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72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DBA7-94F0-5F1F-2C07-E9714217B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485C1-4E40-6173-4854-B30D586D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AD40-D45D-B435-0462-077A42E1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BA9D-4593-E374-FE6E-B387B258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46EE-8ADB-FFC5-8EDF-7438B753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356E-F989-9486-D966-71BE288F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3EA22-40F3-E805-5FF0-D16431A8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D7D68-44C9-3697-BC89-8CB8D806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0D58-507E-C009-CF66-98ECF40A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4FFA-F87C-0890-ED23-72768A7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FE756-1CAC-4DBC-4E52-1AAB7E82C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86C14-427C-084F-C79E-DF9A5B20B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1E91-5472-CD3D-78B8-71E673C8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39FC-CABA-9734-D1BF-F64C64BA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81FE-2E95-34E2-1841-DEFEF46B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C9F9-2DFF-F0A4-79CD-A040CDD0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9A7F-449C-20F5-5581-9426C8EC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4FD5-AE79-7275-46C1-90D28CA5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08E0-F444-59A4-4EC5-929B1739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8121-B972-7CB4-634D-407AEF2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D7A7-4F57-4358-2314-729491E4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5963-8B64-DF23-28D2-22C4B225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3392-A5C2-EBA4-9A8E-A3E2185A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762A-0485-DF03-9BC6-DE278442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179D-129D-A46E-8576-AE60A67B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5EC-4D70-AC9E-FDFD-43B40D29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7118-8DAF-BA65-8C52-69EFF32E3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335C0-6518-3524-035A-5F0968B0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3F1D4-8EFC-6907-1989-F610EA4F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5868B-FA05-B451-2713-52A0EF0D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DE622-2CF6-04EB-0F6E-1F9989BA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D618-9202-DD10-EB3B-5184A83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5ACB-A232-DDFB-EC9A-767D6F5E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BE703-41C1-BDB6-388F-53D1527F9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28855-C87A-9400-90BC-098911D80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71438-EC83-9A1F-FC6C-9CCDB0C65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54947-36DE-F984-A154-5C96A1E6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0478E-208F-B986-0A6A-22A2DC96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E25A8-96C5-ED5A-39B1-83DD8EB8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AD2B-01A8-3501-7A9C-ACC57CB2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656BC-8773-F28B-DA9A-69594479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F00A0-54B9-C241-6068-F641CF6F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025DE-532E-EA9B-D9FF-0396DABE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157CB-F554-BE70-CDA1-842C918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2E849-860A-6724-5042-84FC9D6C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40ADF-095A-45F5-A84F-F0ACBEA1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B0E1-EB24-E781-45CE-F5BABE87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3AC4-A55F-469C-756C-B7189FD3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D9042-A802-6BB1-3EBF-21B7626BE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AB957-E14A-948A-6100-8217C9D8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0A322-48EA-3B61-A9E7-42CF989C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9C6E-F18D-FEC3-AF44-79DCF8B6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125D-76E2-259E-8D84-96BE1B6A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BC42A-C399-C452-1574-E712CC59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9727A-B0CF-C976-2DD2-ED6DC3A1E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6C773-89BD-E5B9-16AA-1EF20D24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1858D-0438-DAA6-2809-F15A723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A2EF8-AF0D-8078-BA1F-5B326C5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ACB99-3230-9962-EB8D-A0D70A20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43BE1-871A-DEE6-96A0-7784A523B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5D92-8652-7AB0-43DD-1B8E9ED60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4188-B167-474D-AC58-48868DE1884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7EED-83C9-2569-34BC-9E678BC68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2D5B-B112-F7BD-924B-17E378CF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6256-FB0D-4914-B010-FFB8D511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7678492-3B4B-29DE-CD8E-166F730F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69506" y="393684"/>
            <a:ext cx="1095185" cy="1736562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02DA4D16-A42A-2173-A21E-E53BDA4A4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7251" flipV="1">
            <a:off x="6436775" y="1073132"/>
            <a:ext cx="191199" cy="52535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167CEE55-D6B7-BDBF-CB90-E9405AD73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4791" flipV="1">
            <a:off x="6565975" y="451697"/>
            <a:ext cx="191199" cy="52535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ABD1A800-EEE2-DA2D-5A6F-E611B6EA4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1266" y="109340"/>
            <a:ext cx="648947" cy="1350019"/>
          </a:xfrm>
          <a:prstGeom prst="rect">
            <a:avLst/>
          </a:prstGeom>
        </p:spPr>
      </p:pic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03AB2A1F-A83D-A01B-F2EC-3EB6D3FD9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00322" y="708836"/>
            <a:ext cx="545826" cy="151618"/>
          </a:xfrm>
          <a:prstGeom prst="rect">
            <a:avLst/>
          </a:prstGeom>
        </p:spPr>
      </p:pic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E094FCCB-6447-F56A-BF04-25A26F153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67548" y="713204"/>
            <a:ext cx="545826" cy="151618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76C28DA4-168A-F004-4962-384F3F6B4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6961" flipV="1">
            <a:off x="1898380" y="470354"/>
            <a:ext cx="191199" cy="525351"/>
          </a:xfrm>
          <a:prstGeom prst="rect">
            <a:avLst/>
          </a:prstGeom>
        </p:spPr>
      </p:pic>
      <p:pic>
        <p:nvPicPr>
          <p:cNvPr id="17" name="Picture 16" descr="A picture containing text, television, mounted, screen&#10;&#10;Description automatically generated">
            <a:extLst>
              <a:ext uri="{FF2B5EF4-FFF2-40B4-BE49-F238E27FC236}">
                <a16:creationId xmlns:a16="http://schemas.microsoft.com/office/drawing/2014/main" id="{7ED0237D-134A-D9C3-3477-B1163DDC6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93" y="459881"/>
            <a:ext cx="876723" cy="648947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C8E881EC-1326-C69D-1098-567EC4B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7251" flipV="1">
            <a:off x="1922043" y="2890574"/>
            <a:ext cx="191199" cy="525351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D24B2446-80C6-1DD1-32B6-DF399D2D8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8308" y="1022588"/>
            <a:ext cx="648947" cy="1350019"/>
          </a:xfrm>
          <a:prstGeom prst="rect">
            <a:avLst/>
          </a:prstGeom>
        </p:spPr>
      </p:pic>
      <p:pic>
        <p:nvPicPr>
          <p:cNvPr id="21" name="Picture 20" descr="A picture containing mirror, car mirror&#10;&#10;Description automatically generated">
            <a:extLst>
              <a:ext uri="{FF2B5EF4-FFF2-40B4-BE49-F238E27FC236}">
                <a16:creationId xmlns:a16="http://schemas.microsoft.com/office/drawing/2014/main" id="{55F3C8B6-A9F4-DD20-2951-4B6B1A8F3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31754" y="2932151"/>
            <a:ext cx="625151" cy="240644"/>
          </a:xfrm>
          <a:prstGeom prst="rect">
            <a:avLst/>
          </a:prstGeom>
        </p:spPr>
      </p:pic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BBCEC6C6-64A9-B605-A175-E53F60E4A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7251" flipV="1">
            <a:off x="2745812" y="3396712"/>
            <a:ext cx="191199" cy="525351"/>
          </a:xfrm>
          <a:prstGeom prst="rect">
            <a:avLst/>
          </a:prstGeom>
        </p:spPr>
      </p:pic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7A726479-F4A5-3DB3-3BC4-C39ED200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4791" flipV="1">
            <a:off x="2873332" y="2723250"/>
            <a:ext cx="191199" cy="525351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BF79C7AB-770B-83A8-6EE3-41F1CE9C4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56495">
            <a:off x="3617888" y="3236426"/>
            <a:ext cx="158532" cy="61933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2AE054C-54B1-7514-0D5E-058787F8E84A}"/>
              </a:ext>
            </a:extLst>
          </p:cNvPr>
          <p:cNvGrpSpPr/>
          <p:nvPr/>
        </p:nvGrpSpPr>
        <p:grpSpPr>
          <a:xfrm rot="18542298">
            <a:off x="4904416" y="3504664"/>
            <a:ext cx="575784" cy="369447"/>
            <a:chOff x="5034319" y="3041092"/>
            <a:chExt cx="1511809" cy="753793"/>
          </a:xfrm>
        </p:grpSpPr>
        <p:pic>
          <p:nvPicPr>
            <p:cNvPr id="26" name="Picture 2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D651445-B308-500F-259B-FE0F32AC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5515117" y="2560294"/>
              <a:ext cx="550214" cy="151180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BB399E-77BD-8A75-C65C-E0C3860EAE46}"/>
                </a:ext>
              </a:extLst>
            </p:cNvPr>
            <p:cNvSpPr/>
            <p:nvPr/>
          </p:nvSpPr>
          <p:spPr>
            <a:xfrm>
              <a:off x="5434013" y="3591306"/>
              <a:ext cx="728662" cy="2035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F0F6AF-EDFE-7DF0-3B49-F0E03B84BC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760" flipH="1">
            <a:off x="3612201" y="2352848"/>
            <a:ext cx="174139" cy="677731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F1F6F2FC-531E-D63C-E81A-B8FA272AC9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9270" flipH="1">
            <a:off x="5086529" y="2309280"/>
            <a:ext cx="174139" cy="677731"/>
          </a:xfrm>
          <a:prstGeom prst="rect">
            <a:avLst/>
          </a:prstGeom>
        </p:spPr>
      </p:pic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5CB22DC9-5E94-8195-3F81-9A064D2B0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9211" flipV="1">
            <a:off x="1969812" y="4464178"/>
            <a:ext cx="191199" cy="525351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1665B438-B39C-3D40-9BD3-D5809CCE05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31319" y="5048956"/>
            <a:ext cx="538039" cy="372144"/>
          </a:xfrm>
          <a:prstGeom prst="rect">
            <a:avLst/>
          </a:prstGeom>
        </p:spPr>
      </p:pic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2346AE38-54D1-E512-76A3-F65048A2F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30980" y="4496887"/>
            <a:ext cx="538039" cy="372144"/>
          </a:xfrm>
          <a:prstGeom prst="rect">
            <a:avLst/>
          </a:prstGeom>
        </p:spPr>
      </p:pic>
      <p:pic>
        <p:nvPicPr>
          <p:cNvPr id="37" name="Picture 3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A359854-2B8D-6757-5E23-2C25488C11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42956" y="4579211"/>
            <a:ext cx="663935" cy="210600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D60F8E2E-0516-424F-3710-07737ABC98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9965" y="4441099"/>
            <a:ext cx="494349" cy="486109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EA8EB37E-27E2-418F-89BF-3141C442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8569" flipV="1">
            <a:off x="3571024" y="5044155"/>
            <a:ext cx="191199" cy="525351"/>
          </a:xfrm>
          <a:prstGeom prst="rect">
            <a:avLst/>
          </a:prstGeom>
        </p:spPr>
      </p:pic>
      <p:pic>
        <p:nvPicPr>
          <p:cNvPr id="42" name="Picture 41" descr="Shape, square&#10;&#10;Description automatically generated">
            <a:extLst>
              <a:ext uri="{FF2B5EF4-FFF2-40B4-BE49-F238E27FC236}">
                <a16:creationId xmlns:a16="http://schemas.microsoft.com/office/drawing/2014/main" id="{3D3F5CDE-A2B1-81DE-BC54-906CD718C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4474" y="2652752"/>
            <a:ext cx="1222442" cy="149149"/>
          </a:xfrm>
          <a:prstGeom prst="rect">
            <a:avLst/>
          </a:prstGeom>
        </p:spPr>
      </p:pic>
      <p:pic>
        <p:nvPicPr>
          <p:cNvPr id="44" name="Picture 43" descr="Icon&#10;&#10;Description automatically generated with medium confidence">
            <a:extLst>
              <a:ext uri="{FF2B5EF4-FFF2-40B4-BE49-F238E27FC236}">
                <a16:creationId xmlns:a16="http://schemas.microsoft.com/office/drawing/2014/main" id="{DAF7145E-DB34-DA3E-DD11-31ED371CB8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48" y="3657346"/>
            <a:ext cx="1009738" cy="708721"/>
          </a:xfrm>
          <a:prstGeom prst="rect">
            <a:avLst/>
          </a:prstGeom>
        </p:spPr>
      </p:pic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6871D0F3-72B1-3D86-8FDE-6923F7EC4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7251" flipV="1">
            <a:off x="6878551" y="4563910"/>
            <a:ext cx="191199" cy="525351"/>
          </a:xfrm>
          <a:prstGeom prst="rect">
            <a:avLst/>
          </a:prstGeom>
        </p:spPr>
      </p:pic>
      <p:pic>
        <p:nvPicPr>
          <p:cNvPr id="46" name="Picture 45" descr="A picture containing mirror, car mirror&#10;&#10;Description automatically generated">
            <a:extLst>
              <a:ext uri="{FF2B5EF4-FFF2-40B4-BE49-F238E27FC236}">
                <a16:creationId xmlns:a16="http://schemas.microsoft.com/office/drawing/2014/main" id="{0DD867CC-381B-7D51-3B70-6C8829A87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4585" y="4639732"/>
            <a:ext cx="625151" cy="240644"/>
          </a:xfrm>
          <a:prstGeom prst="rect">
            <a:avLst/>
          </a:prstGeom>
        </p:spPr>
      </p:pic>
      <p:pic>
        <p:nvPicPr>
          <p:cNvPr id="47" name="Picture 46" descr="Shape&#10;&#10;Description automatically generated">
            <a:extLst>
              <a:ext uri="{FF2B5EF4-FFF2-40B4-BE49-F238E27FC236}">
                <a16:creationId xmlns:a16="http://schemas.microsoft.com/office/drawing/2014/main" id="{B0ABDF6C-9EE5-8EAA-65FF-02FDA35820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75923" y="4539094"/>
            <a:ext cx="457240" cy="449619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6653A4C4-FCF6-A101-A9D4-EFC2F64F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7251" flipV="1">
            <a:off x="8543851" y="5223521"/>
            <a:ext cx="191199" cy="525351"/>
          </a:xfrm>
          <a:prstGeom prst="rect">
            <a:avLst/>
          </a:prstGeom>
        </p:spPr>
      </p:pic>
      <p:pic>
        <p:nvPicPr>
          <p:cNvPr id="49" name="Picture 48" descr="Shape&#10;&#10;Description automatically generated">
            <a:extLst>
              <a:ext uri="{FF2B5EF4-FFF2-40B4-BE49-F238E27FC236}">
                <a16:creationId xmlns:a16="http://schemas.microsoft.com/office/drawing/2014/main" id="{D3F60F17-1508-1503-1AF7-5FD5F46AC9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4347" y="5216681"/>
            <a:ext cx="538039" cy="37214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0156ADF2-2432-15F9-A4A1-9BA0220B5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5211" flipV="1">
            <a:off x="9377765" y="4567520"/>
            <a:ext cx="191199" cy="525351"/>
          </a:xfrm>
          <a:prstGeom prst="rect">
            <a:avLst/>
          </a:prstGeom>
        </p:spPr>
      </p:pic>
      <p:pic>
        <p:nvPicPr>
          <p:cNvPr id="51" name="Picture 50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4E950DB1-466E-509F-D76B-D7ADBB968D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88" y="4121791"/>
            <a:ext cx="760377" cy="157755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6DAAF1-25C1-9688-BE53-3751D3D6B2B7}"/>
              </a:ext>
            </a:extLst>
          </p:cNvPr>
          <p:cNvSpPr/>
          <p:nvPr/>
        </p:nvSpPr>
        <p:spPr>
          <a:xfrm>
            <a:off x="8812488" y="2194955"/>
            <a:ext cx="1177713" cy="1619068"/>
          </a:xfrm>
          <a:prstGeom prst="round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A1457A-31B5-A1C8-7CAE-2A850451E529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V="1">
            <a:off x="6596698" y="1261965"/>
            <a:ext cx="652120" cy="31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6AC3B2-4F60-D27A-7948-BE73CBE2BC15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6595471" y="783434"/>
            <a:ext cx="1227" cy="4816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D73091-B5AC-C8A1-F459-E7D6EBCD5C59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6000749" y="783434"/>
            <a:ext cx="594722" cy="9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619CD1-B06E-54F4-DF93-0751F5BCDA2F}"/>
              </a:ext>
            </a:extLst>
          </p:cNvPr>
          <p:cNvCxnSpPr>
            <a:cxnSpLocks/>
            <a:stCxn id="17" idx="3"/>
            <a:endCxn id="10" idx="2"/>
          </p:cNvCxnSpPr>
          <p:nvPr/>
        </p:nvCxnSpPr>
        <p:spPr>
          <a:xfrm flipV="1">
            <a:off x="4451416" y="784350"/>
            <a:ext cx="199314" cy="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47C972-D82A-4E6E-EC38-A677642AD601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flipV="1">
            <a:off x="3249044" y="784355"/>
            <a:ext cx="325649" cy="2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3CF5B29-8880-7FCB-DC7B-2330390FBF2C}"/>
              </a:ext>
            </a:extLst>
          </p:cNvPr>
          <p:cNvCxnSpPr>
            <a:cxnSpLocks/>
          </p:cNvCxnSpPr>
          <p:nvPr/>
        </p:nvCxnSpPr>
        <p:spPr>
          <a:xfrm flipV="1">
            <a:off x="2797551" y="785325"/>
            <a:ext cx="325649" cy="2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B939C3-058A-3B78-A337-E0B78046AFC0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 flipV="1">
            <a:off x="2070380" y="789013"/>
            <a:ext cx="594272" cy="14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F45F93B-C37C-9709-17F7-6770AA4D1F17}"/>
              </a:ext>
            </a:extLst>
          </p:cNvPr>
          <p:cNvCxnSpPr>
            <a:cxnSpLocks/>
            <a:stCxn id="19" idx="2"/>
            <a:endCxn id="15" idx="3"/>
          </p:cNvCxnSpPr>
          <p:nvPr/>
        </p:nvCxnSpPr>
        <p:spPr>
          <a:xfrm flipH="1" flipV="1">
            <a:off x="2070380" y="790495"/>
            <a:ext cx="2401" cy="2320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BF17DA6-5259-2423-AC70-E006C607D0D2}"/>
              </a:ext>
            </a:extLst>
          </p:cNvPr>
          <p:cNvCxnSpPr>
            <a:cxnSpLocks/>
            <a:stCxn id="18" idx="3"/>
            <a:endCxn id="265" idx="2"/>
          </p:cNvCxnSpPr>
          <p:nvPr/>
        </p:nvCxnSpPr>
        <p:spPr>
          <a:xfrm flipH="1" flipV="1">
            <a:off x="2079836" y="2744496"/>
            <a:ext cx="2130" cy="3380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0CFFB2-DB1C-5E1E-5205-7891631A497C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073321" y="3051747"/>
            <a:ext cx="350687" cy="7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A01AA01-5080-4ED1-F411-E3BAF6DADFC2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 flipV="1">
            <a:off x="2664652" y="3052474"/>
            <a:ext cx="238176" cy="25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DC59CA-742B-FE68-FD35-51EE37832E6A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 flipH="1" flipV="1">
            <a:off x="2902828" y="3054987"/>
            <a:ext cx="2907" cy="5336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4EF51C-A5C9-B882-7CC7-123E70CA33E1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 flipV="1">
            <a:off x="2905735" y="3588665"/>
            <a:ext cx="727069" cy="37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979B34-DCD8-3260-180E-808386E02279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830919" y="3573041"/>
            <a:ext cx="1217909" cy="154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452AA31-A85E-6586-6A65-084B00A1DD2B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H="1" flipV="1">
            <a:off x="3774243" y="2735987"/>
            <a:ext cx="1274585" cy="8370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E579793-CBD9-0FA3-1C4E-FDCB8BE7E5DA}"/>
              </a:ext>
            </a:extLst>
          </p:cNvPr>
          <p:cNvCxnSpPr>
            <a:cxnSpLocks/>
            <a:stCxn id="117" idx="1"/>
            <a:endCxn id="30" idx="1"/>
          </p:cNvCxnSpPr>
          <p:nvPr/>
        </p:nvCxnSpPr>
        <p:spPr>
          <a:xfrm flipH="1">
            <a:off x="3774243" y="2551856"/>
            <a:ext cx="465843" cy="1841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7FCFB-734E-43E0-8B35-764772A180F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875854" y="2698515"/>
            <a:ext cx="1226723" cy="8711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nual Operation 116">
            <a:extLst>
              <a:ext uri="{FF2B5EF4-FFF2-40B4-BE49-F238E27FC236}">
                <a16:creationId xmlns:a16="http://schemas.microsoft.com/office/drawing/2014/main" id="{F6858677-942C-BAF4-8886-D4E521E11FA3}"/>
              </a:ext>
            </a:extLst>
          </p:cNvPr>
          <p:cNvSpPr/>
          <p:nvPr/>
        </p:nvSpPr>
        <p:spPr>
          <a:xfrm>
            <a:off x="4184440" y="2386461"/>
            <a:ext cx="556459" cy="330790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492F7B-4474-6F61-7F4E-7C1F060D5697}"/>
              </a:ext>
            </a:extLst>
          </p:cNvPr>
          <p:cNvCxnSpPr>
            <a:cxnSpLocks/>
            <a:stCxn id="31" idx="1"/>
            <a:endCxn id="117" idx="3"/>
          </p:cNvCxnSpPr>
          <p:nvPr/>
        </p:nvCxnSpPr>
        <p:spPr>
          <a:xfrm flipH="1" flipV="1">
            <a:off x="4685253" y="2551856"/>
            <a:ext cx="417324" cy="146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88213A1-55B1-8281-6A76-C06CCBBA961E}"/>
              </a:ext>
            </a:extLst>
          </p:cNvPr>
          <p:cNvSpPr/>
          <p:nvPr/>
        </p:nvSpPr>
        <p:spPr>
          <a:xfrm>
            <a:off x="3265761" y="2245850"/>
            <a:ext cx="2320384" cy="1814798"/>
          </a:xfrm>
          <a:prstGeom prst="round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27149F-C630-73CF-EC8F-4D7107F82806}"/>
              </a:ext>
            </a:extLst>
          </p:cNvPr>
          <p:cNvCxnSpPr>
            <a:cxnSpLocks/>
            <a:stCxn id="44" idx="2"/>
            <a:endCxn id="45" idx="3"/>
          </p:cNvCxnSpPr>
          <p:nvPr/>
        </p:nvCxnSpPr>
        <p:spPr>
          <a:xfrm>
            <a:off x="7033917" y="4366067"/>
            <a:ext cx="4557" cy="389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C2D46E3-8DD0-B34C-F525-0A0DB2E4E8D9}"/>
              </a:ext>
            </a:extLst>
          </p:cNvPr>
          <p:cNvCxnSpPr>
            <a:cxnSpLocks/>
            <a:stCxn id="45" idx="3"/>
            <a:endCxn id="46" idx="2"/>
          </p:cNvCxnSpPr>
          <p:nvPr/>
        </p:nvCxnSpPr>
        <p:spPr>
          <a:xfrm>
            <a:off x="7038474" y="4755863"/>
            <a:ext cx="248365" cy="41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9F1A7BD-B506-7200-517E-849E607C5F0C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>
            <a:off x="7527483" y="4760055"/>
            <a:ext cx="952251" cy="38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205E358-5266-C62D-FB5F-93A8BF06293D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8702370" y="4992524"/>
            <a:ext cx="2173" cy="4077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9AC226C-9711-1D91-A598-AAC27B9ED8F8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702370" y="5400235"/>
            <a:ext cx="584925" cy="25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C339D59-E7CA-2136-AB54-E66D23CD695C}"/>
              </a:ext>
            </a:extLst>
          </p:cNvPr>
          <p:cNvCxnSpPr>
            <a:cxnSpLocks/>
            <a:stCxn id="47" idx="0"/>
            <a:endCxn id="50" idx="3"/>
          </p:cNvCxnSpPr>
          <p:nvPr/>
        </p:nvCxnSpPr>
        <p:spPr>
          <a:xfrm>
            <a:off x="8929353" y="4763904"/>
            <a:ext cx="472323" cy="3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32C73B0-3D67-ACC4-858B-742922DC2146}"/>
              </a:ext>
            </a:extLst>
          </p:cNvPr>
          <p:cNvCxnSpPr>
            <a:cxnSpLocks/>
            <a:stCxn id="51" idx="2"/>
            <a:endCxn id="50" idx="3"/>
          </p:cNvCxnSpPr>
          <p:nvPr/>
        </p:nvCxnSpPr>
        <p:spPr>
          <a:xfrm>
            <a:off x="9399677" y="4279546"/>
            <a:ext cx="1999" cy="4874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AD0E662-F6AB-3BE1-D142-26322EC2F6BE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 flipH="1">
            <a:off x="9399677" y="3814023"/>
            <a:ext cx="1668" cy="307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03CA11D-C344-9E2F-9C1E-295DA7C36B4C}"/>
              </a:ext>
            </a:extLst>
          </p:cNvPr>
          <p:cNvCxnSpPr>
            <a:cxnSpLocks/>
            <a:stCxn id="25" idx="1"/>
            <a:endCxn id="32" idx="3"/>
          </p:cNvCxnSpPr>
          <p:nvPr/>
        </p:nvCxnSpPr>
        <p:spPr>
          <a:xfrm flipH="1">
            <a:off x="2156745" y="3592375"/>
            <a:ext cx="1476059" cy="1106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E3C87E-0D5B-4E78-80D9-AE1A4D4BAA54}"/>
              </a:ext>
            </a:extLst>
          </p:cNvPr>
          <p:cNvCxnSpPr>
            <a:cxnSpLocks/>
            <a:stCxn id="37" idx="0"/>
            <a:endCxn id="32" idx="3"/>
          </p:cNvCxnSpPr>
          <p:nvPr/>
        </p:nvCxnSpPr>
        <p:spPr>
          <a:xfrm flipH="1">
            <a:off x="2156745" y="4684511"/>
            <a:ext cx="1012879" cy="141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FDB5CB7-2297-2331-E007-0C6F6D7BEE29}"/>
              </a:ext>
            </a:extLst>
          </p:cNvPr>
          <p:cNvCxnSpPr>
            <a:cxnSpLocks/>
            <a:stCxn id="39" idx="2"/>
            <a:endCxn id="37" idx="2"/>
          </p:cNvCxnSpPr>
          <p:nvPr/>
        </p:nvCxnSpPr>
        <p:spPr>
          <a:xfrm flipH="1">
            <a:off x="3380224" y="4684154"/>
            <a:ext cx="103861" cy="3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11EB8CF-3C07-0ACA-F9DB-817ED69AFA7E}"/>
              </a:ext>
            </a:extLst>
          </p:cNvPr>
          <p:cNvCxnSpPr>
            <a:cxnSpLocks/>
            <a:stCxn id="39" idx="3"/>
            <a:endCxn id="40" idx="3"/>
          </p:cNvCxnSpPr>
          <p:nvPr/>
        </p:nvCxnSpPr>
        <p:spPr>
          <a:xfrm>
            <a:off x="3727139" y="4931328"/>
            <a:ext cx="1541" cy="3027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E105554-2794-26FE-AD70-99D444C11720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flipH="1">
            <a:off x="3970194" y="4682960"/>
            <a:ext cx="143734" cy="11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1540094-7BCF-BCAE-B964-EEE73C6F6BCF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>
            <a:off x="3728680" y="5234110"/>
            <a:ext cx="385587" cy="9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1005966-A93C-80E0-A4B7-EA4F147EAFFB}"/>
              </a:ext>
            </a:extLst>
          </p:cNvPr>
          <p:cNvCxnSpPr>
            <a:cxnSpLocks/>
          </p:cNvCxnSpPr>
          <p:nvPr/>
        </p:nvCxnSpPr>
        <p:spPr>
          <a:xfrm flipH="1" flipV="1">
            <a:off x="4695565" y="2514096"/>
            <a:ext cx="417324" cy="146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0FE446B-713E-C9D8-B9D1-B49DDD39C3D0}"/>
              </a:ext>
            </a:extLst>
          </p:cNvPr>
          <p:cNvCxnSpPr>
            <a:cxnSpLocks/>
            <a:stCxn id="190" idx="3"/>
          </p:cNvCxnSpPr>
          <p:nvPr/>
        </p:nvCxnSpPr>
        <p:spPr>
          <a:xfrm flipH="1" flipV="1">
            <a:off x="5325739" y="2735231"/>
            <a:ext cx="563293" cy="21101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Picture 189" descr="A picture containing shape&#10;&#10;Description automatically generated">
            <a:extLst>
              <a:ext uri="{FF2B5EF4-FFF2-40B4-BE49-F238E27FC236}">
                <a16:creationId xmlns:a16="http://schemas.microsoft.com/office/drawing/2014/main" id="{5E3348D3-FD93-C6E7-3947-75AA3320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4791" flipV="1">
            <a:off x="5859536" y="2614512"/>
            <a:ext cx="191199" cy="525351"/>
          </a:xfrm>
          <a:prstGeom prst="rect">
            <a:avLst/>
          </a:prstGeom>
        </p:spPr>
      </p:pic>
      <p:pic>
        <p:nvPicPr>
          <p:cNvPr id="196" name="Picture 195" descr="A picture containing shape&#10;&#10;Description automatically generated">
            <a:extLst>
              <a:ext uri="{FF2B5EF4-FFF2-40B4-BE49-F238E27FC236}">
                <a16:creationId xmlns:a16="http://schemas.microsoft.com/office/drawing/2014/main" id="{65D8D8AF-5D6A-4432-E3D5-17A1304F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84890" flipV="1">
            <a:off x="5867731" y="4283507"/>
            <a:ext cx="191199" cy="525351"/>
          </a:xfrm>
          <a:prstGeom prst="rect">
            <a:avLst/>
          </a:prstGeom>
        </p:spPr>
      </p:pic>
      <p:pic>
        <p:nvPicPr>
          <p:cNvPr id="197" name="Picture 196" descr="Icon&#10;&#10;Description automatically generated with medium confidence">
            <a:extLst>
              <a:ext uri="{FF2B5EF4-FFF2-40B4-BE49-F238E27FC236}">
                <a16:creationId xmlns:a16="http://schemas.microsoft.com/office/drawing/2014/main" id="{2B8F29F6-5DB7-5D64-1C8D-FC1284E200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42201" y="4787018"/>
            <a:ext cx="745107" cy="522980"/>
          </a:xfrm>
          <a:prstGeom prst="rect">
            <a:avLst/>
          </a:prstGeom>
        </p:spPr>
      </p:pic>
      <p:pic>
        <p:nvPicPr>
          <p:cNvPr id="198" name="Picture 197" descr="A picture containing shape&#10;&#10;Description automatically generated">
            <a:extLst>
              <a:ext uri="{FF2B5EF4-FFF2-40B4-BE49-F238E27FC236}">
                <a16:creationId xmlns:a16="http://schemas.microsoft.com/office/drawing/2014/main" id="{47F1F6A0-5750-9428-8C05-944DB35E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4359" flipV="1">
            <a:off x="5043367" y="4161146"/>
            <a:ext cx="191199" cy="525351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D23A0FF-0372-B365-9B54-BB0C1B489839}"/>
              </a:ext>
            </a:extLst>
          </p:cNvPr>
          <p:cNvCxnSpPr>
            <a:cxnSpLocks/>
            <a:stCxn id="209" idx="2"/>
            <a:endCxn id="190" idx="3"/>
          </p:cNvCxnSpPr>
          <p:nvPr/>
        </p:nvCxnSpPr>
        <p:spPr>
          <a:xfrm flipV="1">
            <a:off x="5887504" y="2946249"/>
            <a:ext cx="1528" cy="7208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4B8667-55ED-2564-922D-F00FF2534370}"/>
              </a:ext>
            </a:extLst>
          </p:cNvPr>
          <p:cNvCxnSpPr>
            <a:cxnSpLocks/>
            <a:stCxn id="196" idx="3"/>
            <a:endCxn id="198" idx="3"/>
          </p:cNvCxnSpPr>
          <p:nvPr/>
        </p:nvCxnSpPr>
        <p:spPr>
          <a:xfrm flipH="1">
            <a:off x="5206085" y="4485055"/>
            <a:ext cx="683742" cy="684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644767C-1CC7-691B-84F5-541CE3C98328}"/>
              </a:ext>
            </a:extLst>
          </p:cNvPr>
          <p:cNvCxnSpPr>
            <a:cxnSpLocks/>
            <a:stCxn id="198" idx="3"/>
            <a:endCxn id="197" idx="2"/>
          </p:cNvCxnSpPr>
          <p:nvPr/>
        </p:nvCxnSpPr>
        <p:spPr>
          <a:xfrm>
            <a:off x="5206085" y="4491897"/>
            <a:ext cx="8670" cy="2951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 descr="A picture containing mirror, car mirror&#10;&#10;Description automatically generated">
            <a:extLst>
              <a:ext uri="{FF2B5EF4-FFF2-40B4-BE49-F238E27FC236}">
                <a16:creationId xmlns:a16="http://schemas.microsoft.com/office/drawing/2014/main" id="{3542FFC1-94B0-B446-74B1-2251556E7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29824" y="3667131"/>
            <a:ext cx="515361" cy="198382"/>
          </a:xfrm>
          <a:prstGeom prst="rect">
            <a:avLst/>
          </a:prstGeom>
        </p:spPr>
      </p:pic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F91411D-5419-8222-DC34-E551D620D2F0}"/>
              </a:ext>
            </a:extLst>
          </p:cNvPr>
          <p:cNvCxnSpPr>
            <a:cxnSpLocks/>
            <a:stCxn id="196" idx="3"/>
            <a:endCxn id="209" idx="0"/>
          </p:cNvCxnSpPr>
          <p:nvPr/>
        </p:nvCxnSpPr>
        <p:spPr>
          <a:xfrm flipH="1" flipV="1">
            <a:off x="5887504" y="3865513"/>
            <a:ext cx="2323" cy="61954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7F7246EF-C870-EDE4-CB7A-1EE0353D7371}"/>
              </a:ext>
            </a:extLst>
          </p:cNvPr>
          <p:cNvSpPr/>
          <p:nvPr/>
        </p:nvSpPr>
        <p:spPr>
          <a:xfrm>
            <a:off x="6722704" y="1380931"/>
            <a:ext cx="522515" cy="769775"/>
          </a:xfrm>
          <a:custGeom>
            <a:avLst/>
            <a:gdLst>
              <a:gd name="connsiteX0" fmla="*/ 522515 w 522515"/>
              <a:gd name="connsiteY0" fmla="*/ 0 h 769775"/>
              <a:gd name="connsiteX1" fmla="*/ 424543 w 522515"/>
              <a:gd name="connsiteY1" fmla="*/ 4665 h 769775"/>
              <a:gd name="connsiteX2" fmla="*/ 396551 w 522515"/>
              <a:gd name="connsiteY2" fmla="*/ 9330 h 769775"/>
              <a:gd name="connsiteX3" fmla="*/ 382555 w 522515"/>
              <a:gd name="connsiteY3" fmla="*/ 18661 h 769775"/>
              <a:gd name="connsiteX4" fmla="*/ 349898 w 522515"/>
              <a:gd name="connsiteY4" fmla="*/ 51318 h 769775"/>
              <a:gd name="connsiteX5" fmla="*/ 326572 w 522515"/>
              <a:gd name="connsiteY5" fmla="*/ 88640 h 769775"/>
              <a:gd name="connsiteX6" fmla="*/ 303245 w 522515"/>
              <a:gd name="connsiteY6" fmla="*/ 153955 h 769775"/>
              <a:gd name="connsiteX7" fmla="*/ 298580 w 522515"/>
              <a:gd name="connsiteY7" fmla="*/ 191277 h 769775"/>
              <a:gd name="connsiteX8" fmla="*/ 321906 w 522515"/>
              <a:gd name="connsiteY8" fmla="*/ 279918 h 769775"/>
              <a:gd name="connsiteX9" fmla="*/ 331237 w 522515"/>
              <a:gd name="connsiteY9" fmla="*/ 303245 h 769775"/>
              <a:gd name="connsiteX10" fmla="*/ 359229 w 522515"/>
              <a:gd name="connsiteY10" fmla="*/ 335902 h 769775"/>
              <a:gd name="connsiteX11" fmla="*/ 391886 w 522515"/>
              <a:gd name="connsiteY11" fmla="*/ 326571 h 769775"/>
              <a:gd name="connsiteX12" fmla="*/ 401217 w 522515"/>
              <a:gd name="connsiteY12" fmla="*/ 312575 h 769775"/>
              <a:gd name="connsiteX13" fmla="*/ 405882 w 522515"/>
              <a:gd name="connsiteY13" fmla="*/ 298579 h 769775"/>
              <a:gd name="connsiteX14" fmla="*/ 415213 w 522515"/>
              <a:gd name="connsiteY14" fmla="*/ 279918 h 769775"/>
              <a:gd name="connsiteX15" fmla="*/ 419878 w 522515"/>
              <a:gd name="connsiteY15" fmla="*/ 261257 h 769775"/>
              <a:gd name="connsiteX16" fmla="*/ 111968 w 522515"/>
              <a:gd name="connsiteY16" fmla="*/ 149289 h 769775"/>
              <a:gd name="connsiteX17" fmla="*/ 83976 w 522515"/>
              <a:gd name="connsiteY17" fmla="*/ 181947 h 769775"/>
              <a:gd name="connsiteX18" fmla="*/ 55984 w 522515"/>
              <a:gd name="connsiteY18" fmla="*/ 247261 h 769775"/>
              <a:gd name="connsiteX19" fmla="*/ 74645 w 522515"/>
              <a:gd name="connsiteY19" fmla="*/ 377889 h 769775"/>
              <a:gd name="connsiteX20" fmla="*/ 111968 w 522515"/>
              <a:gd name="connsiteY20" fmla="*/ 429208 h 769775"/>
              <a:gd name="connsiteX21" fmla="*/ 139959 w 522515"/>
              <a:gd name="connsiteY21" fmla="*/ 433873 h 769775"/>
              <a:gd name="connsiteX22" fmla="*/ 186613 w 522515"/>
              <a:gd name="connsiteY22" fmla="*/ 387220 h 769775"/>
              <a:gd name="connsiteX23" fmla="*/ 163286 w 522515"/>
              <a:gd name="connsiteY23" fmla="*/ 275253 h 769775"/>
              <a:gd name="connsiteX24" fmla="*/ 149290 w 522515"/>
              <a:gd name="connsiteY24" fmla="*/ 261257 h 769775"/>
              <a:gd name="connsiteX25" fmla="*/ 60649 w 522515"/>
              <a:gd name="connsiteY25" fmla="*/ 284583 h 769775"/>
              <a:gd name="connsiteX26" fmla="*/ 27992 w 522515"/>
              <a:gd name="connsiteY26" fmla="*/ 331236 h 769775"/>
              <a:gd name="connsiteX27" fmla="*/ 0 w 522515"/>
              <a:gd name="connsiteY27" fmla="*/ 391885 h 769775"/>
              <a:gd name="connsiteX28" fmla="*/ 4666 w 522515"/>
              <a:gd name="connsiteY28" fmla="*/ 573832 h 769775"/>
              <a:gd name="connsiteX29" fmla="*/ 18662 w 522515"/>
              <a:gd name="connsiteY29" fmla="*/ 606489 h 769775"/>
              <a:gd name="connsiteX30" fmla="*/ 23327 w 522515"/>
              <a:gd name="connsiteY30" fmla="*/ 629816 h 769775"/>
              <a:gd name="connsiteX31" fmla="*/ 27992 w 522515"/>
              <a:gd name="connsiteY31" fmla="*/ 648477 h 769775"/>
              <a:gd name="connsiteX32" fmla="*/ 51319 w 522515"/>
              <a:gd name="connsiteY32" fmla="*/ 667138 h 769775"/>
              <a:gd name="connsiteX33" fmla="*/ 65315 w 522515"/>
              <a:gd name="connsiteY33" fmla="*/ 709126 h 769775"/>
              <a:gd name="connsiteX34" fmla="*/ 88641 w 522515"/>
              <a:gd name="connsiteY34" fmla="*/ 769775 h 7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2515" h="769775">
                <a:moveTo>
                  <a:pt x="522515" y="0"/>
                </a:moveTo>
                <a:cubicBezTo>
                  <a:pt x="489858" y="1555"/>
                  <a:pt x="457148" y="2250"/>
                  <a:pt x="424543" y="4665"/>
                </a:cubicBezTo>
                <a:cubicBezTo>
                  <a:pt x="415109" y="5364"/>
                  <a:pt x="405525" y="6339"/>
                  <a:pt x="396551" y="9330"/>
                </a:cubicBezTo>
                <a:cubicBezTo>
                  <a:pt x="391232" y="11103"/>
                  <a:pt x="386723" y="14910"/>
                  <a:pt x="382555" y="18661"/>
                </a:cubicBezTo>
                <a:cubicBezTo>
                  <a:pt x="371112" y="28960"/>
                  <a:pt x="360254" y="39927"/>
                  <a:pt x="349898" y="51318"/>
                </a:cubicBezTo>
                <a:cubicBezTo>
                  <a:pt x="338186" y="64202"/>
                  <a:pt x="333605" y="73168"/>
                  <a:pt x="326572" y="88640"/>
                </a:cubicBezTo>
                <a:cubicBezTo>
                  <a:pt x="310009" y="125079"/>
                  <a:pt x="314020" y="116243"/>
                  <a:pt x="303245" y="153955"/>
                </a:cubicBezTo>
                <a:cubicBezTo>
                  <a:pt x="301690" y="166396"/>
                  <a:pt x="296743" y="178875"/>
                  <a:pt x="298580" y="191277"/>
                </a:cubicBezTo>
                <a:cubicBezTo>
                  <a:pt x="303057" y="221500"/>
                  <a:pt x="313351" y="250587"/>
                  <a:pt x="321906" y="279918"/>
                </a:cubicBezTo>
                <a:cubicBezTo>
                  <a:pt x="324251" y="287958"/>
                  <a:pt x="327170" y="295924"/>
                  <a:pt x="331237" y="303245"/>
                </a:cubicBezTo>
                <a:cubicBezTo>
                  <a:pt x="338718" y="316710"/>
                  <a:pt x="348622" y="325295"/>
                  <a:pt x="359229" y="335902"/>
                </a:cubicBezTo>
                <a:cubicBezTo>
                  <a:pt x="370115" y="332792"/>
                  <a:pt x="381989" y="332069"/>
                  <a:pt x="391886" y="326571"/>
                </a:cubicBezTo>
                <a:cubicBezTo>
                  <a:pt x="396787" y="323848"/>
                  <a:pt x="398709" y="317590"/>
                  <a:pt x="401217" y="312575"/>
                </a:cubicBezTo>
                <a:cubicBezTo>
                  <a:pt x="403416" y="308177"/>
                  <a:pt x="403945" y="303099"/>
                  <a:pt x="405882" y="298579"/>
                </a:cubicBezTo>
                <a:cubicBezTo>
                  <a:pt x="408622" y="292187"/>
                  <a:pt x="412103" y="286138"/>
                  <a:pt x="415213" y="279918"/>
                </a:cubicBezTo>
                <a:cubicBezTo>
                  <a:pt x="416768" y="273698"/>
                  <a:pt x="420899" y="267587"/>
                  <a:pt x="419878" y="261257"/>
                </a:cubicBezTo>
                <a:cubicBezTo>
                  <a:pt x="384745" y="43439"/>
                  <a:pt x="406336" y="134571"/>
                  <a:pt x="111968" y="149289"/>
                </a:cubicBezTo>
                <a:cubicBezTo>
                  <a:pt x="102637" y="160175"/>
                  <a:pt x="91575" y="169789"/>
                  <a:pt x="83976" y="181947"/>
                </a:cubicBezTo>
                <a:cubicBezTo>
                  <a:pt x="77848" y="191752"/>
                  <a:pt x="62290" y="231496"/>
                  <a:pt x="55984" y="247261"/>
                </a:cubicBezTo>
                <a:cubicBezTo>
                  <a:pt x="62095" y="381705"/>
                  <a:pt x="45036" y="312752"/>
                  <a:pt x="74645" y="377889"/>
                </a:cubicBezTo>
                <a:cubicBezTo>
                  <a:pt x="85970" y="402804"/>
                  <a:pt x="82634" y="412096"/>
                  <a:pt x="111968" y="429208"/>
                </a:cubicBezTo>
                <a:cubicBezTo>
                  <a:pt x="120138" y="433974"/>
                  <a:pt x="130629" y="432318"/>
                  <a:pt x="139959" y="433873"/>
                </a:cubicBezTo>
                <a:cubicBezTo>
                  <a:pt x="155510" y="418322"/>
                  <a:pt x="178891" y="407812"/>
                  <a:pt x="186613" y="387220"/>
                </a:cubicBezTo>
                <a:cubicBezTo>
                  <a:pt x="197381" y="358505"/>
                  <a:pt x="177294" y="301268"/>
                  <a:pt x="163286" y="275253"/>
                </a:cubicBezTo>
                <a:cubicBezTo>
                  <a:pt x="160158" y="269444"/>
                  <a:pt x="153955" y="265922"/>
                  <a:pt x="149290" y="261257"/>
                </a:cubicBezTo>
                <a:cubicBezTo>
                  <a:pt x="119743" y="269032"/>
                  <a:pt x="87114" y="269315"/>
                  <a:pt x="60649" y="284583"/>
                </a:cubicBezTo>
                <a:cubicBezTo>
                  <a:pt x="44207" y="294069"/>
                  <a:pt x="38521" y="315442"/>
                  <a:pt x="27992" y="331236"/>
                </a:cubicBezTo>
                <a:cubicBezTo>
                  <a:pt x="10137" y="358019"/>
                  <a:pt x="12819" y="357702"/>
                  <a:pt x="0" y="391885"/>
                </a:cubicBezTo>
                <a:cubicBezTo>
                  <a:pt x="1555" y="452534"/>
                  <a:pt x="-590" y="513391"/>
                  <a:pt x="4666" y="573832"/>
                </a:cubicBezTo>
                <a:cubicBezTo>
                  <a:pt x="5692" y="585631"/>
                  <a:pt x="14917" y="595253"/>
                  <a:pt x="18662" y="606489"/>
                </a:cubicBezTo>
                <a:cubicBezTo>
                  <a:pt x="21170" y="614012"/>
                  <a:pt x="21607" y="622075"/>
                  <a:pt x="23327" y="629816"/>
                </a:cubicBezTo>
                <a:cubicBezTo>
                  <a:pt x="24718" y="636075"/>
                  <a:pt x="24145" y="643348"/>
                  <a:pt x="27992" y="648477"/>
                </a:cubicBezTo>
                <a:cubicBezTo>
                  <a:pt x="33967" y="656443"/>
                  <a:pt x="43543" y="660918"/>
                  <a:pt x="51319" y="667138"/>
                </a:cubicBezTo>
                <a:cubicBezTo>
                  <a:pt x="55984" y="681134"/>
                  <a:pt x="58717" y="695930"/>
                  <a:pt x="65315" y="709126"/>
                </a:cubicBezTo>
                <a:cubicBezTo>
                  <a:pt x="90727" y="759952"/>
                  <a:pt x="88641" y="738393"/>
                  <a:pt x="88641" y="769775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EF81E01E-13CB-3F9A-91F5-1751984A6563}"/>
              </a:ext>
            </a:extLst>
          </p:cNvPr>
          <p:cNvSpPr/>
          <p:nvPr/>
        </p:nvSpPr>
        <p:spPr>
          <a:xfrm>
            <a:off x="6774024" y="3335694"/>
            <a:ext cx="289659" cy="331445"/>
          </a:xfrm>
          <a:custGeom>
            <a:avLst/>
            <a:gdLst>
              <a:gd name="connsiteX0" fmla="*/ 0 w 289659"/>
              <a:gd name="connsiteY0" fmla="*/ 0 h 331445"/>
              <a:gd name="connsiteX1" fmla="*/ 23327 w 289659"/>
              <a:gd name="connsiteY1" fmla="*/ 13996 h 331445"/>
              <a:gd name="connsiteX2" fmla="*/ 51319 w 289659"/>
              <a:gd name="connsiteY2" fmla="*/ 32657 h 331445"/>
              <a:gd name="connsiteX3" fmla="*/ 65315 w 289659"/>
              <a:gd name="connsiteY3" fmla="*/ 60649 h 331445"/>
              <a:gd name="connsiteX4" fmla="*/ 79311 w 289659"/>
              <a:gd name="connsiteY4" fmla="*/ 65314 h 331445"/>
              <a:gd name="connsiteX5" fmla="*/ 97972 w 289659"/>
              <a:gd name="connsiteY5" fmla="*/ 83975 h 331445"/>
              <a:gd name="connsiteX6" fmla="*/ 111968 w 289659"/>
              <a:gd name="connsiteY6" fmla="*/ 93306 h 331445"/>
              <a:gd name="connsiteX7" fmla="*/ 125964 w 289659"/>
              <a:gd name="connsiteY7" fmla="*/ 88641 h 331445"/>
              <a:gd name="connsiteX8" fmla="*/ 121298 w 289659"/>
              <a:gd name="connsiteY8" fmla="*/ 32657 h 331445"/>
              <a:gd name="connsiteX9" fmla="*/ 60649 w 289659"/>
              <a:gd name="connsiteY9" fmla="*/ 60649 h 331445"/>
              <a:gd name="connsiteX10" fmla="*/ 55984 w 289659"/>
              <a:gd name="connsiteY10" fmla="*/ 79310 h 331445"/>
              <a:gd name="connsiteX11" fmla="*/ 55984 w 289659"/>
              <a:gd name="connsiteY11" fmla="*/ 158620 h 331445"/>
              <a:gd name="connsiteX12" fmla="*/ 65315 w 289659"/>
              <a:gd name="connsiteY12" fmla="*/ 172616 h 331445"/>
              <a:gd name="connsiteX13" fmla="*/ 93307 w 289659"/>
              <a:gd name="connsiteY13" fmla="*/ 209939 h 331445"/>
              <a:gd name="connsiteX14" fmla="*/ 97972 w 289659"/>
              <a:gd name="connsiteY14" fmla="*/ 135294 h 331445"/>
              <a:gd name="connsiteX15" fmla="*/ 83976 w 289659"/>
              <a:gd name="connsiteY15" fmla="*/ 139959 h 331445"/>
              <a:gd name="connsiteX16" fmla="*/ 41988 w 289659"/>
              <a:gd name="connsiteY16" fmla="*/ 191277 h 331445"/>
              <a:gd name="connsiteX17" fmla="*/ 69980 w 289659"/>
              <a:gd name="connsiteY17" fmla="*/ 312575 h 331445"/>
              <a:gd name="connsiteX18" fmla="*/ 83976 w 289659"/>
              <a:gd name="connsiteY18" fmla="*/ 317241 h 331445"/>
              <a:gd name="connsiteX19" fmla="*/ 219270 w 289659"/>
              <a:gd name="connsiteY19" fmla="*/ 307910 h 331445"/>
              <a:gd name="connsiteX20" fmla="*/ 242596 w 289659"/>
              <a:gd name="connsiteY20" fmla="*/ 303245 h 331445"/>
              <a:gd name="connsiteX21" fmla="*/ 284584 w 289659"/>
              <a:gd name="connsiteY21" fmla="*/ 317241 h 331445"/>
              <a:gd name="connsiteX22" fmla="*/ 289249 w 289659"/>
              <a:gd name="connsiteY22" fmla="*/ 307910 h 33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9659" h="331445">
                <a:moveTo>
                  <a:pt x="0" y="0"/>
                </a:moveTo>
                <a:cubicBezTo>
                  <a:pt x="7776" y="4665"/>
                  <a:pt x="16073" y="8555"/>
                  <a:pt x="23327" y="13996"/>
                </a:cubicBezTo>
                <a:cubicBezTo>
                  <a:pt x="51284" y="34964"/>
                  <a:pt x="23250" y="23301"/>
                  <a:pt x="51319" y="32657"/>
                </a:cubicBezTo>
                <a:cubicBezTo>
                  <a:pt x="55984" y="41988"/>
                  <a:pt x="58526" y="52728"/>
                  <a:pt x="65315" y="60649"/>
                </a:cubicBezTo>
                <a:cubicBezTo>
                  <a:pt x="68515" y="64383"/>
                  <a:pt x="75834" y="61837"/>
                  <a:pt x="79311" y="65314"/>
                </a:cubicBezTo>
                <a:cubicBezTo>
                  <a:pt x="104192" y="90195"/>
                  <a:pt x="60649" y="71535"/>
                  <a:pt x="97972" y="83975"/>
                </a:cubicBezTo>
                <a:cubicBezTo>
                  <a:pt x="102637" y="87085"/>
                  <a:pt x="106437" y="92384"/>
                  <a:pt x="111968" y="93306"/>
                </a:cubicBezTo>
                <a:cubicBezTo>
                  <a:pt x="116819" y="94115"/>
                  <a:pt x="125216" y="93501"/>
                  <a:pt x="125964" y="88641"/>
                </a:cubicBezTo>
                <a:cubicBezTo>
                  <a:pt x="128811" y="70133"/>
                  <a:pt x="122853" y="51318"/>
                  <a:pt x="121298" y="32657"/>
                </a:cubicBezTo>
                <a:cubicBezTo>
                  <a:pt x="86411" y="37018"/>
                  <a:pt x="81135" y="29920"/>
                  <a:pt x="60649" y="60649"/>
                </a:cubicBezTo>
                <a:cubicBezTo>
                  <a:pt x="57092" y="65984"/>
                  <a:pt x="57539" y="73090"/>
                  <a:pt x="55984" y="79310"/>
                </a:cubicBezTo>
                <a:cubicBezTo>
                  <a:pt x="52912" y="110030"/>
                  <a:pt x="47218" y="129401"/>
                  <a:pt x="55984" y="158620"/>
                </a:cubicBezTo>
                <a:cubicBezTo>
                  <a:pt x="57595" y="163991"/>
                  <a:pt x="62592" y="167715"/>
                  <a:pt x="65315" y="172616"/>
                </a:cubicBezTo>
                <a:cubicBezTo>
                  <a:pt x="84731" y="207565"/>
                  <a:pt x="69065" y="193777"/>
                  <a:pt x="93307" y="209939"/>
                </a:cubicBezTo>
                <a:cubicBezTo>
                  <a:pt x="110753" y="183769"/>
                  <a:pt x="114390" y="184548"/>
                  <a:pt x="97972" y="135294"/>
                </a:cubicBezTo>
                <a:cubicBezTo>
                  <a:pt x="96417" y="130629"/>
                  <a:pt x="88641" y="138404"/>
                  <a:pt x="83976" y="139959"/>
                </a:cubicBezTo>
                <a:cubicBezTo>
                  <a:pt x="49572" y="174363"/>
                  <a:pt x="62773" y="156636"/>
                  <a:pt x="41988" y="191277"/>
                </a:cubicBezTo>
                <a:cubicBezTo>
                  <a:pt x="47456" y="251425"/>
                  <a:pt x="28221" y="282746"/>
                  <a:pt x="69980" y="312575"/>
                </a:cubicBezTo>
                <a:cubicBezTo>
                  <a:pt x="73982" y="315433"/>
                  <a:pt x="79311" y="315686"/>
                  <a:pt x="83976" y="317241"/>
                </a:cubicBezTo>
                <a:lnTo>
                  <a:pt x="219270" y="307910"/>
                </a:lnTo>
                <a:cubicBezTo>
                  <a:pt x="227169" y="307213"/>
                  <a:pt x="234746" y="302124"/>
                  <a:pt x="242596" y="303245"/>
                </a:cubicBezTo>
                <a:cubicBezTo>
                  <a:pt x="257201" y="305331"/>
                  <a:pt x="284584" y="317241"/>
                  <a:pt x="284584" y="317241"/>
                </a:cubicBezTo>
                <a:cubicBezTo>
                  <a:pt x="291708" y="338614"/>
                  <a:pt x="289249" y="336155"/>
                  <a:pt x="289249" y="30791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B302426-07D2-27B1-B5E8-67C116DADD25}"/>
              </a:ext>
            </a:extLst>
          </p:cNvPr>
          <p:cNvCxnSpPr>
            <a:cxnSpLocks/>
          </p:cNvCxnSpPr>
          <p:nvPr/>
        </p:nvCxnSpPr>
        <p:spPr>
          <a:xfrm flipH="1">
            <a:off x="4736743" y="3787860"/>
            <a:ext cx="625452" cy="892330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BF8CEEF-CEC9-0E97-0023-B6589104EB2C}"/>
              </a:ext>
            </a:extLst>
          </p:cNvPr>
          <p:cNvCxnSpPr>
            <a:cxnSpLocks/>
            <a:endCxn id="35" idx="0"/>
          </p:cNvCxnSpPr>
          <p:nvPr/>
        </p:nvCxnSpPr>
        <p:spPr>
          <a:xfrm flipH="1" flipV="1">
            <a:off x="4486072" y="4682960"/>
            <a:ext cx="252001" cy="14309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3A1C5B9-780E-59E3-2D85-A42978A039A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4486411" y="5234110"/>
            <a:ext cx="256356" cy="919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8388FF7-10FE-3EAA-EBB4-AABFAE0B84F6}"/>
              </a:ext>
            </a:extLst>
          </p:cNvPr>
          <p:cNvCxnSpPr>
            <a:cxnSpLocks/>
          </p:cNvCxnSpPr>
          <p:nvPr/>
        </p:nvCxnSpPr>
        <p:spPr>
          <a:xfrm>
            <a:off x="4734436" y="4708602"/>
            <a:ext cx="8331" cy="525508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69B1FCC-1CE0-D27D-A8FD-E4FC221C4AF4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9659439" y="5402754"/>
            <a:ext cx="716202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CD5BE2B-C7D2-C382-3A3F-8DE3B9E6B23E}"/>
              </a:ext>
            </a:extLst>
          </p:cNvPr>
          <p:cNvCxnSpPr>
            <a:cxnSpLocks/>
          </p:cNvCxnSpPr>
          <p:nvPr/>
        </p:nvCxnSpPr>
        <p:spPr>
          <a:xfrm>
            <a:off x="10389002" y="1261964"/>
            <a:ext cx="0" cy="4153126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F2A0BB4-839A-8558-7509-BC4D4DBE8F3C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8985380" y="1261964"/>
            <a:ext cx="1403622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7F558DFB-E7BD-7E44-C68E-1C266A8ADB11}"/>
              </a:ext>
            </a:extLst>
          </p:cNvPr>
          <p:cNvSpPr/>
          <p:nvPr/>
        </p:nvSpPr>
        <p:spPr>
          <a:xfrm>
            <a:off x="5229808" y="5257800"/>
            <a:ext cx="1623972" cy="475861"/>
          </a:xfrm>
          <a:custGeom>
            <a:avLst/>
            <a:gdLst>
              <a:gd name="connsiteX0" fmla="*/ 0 w 1623972"/>
              <a:gd name="connsiteY0" fmla="*/ 9331 h 475861"/>
              <a:gd name="connsiteX1" fmla="*/ 4665 w 1623972"/>
              <a:gd name="connsiteY1" fmla="*/ 111967 h 475861"/>
              <a:gd name="connsiteX2" fmla="*/ 41988 w 1623972"/>
              <a:gd name="connsiteY2" fmla="*/ 191278 h 475861"/>
              <a:gd name="connsiteX3" fmla="*/ 111968 w 1623972"/>
              <a:gd name="connsiteY3" fmla="*/ 279918 h 475861"/>
              <a:gd name="connsiteX4" fmla="*/ 153955 w 1623972"/>
              <a:gd name="connsiteY4" fmla="*/ 298580 h 475861"/>
              <a:gd name="connsiteX5" fmla="*/ 191278 w 1623972"/>
              <a:gd name="connsiteY5" fmla="*/ 317241 h 475861"/>
              <a:gd name="connsiteX6" fmla="*/ 349898 w 1623972"/>
              <a:gd name="connsiteY6" fmla="*/ 340567 h 475861"/>
              <a:gd name="connsiteX7" fmla="*/ 676470 w 1623972"/>
              <a:gd name="connsiteY7" fmla="*/ 289249 h 475861"/>
              <a:gd name="connsiteX8" fmla="*/ 723123 w 1623972"/>
              <a:gd name="connsiteY8" fmla="*/ 247261 h 475861"/>
              <a:gd name="connsiteX9" fmla="*/ 755780 w 1623972"/>
              <a:gd name="connsiteY9" fmla="*/ 209939 h 475861"/>
              <a:gd name="connsiteX10" fmla="*/ 783772 w 1623972"/>
              <a:gd name="connsiteY10" fmla="*/ 139959 h 475861"/>
              <a:gd name="connsiteX11" fmla="*/ 774441 w 1623972"/>
              <a:gd name="connsiteY11" fmla="*/ 74645 h 475861"/>
              <a:gd name="connsiteX12" fmla="*/ 732453 w 1623972"/>
              <a:gd name="connsiteY12" fmla="*/ 37322 h 475861"/>
              <a:gd name="connsiteX13" fmla="*/ 681135 w 1623972"/>
              <a:gd name="connsiteY13" fmla="*/ 0 h 475861"/>
              <a:gd name="connsiteX14" fmla="*/ 657808 w 1623972"/>
              <a:gd name="connsiteY14" fmla="*/ 4665 h 475861"/>
              <a:gd name="connsiteX15" fmla="*/ 573833 w 1623972"/>
              <a:gd name="connsiteY15" fmla="*/ 83976 h 475861"/>
              <a:gd name="connsiteX16" fmla="*/ 559837 w 1623972"/>
              <a:gd name="connsiteY16" fmla="*/ 121298 h 475861"/>
              <a:gd name="connsiteX17" fmla="*/ 569168 w 1623972"/>
              <a:gd name="connsiteY17" fmla="*/ 205273 h 475861"/>
              <a:gd name="connsiteX18" fmla="*/ 634482 w 1623972"/>
              <a:gd name="connsiteY18" fmla="*/ 256592 h 475861"/>
              <a:gd name="connsiteX19" fmla="*/ 704461 w 1623972"/>
              <a:gd name="connsiteY19" fmla="*/ 275253 h 475861"/>
              <a:gd name="connsiteX20" fmla="*/ 811763 w 1623972"/>
              <a:gd name="connsiteY20" fmla="*/ 307910 h 475861"/>
              <a:gd name="connsiteX21" fmla="*/ 895739 w 1623972"/>
              <a:gd name="connsiteY21" fmla="*/ 321906 h 475861"/>
              <a:gd name="connsiteX22" fmla="*/ 1152331 w 1623972"/>
              <a:gd name="connsiteY22" fmla="*/ 303245 h 475861"/>
              <a:gd name="connsiteX23" fmla="*/ 1198984 w 1623972"/>
              <a:gd name="connsiteY23" fmla="*/ 261257 h 475861"/>
              <a:gd name="connsiteX24" fmla="*/ 1231641 w 1623972"/>
              <a:gd name="connsiteY24" fmla="*/ 228600 h 475861"/>
              <a:gd name="connsiteX25" fmla="*/ 1254968 w 1623972"/>
              <a:gd name="connsiteY25" fmla="*/ 186612 h 475861"/>
              <a:gd name="connsiteX26" fmla="*/ 1268963 w 1623972"/>
              <a:gd name="connsiteY26" fmla="*/ 135294 h 475861"/>
              <a:gd name="connsiteX27" fmla="*/ 1254968 w 1623972"/>
              <a:gd name="connsiteY27" fmla="*/ 102637 h 475861"/>
              <a:gd name="connsiteX28" fmla="*/ 1194319 w 1623972"/>
              <a:gd name="connsiteY28" fmla="*/ 60649 h 475861"/>
              <a:gd name="connsiteX29" fmla="*/ 1143000 w 1623972"/>
              <a:gd name="connsiteY29" fmla="*/ 65314 h 475861"/>
              <a:gd name="connsiteX30" fmla="*/ 1124339 w 1623972"/>
              <a:gd name="connsiteY30" fmla="*/ 69980 h 475861"/>
              <a:gd name="connsiteX31" fmla="*/ 1063690 w 1623972"/>
              <a:gd name="connsiteY31" fmla="*/ 158620 h 475861"/>
              <a:gd name="connsiteX32" fmla="*/ 1054359 w 1623972"/>
              <a:gd name="connsiteY32" fmla="*/ 191278 h 475861"/>
              <a:gd name="connsiteX33" fmla="*/ 1068355 w 1623972"/>
              <a:gd name="connsiteY33" fmla="*/ 270588 h 475861"/>
              <a:gd name="connsiteX34" fmla="*/ 1082351 w 1623972"/>
              <a:gd name="connsiteY34" fmla="*/ 275253 h 475861"/>
              <a:gd name="connsiteX35" fmla="*/ 1096347 w 1623972"/>
              <a:gd name="connsiteY35" fmla="*/ 284584 h 475861"/>
              <a:gd name="connsiteX36" fmla="*/ 1254968 w 1623972"/>
              <a:gd name="connsiteY36" fmla="*/ 293914 h 475861"/>
              <a:gd name="connsiteX37" fmla="*/ 1315616 w 1623972"/>
              <a:gd name="connsiteY37" fmla="*/ 279918 h 475861"/>
              <a:gd name="connsiteX38" fmla="*/ 1371600 w 1623972"/>
              <a:gd name="connsiteY38" fmla="*/ 275253 h 475861"/>
              <a:gd name="connsiteX39" fmla="*/ 1418253 w 1623972"/>
              <a:gd name="connsiteY39" fmla="*/ 261257 h 475861"/>
              <a:gd name="connsiteX40" fmla="*/ 1572208 w 1623972"/>
              <a:gd name="connsiteY40" fmla="*/ 270588 h 475861"/>
              <a:gd name="connsiteX41" fmla="*/ 1604865 w 1623972"/>
              <a:gd name="connsiteY41" fmla="*/ 303245 h 475861"/>
              <a:gd name="connsiteX42" fmla="*/ 1609531 w 1623972"/>
              <a:gd name="connsiteY42" fmla="*/ 331237 h 475861"/>
              <a:gd name="connsiteX43" fmla="*/ 1618861 w 1623972"/>
              <a:gd name="connsiteY43" fmla="*/ 363894 h 475861"/>
              <a:gd name="connsiteX44" fmla="*/ 1623527 w 1623972"/>
              <a:gd name="connsiteY44" fmla="*/ 475861 h 4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23972" h="475861">
                <a:moveTo>
                  <a:pt x="0" y="9331"/>
                </a:moveTo>
                <a:cubicBezTo>
                  <a:pt x="1555" y="43543"/>
                  <a:pt x="282" y="78001"/>
                  <a:pt x="4665" y="111967"/>
                </a:cubicBezTo>
                <a:cubicBezTo>
                  <a:pt x="9228" y="147328"/>
                  <a:pt x="24836" y="161876"/>
                  <a:pt x="41988" y="191278"/>
                </a:cubicBezTo>
                <a:cubicBezTo>
                  <a:pt x="62122" y="225792"/>
                  <a:pt x="60090" y="256860"/>
                  <a:pt x="111968" y="279918"/>
                </a:cubicBezTo>
                <a:cubicBezTo>
                  <a:pt x="125964" y="286139"/>
                  <a:pt x="140097" y="292058"/>
                  <a:pt x="153955" y="298580"/>
                </a:cubicBezTo>
                <a:cubicBezTo>
                  <a:pt x="166540" y="304503"/>
                  <a:pt x="177847" y="313625"/>
                  <a:pt x="191278" y="317241"/>
                </a:cubicBezTo>
                <a:cubicBezTo>
                  <a:pt x="222689" y="325698"/>
                  <a:pt x="315397" y="336255"/>
                  <a:pt x="349898" y="340567"/>
                </a:cubicBezTo>
                <a:cubicBezTo>
                  <a:pt x="411428" y="334289"/>
                  <a:pt x="593914" y="329195"/>
                  <a:pt x="676470" y="289249"/>
                </a:cubicBezTo>
                <a:cubicBezTo>
                  <a:pt x="695303" y="280136"/>
                  <a:pt x="708329" y="262055"/>
                  <a:pt x="723123" y="247261"/>
                </a:cubicBezTo>
                <a:cubicBezTo>
                  <a:pt x="734812" y="235572"/>
                  <a:pt x="746415" y="223561"/>
                  <a:pt x="755780" y="209939"/>
                </a:cubicBezTo>
                <a:cubicBezTo>
                  <a:pt x="773177" y="184635"/>
                  <a:pt x="775770" y="167966"/>
                  <a:pt x="783772" y="139959"/>
                </a:cubicBezTo>
                <a:cubicBezTo>
                  <a:pt x="780662" y="118188"/>
                  <a:pt x="781706" y="95403"/>
                  <a:pt x="774441" y="74645"/>
                </a:cubicBezTo>
                <a:cubicBezTo>
                  <a:pt x="763222" y="42591"/>
                  <a:pt x="752495" y="51352"/>
                  <a:pt x="732453" y="37322"/>
                </a:cubicBezTo>
                <a:cubicBezTo>
                  <a:pt x="650883" y="-19777"/>
                  <a:pt x="749675" y="41125"/>
                  <a:pt x="681135" y="0"/>
                </a:cubicBezTo>
                <a:cubicBezTo>
                  <a:pt x="673359" y="1555"/>
                  <a:pt x="664512" y="431"/>
                  <a:pt x="657808" y="4665"/>
                </a:cubicBezTo>
                <a:cubicBezTo>
                  <a:pt x="622716" y="26829"/>
                  <a:pt x="592041" y="47561"/>
                  <a:pt x="573833" y="83976"/>
                </a:cubicBezTo>
                <a:cubicBezTo>
                  <a:pt x="567891" y="95860"/>
                  <a:pt x="564502" y="108857"/>
                  <a:pt x="559837" y="121298"/>
                </a:cubicBezTo>
                <a:cubicBezTo>
                  <a:pt x="562947" y="149290"/>
                  <a:pt x="562059" y="178021"/>
                  <a:pt x="569168" y="205273"/>
                </a:cubicBezTo>
                <a:cubicBezTo>
                  <a:pt x="574828" y="226969"/>
                  <a:pt x="623602" y="252240"/>
                  <a:pt x="634482" y="256592"/>
                </a:cubicBezTo>
                <a:cubicBezTo>
                  <a:pt x="656897" y="265558"/>
                  <a:pt x="681272" y="268540"/>
                  <a:pt x="704461" y="275253"/>
                </a:cubicBezTo>
                <a:cubicBezTo>
                  <a:pt x="740374" y="285649"/>
                  <a:pt x="774979" y="301222"/>
                  <a:pt x="811763" y="307910"/>
                </a:cubicBezTo>
                <a:cubicBezTo>
                  <a:pt x="873901" y="319208"/>
                  <a:pt x="845870" y="314782"/>
                  <a:pt x="895739" y="321906"/>
                </a:cubicBezTo>
                <a:cubicBezTo>
                  <a:pt x="981270" y="315686"/>
                  <a:pt x="1068240" y="320063"/>
                  <a:pt x="1152331" y="303245"/>
                </a:cubicBezTo>
                <a:cubicBezTo>
                  <a:pt x="1172847" y="299142"/>
                  <a:pt x="1183749" y="275596"/>
                  <a:pt x="1198984" y="261257"/>
                </a:cubicBezTo>
                <a:cubicBezTo>
                  <a:pt x="1210194" y="250706"/>
                  <a:pt x="1222404" y="240916"/>
                  <a:pt x="1231641" y="228600"/>
                </a:cubicBezTo>
                <a:cubicBezTo>
                  <a:pt x="1241248" y="215791"/>
                  <a:pt x="1248551" y="201281"/>
                  <a:pt x="1254968" y="186612"/>
                </a:cubicBezTo>
                <a:cubicBezTo>
                  <a:pt x="1258203" y="179219"/>
                  <a:pt x="1266002" y="147139"/>
                  <a:pt x="1268963" y="135294"/>
                </a:cubicBezTo>
                <a:cubicBezTo>
                  <a:pt x="1264298" y="124408"/>
                  <a:pt x="1261852" y="112274"/>
                  <a:pt x="1254968" y="102637"/>
                </a:cubicBezTo>
                <a:cubicBezTo>
                  <a:pt x="1230212" y="67978"/>
                  <a:pt x="1227424" y="71685"/>
                  <a:pt x="1194319" y="60649"/>
                </a:cubicBezTo>
                <a:cubicBezTo>
                  <a:pt x="1177213" y="62204"/>
                  <a:pt x="1160026" y="63044"/>
                  <a:pt x="1143000" y="65314"/>
                </a:cubicBezTo>
                <a:cubicBezTo>
                  <a:pt x="1136644" y="66161"/>
                  <a:pt x="1128873" y="65446"/>
                  <a:pt x="1124339" y="69980"/>
                </a:cubicBezTo>
                <a:cubicBezTo>
                  <a:pt x="1111815" y="82504"/>
                  <a:pt x="1074045" y="134459"/>
                  <a:pt x="1063690" y="158620"/>
                </a:cubicBezTo>
                <a:cubicBezTo>
                  <a:pt x="1059230" y="169026"/>
                  <a:pt x="1057469" y="180392"/>
                  <a:pt x="1054359" y="191278"/>
                </a:cubicBezTo>
                <a:cubicBezTo>
                  <a:pt x="1054998" y="200220"/>
                  <a:pt x="1048055" y="254348"/>
                  <a:pt x="1068355" y="270588"/>
                </a:cubicBezTo>
                <a:cubicBezTo>
                  <a:pt x="1072195" y="273660"/>
                  <a:pt x="1077686" y="273698"/>
                  <a:pt x="1082351" y="275253"/>
                </a:cubicBezTo>
                <a:cubicBezTo>
                  <a:pt x="1087016" y="278363"/>
                  <a:pt x="1091067" y="282698"/>
                  <a:pt x="1096347" y="284584"/>
                </a:cubicBezTo>
                <a:cubicBezTo>
                  <a:pt x="1164113" y="308787"/>
                  <a:pt x="1166481" y="297762"/>
                  <a:pt x="1254968" y="293914"/>
                </a:cubicBezTo>
                <a:cubicBezTo>
                  <a:pt x="1275184" y="289249"/>
                  <a:pt x="1295129" y="283196"/>
                  <a:pt x="1315616" y="279918"/>
                </a:cubicBezTo>
                <a:cubicBezTo>
                  <a:pt x="1334107" y="276959"/>
                  <a:pt x="1353176" y="278603"/>
                  <a:pt x="1371600" y="275253"/>
                </a:cubicBezTo>
                <a:cubicBezTo>
                  <a:pt x="1387574" y="272349"/>
                  <a:pt x="1402702" y="265922"/>
                  <a:pt x="1418253" y="261257"/>
                </a:cubicBezTo>
                <a:cubicBezTo>
                  <a:pt x="1469571" y="264367"/>
                  <a:pt x="1522049" y="259302"/>
                  <a:pt x="1572208" y="270588"/>
                </a:cubicBezTo>
                <a:cubicBezTo>
                  <a:pt x="1587227" y="273967"/>
                  <a:pt x="1604865" y="303245"/>
                  <a:pt x="1604865" y="303245"/>
                </a:cubicBezTo>
                <a:cubicBezTo>
                  <a:pt x="1606420" y="312576"/>
                  <a:pt x="1607404" y="322020"/>
                  <a:pt x="1609531" y="331237"/>
                </a:cubicBezTo>
                <a:cubicBezTo>
                  <a:pt x="1612077" y="342268"/>
                  <a:pt x="1616775" y="352767"/>
                  <a:pt x="1618861" y="363894"/>
                </a:cubicBezTo>
                <a:cubicBezTo>
                  <a:pt x="1626103" y="402520"/>
                  <a:pt x="1623527" y="435772"/>
                  <a:pt x="1623527" y="475861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E2AC86D9-5A2D-7A23-6959-21DCF2C591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68" y="2533896"/>
            <a:ext cx="663935" cy="210600"/>
          </a:xfrm>
          <a:prstGeom prst="rect">
            <a:avLst/>
          </a:prstGeom>
        </p:spPr>
      </p:pic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7793055-CDEA-2109-F755-DCB5A7F61840}"/>
              </a:ext>
            </a:extLst>
          </p:cNvPr>
          <p:cNvCxnSpPr>
            <a:cxnSpLocks/>
            <a:stCxn id="19" idx="0"/>
            <a:endCxn id="265" idx="0"/>
          </p:cNvCxnSpPr>
          <p:nvPr/>
        </p:nvCxnSpPr>
        <p:spPr>
          <a:xfrm>
            <a:off x="2072781" y="2372607"/>
            <a:ext cx="7055" cy="16128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FA9A649-0F5B-953F-7AEF-58A42883979A}"/>
              </a:ext>
            </a:extLst>
          </p:cNvPr>
          <p:cNvSpPr txBox="1"/>
          <p:nvPr/>
        </p:nvSpPr>
        <p:spPr>
          <a:xfrm>
            <a:off x="9712558" y="1324196"/>
            <a:ext cx="6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Fast,Slow</a:t>
            </a:r>
            <a:endParaRPr lang="en-US" b="1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FF4612-BB50-E5EA-7B6F-8056661D96D1}"/>
              </a:ext>
            </a:extLst>
          </p:cNvPr>
          <p:cNvSpPr txBox="1"/>
          <p:nvPr/>
        </p:nvSpPr>
        <p:spPr>
          <a:xfrm>
            <a:off x="9684845" y="4785433"/>
            <a:ext cx="6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PDH Lock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915F87A-B0D0-BCF7-96AB-84DFFE7E3DB0}"/>
              </a:ext>
            </a:extLst>
          </p:cNvPr>
          <p:cNvSpPr txBox="1"/>
          <p:nvPr/>
        </p:nvSpPr>
        <p:spPr>
          <a:xfrm>
            <a:off x="4456035" y="5198465"/>
            <a:ext cx="6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HC Lock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4DE01C2-C02F-3779-F72E-244C27C6B602}"/>
              </a:ext>
            </a:extLst>
          </p:cNvPr>
          <p:cNvSpPr txBox="1"/>
          <p:nvPr/>
        </p:nvSpPr>
        <p:spPr>
          <a:xfrm>
            <a:off x="6764511" y="5198464"/>
            <a:ext cx="130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2ED965F-A265-6B7C-217E-62AE8598FA08}"/>
                  </a:ext>
                </a:extLst>
              </p:cNvPr>
              <p:cNvSpPr txBox="1"/>
              <p:nvPr/>
            </p:nvSpPr>
            <p:spPr>
              <a:xfrm>
                <a:off x="2878429" y="4680801"/>
                <a:ext cx="31821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2ED965F-A265-6B7C-217E-62AE8598F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29" y="4680801"/>
                <a:ext cx="318216" cy="617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160B6F3-6C74-AAC8-6F78-7AC9C31E699B}"/>
                  </a:ext>
                </a:extLst>
              </p:cNvPr>
              <p:cNvSpPr txBox="1"/>
              <p:nvPr/>
            </p:nvSpPr>
            <p:spPr>
              <a:xfrm>
                <a:off x="8785899" y="3831670"/>
                <a:ext cx="31821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160B6F3-6C74-AAC8-6F78-7AC9C31E6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99" y="3831670"/>
                <a:ext cx="318216" cy="6173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C89550-05CE-6256-C2E0-7746B3449274}"/>
                  </a:ext>
                </a:extLst>
              </p:cNvPr>
              <p:cNvSpPr txBox="1"/>
              <p:nvPr/>
            </p:nvSpPr>
            <p:spPr>
              <a:xfrm>
                <a:off x="2347001" y="2133317"/>
                <a:ext cx="31821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C89550-05CE-6256-C2E0-7746B3449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01" y="2133317"/>
                <a:ext cx="318216" cy="6173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TextBox 277">
            <a:extLst>
              <a:ext uri="{FF2B5EF4-FFF2-40B4-BE49-F238E27FC236}">
                <a16:creationId xmlns:a16="http://schemas.microsoft.com/office/drawing/2014/main" id="{C656BD08-5A16-AB76-57CE-797DE1DBA419}"/>
              </a:ext>
            </a:extLst>
          </p:cNvPr>
          <p:cNvSpPr txBox="1"/>
          <p:nvPr/>
        </p:nvSpPr>
        <p:spPr>
          <a:xfrm>
            <a:off x="2398108" y="1029380"/>
            <a:ext cx="119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Cylindrical</a:t>
            </a:r>
          </a:p>
          <a:p>
            <a:r>
              <a:rPr lang="en-US" b="1" dirty="0"/>
              <a:t>Lenses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08D6F11-7236-92F2-FB4C-9ECC10544658}"/>
              </a:ext>
            </a:extLst>
          </p:cNvPr>
          <p:cNvSpPr txBox="1"/>
          <p:nvPr/>
        </p:nvSpPr>
        <p:spPr>
          <a:xfrm>
            <a:off x="9015901" y="2696196"/>
            <a:ext cx="900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952nm</a:t>
            </a:r>
          </a:p>
          <a:p>
            <a:r>
              <a:rPr lang="en-US" b="1" dirty="0"/>
              <a:t>ULE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BE0C293-9BFF-09A0-2EA4-2EF5043A5A61}"/>
              </a:ext>
            </a:extLst>
          </p:cNvPr>
          <p:cNvSpPr txBox="1"/>
          <p:nvPr/>
        </p:nvSpPr>
        <p:spPr>
          <a:xfrm>
            <a:off x="7280132" y="384492"/>
            <a:ext cx="164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952nm Laser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8BBBDD3F-775B-F4E4-033A-E6604A5224FF}"/>
              </a:ext>
            </a:extLst>
          </p:cNvPr>
          <p:cNvSpPr txBox="1"/>
          <p:nvPr/>
        </p:nvSpPr>
        <p:spPr>
          <a:xfrm>
            <a:off x="6824089" y="2370565"/>
            <a:ext cx="6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FiberEOM</a:t>
            </a:r>
            <a:endParaRPr lang="en-US" b="1" dirty="0"/>
          </a:p>
        </p:txBody>
      </p:sp>
      <p:pic>
        <p:nvPicPr>
          <p:cNvPr id="284" name="Picture 28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2C4D44F-FCA7-BD74-3AB2-D6948E1155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27842" y="4685025"/>
            <a:ext cx="760377" cy="157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B7694E7-09E5-054D-EF71-F46ED8049CA1}"/>
                  </a:ext>
                </a:extLst>
              </p:cNvPr>
              <p:cNvSpPr txBox="1"/>
              <p:nvPr/>
            </p:nvSpPr>
            <p:spPr>
              <a:xfrm>
                <a:off x="7869689" y="3770421"/>
                <a:ext cx="31821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B7694E7-09E5-054D-EF71-F46ED804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689" y="3770421"/>
                <a:ext cx="318216" cy="6173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4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7678492-3B4B-29DE-CD8E-166F730F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69506" y="393684"/>
            <a:ext cx="1095185" cy="1736562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02DA4D16-A42A-2173-A21E-E53BDA4A4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7251" flipV="1">
            <a:off x="6436775" y="1073132"/>
            <a:ext cx="191199" cy="52535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167CEE55-D6B7-BDBF-CB90-E9405AD73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4791" flipV="1">
            <a:off x="6565975" y="451697"/>
            <a:ext cx="191199" cy="52535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ABD1A800-EEE2-DA2D-5A6F-E611B6EA4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1266" y="109340"/>
            <a:ext cx="648947" cy="1350019"/>
          </a:xfrm>
          <a:prstGeom prst="rect">
            <a:avLst/>
          </a:prstGeom>
        </p:spPr>
      </p:pic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03AB2A1F-A83D-A01B-F2EC-3EB6D3FD9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00322" y="708836"/>
            <a:ext cx="545826" cy="151618"/>
          </a:xfrm>
          <a:prstGeom prst="rect">
            <a:avLst/>
          </a:prstGeom>
        </p:spPr>
      </p:pic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E094FCCB-6447-F56A-BF04-25A26F153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67548" y="713204"/>
            <a:ext cx="545826" cy="151618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76C28DA4-168A-F004-4962-384F3F6B4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6961" flipV="1">
            <a:off x="1898380" y="470354"/>
            <a:ext cx="191199" cy="525351"/>
          </a:xfrm>
          <a:prstGeom prst="rect">
            <a:avLst/>
          </a:prstGeom>
        </p:spPr>
      </p:pic>
      <p:pic>
        <p:nvPicPr>
          <p:cNvPr id="17" name="Picture 16" descr="A picture containing text, television, mounted, screen&#10;&#10;Description automatically generated">
            <a:extLst>
              <a:ext uri="{FF2B5EF4-FFF2-40B4-BE49-F238E27FC236}">
                <a16:creationId xmlns:a16="http://schemas.microsoft.com/office/drawing/2014/main" id="{7ED0237D-134A-D9C3-3477-B1163DDC6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93" y="459881"/>
            <a:ext cx="876723" cy="648947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C8E881EC-1326-C69D-1098-567EC4B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7251" flipV="1">
            <a:off x="1922043" y="2890574"/>
            <a:ext cx="191199" cy="525351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D24B2446-80C6-1DD1-32B6-DF399D2D8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8308" y="1022588"/>
            <a:ext cx="648947" cy="1350019"/>
          </a:xfrm>
          <a:prstGeom prst="rect">
            <a:avLst/>
          </a:prstGeom>
        </p:spPr>
      </p:pic>
      <p:pic>
        <p:nvPicPr>
          <p:cNvPr id="21" name="Picture 20" descr="A picture containing mirror, car mirror&#10;&#10;Description automatically generated">
            <a:extLst>
              <a:ext uri="{FF2B5EF4-FFF2-40B4-BE49-F238E27FC236}">
                <a16:creationId xmlns:a16="http://schemas.microsoft.com/office/drawing/2014/main" id="{55F3C8B6-A9F4-DD20-2951-4B6B1A8F3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31754" y="2932151"/>
            <a:ext cx="625151" cy="240644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BF79C7AB-770B-83A8-6EE3-41F1CE9C4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56495">
            <a:off x="3617888" y="3236426"/>
            <a:ext cx="158532" cy="61933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2AE054C-54B1-7514-0D5E-058787F8E84A}"/>
              </a:ext>
            </a:extLst>
          </p:cNvPr>
          <p:cNvGrpSpPr/>
          <p:nvPr/>
        </p:nvGrpSpPr>
        <p:grpSpPr>
          <a:xfrm rot="18542298">
            <a:off x="4904416" y="3504664"/>
            <a:ext cx="575784" cy="369447"/>
            <a:chOff x="5034319" y="3041092"/>
            <a:chExt cx="1511809" cy="753793"/>
          </a:xfrm>
        </p:grpSpPr>
        <p:pic>
          <p:nvPicPr>
            <p:cNvPr id="26" name="Picture 2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D651445-B308-500F-259B-FE0F32AC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5515117" y="2560294"/>
              <a:ext cx="550214" cy="151180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BB399E-77BD-8A75-C65C-E0C3860EAE46}"/>
                </a:ext>
              </a:extLst>
            </p:cNvPr>
            <p:cNvSpPr/>
            <p:nvPr/>
          </p:nvSpPr>
          <p:spPr>
            <a:xfrm>
              <a:off x="5434013" y="3591306"/>
              <a:ext cx="728662" cy="2035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F0F6AF-EDFE-7DF0-3B49-F0E03B84BC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760" flipH="1">
            <a:off x="3612201" y="2352848"/>
            <a:ext cx="174139" cy="677731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F1F6F2FC-531E-D63C-E81A-B8FA272AC9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9270" flipH="1">
            <a:off x="5086529" y="2309280"/>
            <a:ext cx="174139" cy="677731"/>
          </a:xfrm>
          <a:prstGeom prst="rect">
            <a:avLst/>
          </a:prstGeom>
        </p:spPr>
      </p:pic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5CB22DC9-5E94-8195-3F81-9A064D2B0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9211" flipV="1">
            <a:off x="1969812" y="4464178"/>
            <a:ext cx="191199" cy="525351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1665B438-B39C-3D40-9BD3-D5809CCE05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31319" y="5048956"/>
            <a:ext cx="538039" cy="372144"/>
          </a:xfrm>
          <a:prstGeom prst="rect">
            <a:avLst/>
          </a:prstGeom>
        </p:spPr>
      </p:pic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2346AE38-54D1-E512-76A3-F65048A2F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30980" y="4496887"/>
            <a:ext cx="538039" cy="372144"/>
          </a:xfrm>
          <a:prstGeom prst="rect">
            <a:avLst/>
          </a:prstGeom>
        </p:spPr>
      </p:pic>
      <p:pic>
        <p:nvPicPr>
          <p:cNvPr id="37" name="Picture 3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A359854-2B8D-6757-5E23-2C25488C11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42956" y="4579211"/>
            <a:ext cx="663935" cy="210600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D60F8E2E-0516-424F-3710-07737ABC98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9965" y="4441099"/>
            <a:ext cx="494349" cy="486109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EA8EB37E-27E2-418F-89BF-3141C442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8569" flipV="1">
            <a:off x="3571024" y="5044155"/>
            <a:ext cx="191199" cy="525351"/>
          </a:xfrm>
          <a:prstGeom prst="rect">
            <a:avLst/>
          </a:prstGeom>
        </p:spPr>
      </p:pic>
      <p:pic>
        <p:nvPicPr>
          <p:cNvPr id="42" name="Picture 41" descr="Shape, square&#10;&#10;Description automatically generated">
            <a:extLst>
              <a:ext uri="{FF2B5EF4-FFF2-40B4-BE49-F238E27FC236}">
                <a16:creationId xmlns:a16="http://schemas.microsoft.com/office/drawing/2014/main" id="{3D3F5CDE-A2B1-81DE-BC54-906CD718C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4474" y="2652752"/>
            <a:ext cx="1222442" cy="149149"/>
          </a:xfrm>
          <a:prstGeom prst="rect">
            <a:avLst/>
          </a:prstGeom>
        </p:spPr>
      </p:pic>
      <p:pic>
        <p:nvPicPr>
          <p:cNvPr id="44" name="Picture 43" descr="Icon&#10;&#10;Description automatically generated with medium confidence">
            <a:extLst>
              <a:ext uri="{FF2B5EF4-FFF2-40B4-BE49-F238E27FC236}">
                <a16:creationId xmlns:a16="http://schemas.microsoft.com/office/drawing/2014/main" id="{DAF7145E-DB34-DA3E-DD11-31ED371CB8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48" y="3657346"/>
            <a:ext cx="1009738" cy="708721"/>
          </a:xfrm>
          <a:prstGeom prst="rect">
            <a:avLst/>
          </a:prstGeom>
        </p:spPr>
      </p:pic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6871D0F3-72B1-3D86-8FDE-6923F7EC4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7251" flipV="1">
            <a:off x="6878551" y="4563910"/>
            <a:ext cx="191199" cy="525351"/>
          </a:xfrm>
          <a:prstGeom prst="rect">
            <a:avLst/>
          </a:prstGeom>
        </p:spPr>
      </p:pic>
      <p:pic>
        <p:nvPicPr>
          <p:cNvPr id="46" name="Picture 45" descr="A picture containing mirror, car mirror&#10;&#10;Description automatically generated">
            <a:extLst>
              <a:ext uri="{FF2B5EF4-FFF2-40B4-BE49-F238E27FC236}">
                <a16:creationId xmlns:a16="http://schemas.microsoft.com/office/drawing/2014/main" id="{0DD867CC-381B-7D51-3B70-6C8829A87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4585" y="4639732"/>
            <a:ext cx="625151" cy="240644"/>
          </a:xfrm>
          <a:prstGeom prst="rect">
            <a:avLst/>
          </a:prstGeom>
        </p:spPr>
      </p:pic>
      <p:pic>
        <p:nvPicPr>
          <p:cNvPr id="47" name="Picture 46" descr="Shape&#10;&#10;Description automatically generated">
            <a:extLst>
              <a:ext uri="{FF2B5EF4-FFF2-40B4-BE49-F238E27FC236}">
                <a16:creationId xmlns:a16="http://schemas.microsoft.com/office/drawing/2014/main" id="{B0ABDF6C-9EE5-8EAA-65FF-02FDA35820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75923" y="4539094"/>
            <a:ext cx="457240" cy="449619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6653A4C4-FCF6-A101-A9D4-EFC2F64F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7251" flipV="1">
            <a:off x="8543851" y="5223521"/>
            <a:ext cx="191199" cy="525351"/>
          </a:xfrm>
          <a:prstGeom prst="rect">
            <a:avLst/>
          </a:prstGeom>
        </p:spPr>
      </p:pic>
      <p:pic>
        <p:nvPicPr>
          <p:cNvPr id="49" name="Picture 48" descr="Shape&#10;&#10;Description automatically generated">
            <a:extLst>
              <a:ext uri="{FF2B5EF4-FFF2-40B4-BE49-F238E27FC236}">
                <a16:creationId xmlns:a16="http://schemas.microsoft.com/office/drawing/2014/main" id="{D3F60F17-1508-1503-1AF7-5FD5F46AC9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4347" y="5216681"/>
            <a:ext cx="538039" cy="37214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0156ADF2-2432-15F9-A4A1-9BA0220B5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5211" flipV="1">
            <a:off x="9377765" y="4567520"/>
            <a:ext cx="191199" cy="525351"/>
          </a:xfrm>
          <a:prstGeom prst="rect">
            <a:avLst/>
          </a:prstGeom>
        </p:spPr>
      </p:pic>
      <p:pic>
        <p:nvPicPr>
          <p:cNvPr id="51" name="Picture 50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4E950DB1-466E-509F-D76B-D7ADBB968D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88" y="4121791"/>
            <a:ext cx="760377" cy="157755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6DAAF1-25C1-9688-BE53-3751D3D6B2B7}"/>
              </a:ext>
            </a:extLst>
          </p:cNvPr>
          <p:cNvSpPr/>
          <p:nvPr/>
        </p:nvSpPr>
        <p:spPr>
          <a:xfrm>
            <a:off x="8812488" y="2194955"/>
            <a:ext cx="1177713" cy="1619068"/>
          </a:xfrm>
          <a:prstGeom prst="round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A1457A-31B5-A1C8-7CAE-2A850451E529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V="1">
            <a:off x="6596698" y="1261965"/>
            <a:ext cx="652120" cy="31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6AC3B2-4F60-D27A-7948-BE73CBE2BC15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6595471" y="783434"/>
            <a:ext cx="1227" cy="4816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D73091-B5AC-C8A1-F459-E7D6EBCD5C59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6000749" y="783434"/>
            <a:ext cx="594722" cy="9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619CD1-B06E-54F4-DF93-0751F5BCDA2F}"/>
              </a:ext>
            </a:extLst>
          </p:cNvPr>
          <p:cNvCxnSpPr>
            <a:cxnSpLocks/>
            <a:stCxn id="17" idx="3"/>
            <a:endCxn id="10" idx="2"/>
          </p:cNvCxnSpPr>
          <p:nvPr/>
        </p:nvCxnSpPr>
        <p:spPr>
          <a:xfrm flipV="1">
            <a:off x="4451416" y="784350"/>
            <a:ext cx="199314" cy="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47C972-D82A-4E6E-EC38-A677642AD601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flipV="1">
            <a:off x="3249044" y="784355"/>
            <a:ext cx="325649" cy="2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3CF5B29-8880-7FCB-DC7B-2330390FBF2C}"/>
              </a:ext>
            </a:extLst>
          </p:cNvPr>
          <p:cNvCxnSpPr>
            <a:cxnSpLocks/>
          </p:cNvCxnSpPr>
          <p:nvPr/>
        </p:nvCxnSpPr>
        <p:spPr>
          <a:xfrm flipV="1">
            <a:off x="2797551" y="785325"/>
            <a:ext cx="325649" cy="2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B939C3-058A-3B78-A337-E0B78046AFC0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 flipV="1">
            <a:off x="2070380" y="789013"/>
            <a:ext cx="594272" cy="14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F45F93B-C37C-9709-17F7-6770AA4D1F17}"/>
              </a:ext>
            </a:extLst>
          </p:cNvPr>
          <p:cNvCxnSpPr>
            <a:cxnSpLocks/>
            <a:stCxn id="19" idx="2"/>
            <a:endCxn id="15" idx="3"/>
          </p:cNvCxnSpPr>
          <p:nvPr/>
        </p:nvCxnSpPr>
        <p:spPr>
          <a:xfrm flipH="1" flipV="1">
            <a:off x="2070380" y="790495"/>
            <a:ext cx="2401" cy="2320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BF17DA6-5259-2423-AC70-E006C607D0D2}"/>
              </a:ext>
            </a:extLst>
          </p:cNvPr>
          <p:cNvCxnSpPr>
            <a:cxnSpLocks/>
            <a:stCxn id="18" idx="3"/>
            <a:endCxn id="265" idx="2"/>
          </p:cNvCxnSpPr>
          <p:nvPr/>
        </p:nvCxnSpPr>
        <p:spPr>
          <a:xfrm flipH="1" flipV="1">
            <a:off x="2079836" y="2744496"/>
            <a:ext cx="2130" cy="3380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0CFFB2-DB1C-5E1E-5205-7891631A497C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073321" y="3051747"/>
            <a:ext cx="350687" cy="7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4EF51C-A5C9-B882-7CC7-123E70CA33E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905735" y="3588665"/>
            <a:ext cx="727069" cy="37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979B34-DCD8-3260-180E-808386E02279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830919" y="3573041"/>
            <a:ext cx="1217909" cy="154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452AA31-A85E-6586-6A65-084B00A1DD2B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H="1" flipV="1">
            <a:off x="3774243" y="2735987"/>
            <a:ext cx="1274585" cy="8370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E579793-CBD9-0FA3-1C4E-FDCB8BE7E5DA}"/>
              </a:ext>
            </a:extLst>
          </p:cNvPr>
          <p:cNvCxnSpPr>
            <a:cxnSpLocks/>
            <a:stCxn id="117" idx="1"/>
            <a:endCxn id="30" idx="1"/>
          </p:cNvCxnSpPr>
          <p:nvPr/>
        </p:nvCxnSpPr>
        <p:spPr>
          <a:xfrm flipH="1">
            <a:off x="3774243" y="2551856"/>
            <a:ext cx="465843" cy="1841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7FCFB-734E-43E0-8B35-764772A180F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875854" y="2698515"/>
            <a:ext cx="1226723" cy="8711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nual Operation 116">
            <a:extLst>
              <a:ext uri="{FF2B5EF4-FFF2-40B4-BE49-F238E27FC236}">
                <a16:creationId xmlns:a16="http://schemas.microsoft.com/office/drawing/2014/main" id="{F6858677-942C-BAF4-8886-D4E521E11FA3}"/>
              </a:ext>
            </a:extLst>
          </p:cNvPr>
          <p:cNvSpPr/>
          <p:nvPr/>
        </p:nvSpPr>
        <p:spPr>
          <a:xfrm>
            <a:off x="4184440" y="2386461"/>
            <a:ext cx="556459" cy="330790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492F7B-4474-6F61-7F4E-7C1F060D5697}"/>
              </a:ext>
            </a:extLst>
          </p:cNvPr>
          <p:cNvCxnSpPr>
            <a:cxnSpLocks/>
            <a:stCxn id="31" idx="1"/>
            <a:endCxn id="117" idx="3"/>
          </p:cNvCxnSpPr>
          <p:nvPr/>
        </p:nvCxnSpPr>
        <p:spPr>
          <a:xfrm flipH="1" flipV="1">
            <a:off x="4685253" y="2551856"/>
            <a:ext cx="417324" cy="146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88213A1-55B1-8281-6A76-C06CCBBA961E}"/>
              </a:ext>
            </a:extLst>
          </p:cNvPr>
          <p:cNvSpPr/>
          <p:nvPr/>
        </p:nvSpPr>
        <p:spPr>
          <a:xfrm>
            <a:off x="3265761" y="2245850"/>
            <a:ext cx="2320384" cy="1814798"/>
          </a:xfrm>
          <a:prstGeom prst="round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27149F-C630-73CF-EC8F-4D7107F82806}"/>
              </a:ext>
            </a:extLst>
          </p:cNvPr>
          <p:cNvCxnSpPr>
            <a:cxnSpLocks/>
            <a:stCxn id="44" idx="2"/>
            <a:endCxn id="45" idx="3"/>
          </p:cNvCxnSpPr>
          <p:nvPr/>
        </p:nvCxnSpPr>
        <p:spPr>
          <a:xfrm>
            <a:off x="7033917" y="4366067"/>
            <a:ext cx="4557" cy="389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C2D46E3-8DD0-B34C-F525-0A0DB2E4E8D9}"/>
              </a:ext>
            </a:extLst>
          </p:cNvPr>
          <p:cNvCxnSpPr>
            <a:cxnSpLocks/>
            <a:stCxn id="45" idx="3"/>
            <a:endCxn id="46" idx="2"/>
          </p:cNvCxnSpPr>
          <p:nvPr/>
        </p:nvCxnSpPr>
        <p:spPr>
          <a:xfrm>
            <a:off x="7038474" y="4755863"/>
            <a:ext cx="248365" cy="41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9F1A7BD-B506-7200-517E-849E607C5F0C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>
            <a:off x="7527483" y="4760055"/>
            <a:ext cx="952251" cy="38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205E358-5266-C62D-FB5F-93A8BF06293D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8702370" y="4992524"/>
            <a:ext cx="2173" cy="4077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9AC226C-9711-1D91-A598-AAC27B9ED8F8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702370" y="5400235"/>
            <a:ext cx="584925" cy="25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C339D59-E7CA-2136-AB54-E66D23CD695C}"/>
              </a:ext>
            </a:extLst>
          </p:cNvPr>
          <p:cNvCxnSpPr>
            <a:cxnSpLocks/>
            <a:stCxn id="47" idx="0"/>
            <a:endCxn id="50" idx="3"/>
          </p:cNvCxnSpPr>
          <p:nvPr/>
        </p:nvCxnSpPr>
        <p:spPr>
          <a:xfrm>
            <a:off x="8929353" y="4763904"/>
            <a:ext cx="472323" cy="3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32C73B0-3D67-ACC4-858B-742922DC2146}"/>
              </a:ext>
            </a:extLst>
          </p:cNvPr>
          <p:cNvCxnSpPr>
            <a:cxnSpLocks/>
            <a:stCxn id="51" idx="2"/>
            <a:endCxn id="50" idx="3"/>
          </p:cNvCxnSpPr>
          <p:nvPr/>
        </p:nvCxnSpPr>
        <p:spPr>
          <a:xfrm>
            <a:off x="9399677" y="4279546"/>
            <a:ext cx="1999" cy="4874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AD0E662-F6AB-3BE1-D142-26322EC2F6BE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 flipH="1">
            <a:off x="9399677" y="3814023"/>
            <a:ext cx="1668" cy="307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03CA11D-C344-9E2F-9C1E-295DA7C36B4C}"/>
              </a:ext>
            </a:extLst>
          </p:cNvPr>
          <p:cNvCxnSpPr>
            <a:cxnSpLocks/>
            <a:stCxn id="25" idx="1"/>
            <a:endCxn id="32" idx="3"/>
          </p:cNvCxnSpPr>
          <p:nvPr/>
        </p:nvCxnSpPr>
        <p:spPr>
          <a:xfrm flipH="1">
            <a:off x="2156745" y="3592375"/>
            <a:ext cx="1476059" cy="1106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E3C87E-0D5B-4E78-80D9-AE1A4D4BAA54}"/>
              </a:ext>
            </a:extLst>
          </p:cNvPr>
          <p:cNvCxnSpPr>
            <a:cxnSpLocks/>
            <a:stCxn id="37" idx="0"/>
            <a:endCxn id="32" idx="3"/>
          </p:cNvCxnSpPr>
          <p:nvPr/>
        </p:nvCxnSpPr>
        <p:spPr>
          <a:xfrm flipH="1">
            <a:off x="2156745" y="4684511"/>
            <a:ext cx="1012879" cy="141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FDB5CB7-2297-2331-E007-0C6F6D7BEE29}"/>
              </a:ext>
            </a:extLst>
          </p:cNvPr>
          <p:cNvCxnSpPr>
            <a:cxnSpLocks/>
            <a:stCxn id="39" idx="2"/>
            <a:endCxn id="37" idx="2"/>
          </p:cNvCxnSpPr>
          <p:nvPr/>
        </p:nvCxnSpPr>
        <p:spPr>
          <a:xfrm flipH="1">
            <a:off x="3380224" y="4684154"/>
            <a:ext cx="103861" cy="3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11EB8CF-3C07-0ACA-F9DB-817ED69AFA7E}"/>
              </a:ext>
            </a:extLst>
          </p:cNvPr>
          <p:cNvCxnSpPr>
            <a:cxnSpLocks/>
            <a:stCxn id="39" idx="3"/>
            <a:endCxn id="40" idx="3"/>
          </p:cNvCxnSpPr>
          <p:nvPr/>
        </p:nvCxnSpPr>
        <p:spPr>
          <a:xfrm>
            <a:off x="3727139" y="4931328"/>
            <a:ext cx="1541" cy="3027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E105554-2794-26FE-AD70-99D444C11720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flipH="1">
            <a:off x="3970194" y="4682960"/>
            <a:ext cx="143734" cy="11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1540094-7BCF-BCAE-B964-EEE73C6F6BCF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>
            <a:off x="3728680" y="5234110"/>
            <a:ext cx="385587" cy="9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1005966-A93C-80E0-A4B7-EA4F147EAFFB}"/>
              </a:ext>
            </a:extLst>
          </p:cNvPr>
          <p:cNvCxnSpPr>
            <a:cxnSpLocks/>
          </p:cNvCxnSpPr>
          <p:nvPr/>
        </p:nvCxnSpPr>
        <p:spPr>
          <a:xfrm flipH="1" flipV="1">
            <a:off x="4695565" y="2514096"/>
            <a:ext cx="417324" cy="146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0FE446B-713E-C9D8-B9D1-B49DDD39C3D0}"/>
              </a:ext>
            </a:extLst>
          </p:cNvPr>
          <p:cNvCxnSpPr>
            <a:cxnSpLocks/>
          </p:cNvCxnSpPr>
          <p:nvPr/>
        </p:nvCxnSpPr>
        <p:spPr>
          <a:xfrm flipH="1" flipV="1">
            <a:off x="5325739" y="2735231"/>
            <a:ext cx="563293" cy="21101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 descr="A picture containing shape&#10;&#10;Description automatically generated">
            <a:extLst>
              <a:ext uri="{FF2B5EF4-FFF2-40B4-BE49-F238E27FC236}">
                <a16:creationId xmlns:a16="http://schemas.microsoft.com/office/drawing/2014/main" id="{65D8D8AF-5D6A-4432-E3D5-17A1304F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84890" flipV="1">
            <a:off x="5867731" y="4283507"/>
            <a:ext cx="191199" cy="525351"/>
          </a:xfrm>
          <a:prstGeom prst="rect">
            <a:avLst/>
          </a:prstGeom>
        </p:spPr>
      </p:pic>
      <p:pic>
        <p:nvPicPr>
          <p:cNvPr id="197" name="Picture 196" descr="Icon&#10;&#10;Description automatically generated with medium confidence">
            <a:extLst>
              <a:ext uri="{FF2B5EF4-FFF2-40B4-BE49-F238E27FC236}">
                <a16:creationId xmlns:a16="http://schemas.microsoft.com/office/drawing/2014/main" id="{2B8F29F6-5DB7-5D64-1C8D-FC1284E200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42201" y="4787018"/>
            <a:ext cx="745107" cy="522980"/>
          </a:xfrm>
          <a:prstGeom prst="rect">
            <a:avLst/>
          </a:prstGeom>
        </p:spPr>
      </p:pic>
      <p:pic>
        <p:nvPicPr>
          <p:cNvPr id="198" name="Picture 197" descr="A picture containing shape&#10;&#10;Description automatically generated">
            <a:extLst>
              <a:ext uri="{FF2B5EF4-FFF2-40B4-BE49-F238E27FC236}">
                <a16:creationId xmlns:a16="http://schemas.microsoft.com/office/drawing/2014/main" id="{47F1F6A0-5750-9428-8C05-944DB35E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4359" flipV="1">
            <a:off x="5043367" y="4161146"/>
            <a:ext cx="191199" cy="525351"/>
          </a:xfrm>
          <a:prstGeom prst="rect">
            <a:avLst/>
          </a:prstGeom>
        </p:spPr>
      </p:pic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4B8667-55ED-2564-922D-F00FF2534370}"/>
              </a:ext>
            </a:extLst>
          </p:cNvPr>
          <p:cNvCxnSpPr>
            <a:cxnSpLocks/>
            <a:stCxn id="196" idx="3"/>
            <a:endCxn id="198" idx="3"/>
          </p:cNvCxnSpPr>
          <p:nvPr/>
        </p:nvCxnSpPr>
        <p:spPr>
          <a:xfrm flipH="1">
            <a:off x="5206085" y="4485055"/>
            <a:ext cx="683742" cy="684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644767C-1CC7-691B-84F5-541CE3C98328}"/>
              </a:ext>
            </a:extLst>
          </p:cNvPr>
          <p:cNvCxnSpPr>
            <a:cxnSpLocks/>
            <a:stCxn id="198" idx="3"/>
            <a:endCxn id="197" idx="2"/>
          </p:cNvCxnSpPr>
          <p:nvPr/>
        </p:nvCxnSpPr>
        <p:spPr>
          <a:xfrm>
            <a:off x="5206085" y="4491897"/>
            <a:ext cx="8670" cy="2951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7F7246EF-C870-EDE4-CB7A-1EE0353D7371}"/>
              </a:ext>
            </a:extLst>
          </p:cNvPr>
          <p:cNvSpPr/>
          <p:nvPr/>
        </p:nvSpPr>
        <p:spPr>
          <a:xfrm>
            <a:off x="6722704" y="1380931"/>
            <a:ext cx="522515" cy="769775"/>
          </a:xfrm>
          <a:custGeom>
            <a:avLst/>
            <a:gdLst>
              <a:gd name="connsiteX0" fmla="*/ 522515 w 522515"/>
              <a:gd name="connsiteY0" fmla="*/ 0 h 769775"/>
              <a:gd name="connsiteX1" fmla="*/ 424543 w 522515"/>
              <a:gd name="connsiteY1" fmla="*/ 4665 h 769775"/>
              <a:gd name="connsiteX2" fmla="*/ 396551 w 522515"/>
              <a:gd name="connsiteY2" fmla="*/ 9330 h 769775"/>
              <a:gd name="connsiteX3" fmla="*/ 382555 w 522515"/>
              <a:gd name="connsiteY3" fmla="*/ 18661 h 769775"/>
              <a:gd name="connsiteX4" fmla="*/ 349898 w 522515"/>
              <a:gd name="connsiteY4" fmla="*/ 51318 h 769775"/>
              <a:gd name="connsiteX5" fmla="*/ 326572 w 522515"/>
              <a:gd name="connsiteY5" fmla="*/ 88640 h 769775"/>
              <a:gd name="connsiteX6" fmla="*/ 303245 w 522515"/>
              <a:gd name="connsiteY6" fmla="*/ 153955 h 769775"/>
              <a:gd name="connsiteX7" fmla="*/ 298580 w 522515"/>
              <a:gd name="connsiteY7" fmla="*/ 191277 h 769775"/>
              <a:gd name="connsiteX8" fmla="*/ 321906 w 522515"/>
              <a:gd name="connsiteY8" fmla="*/ 279918 h 769775"/>
              <a:gd name="connsiteX9" fmla="*/ 331237 w 522515"/>
              <a:gd name="connsiteY9" fmla="*/ 303245 h 769775"/>
              <a:gd name="connsiteX10" fmla="*/ 359229 w 522515"/>
              <a:gd name="connsiteY10" fmla="*/ 335902 h 769775"/>
              <a:gd name="connsiteX11" fmla="*/ 391886 w 522515"/>
              <a:gd name="connsiteY11" fmla="*/ 326571 h 769775"/>
              <a:gd name="connsiteX12" fmla="*/ 401217 w 522515"/>
              <a:gd name="connsiteY12" fmla="*/ 312575 h 769775"/>
              <a:gd name="connsiteX13" fmla="*/ 405882 w 522515"/>
              <a:gd name="connsiteY13" fmla="*/ 298579 h 769775"/>
              <a:gd name="connsiteX14" fmla="*/ 415213 w 522515"/>
              <a:gd name="connsiteY14" fmla="*/ 279918 h 769775"/>
              <a:gd name="connsiteX15" fmla="*/ 419878 w 522515"/>
              <a:gd name="connsiteY15" fmla="*/ 261257 h 769775"/>
              <a:gd name="connsiteX16" fmla="*/ 111968 w 522515"/>
              <a:gd name="connsiteY16" fmla="*/ 149289 h 769775"/>
              <a:gd name="connsiteX17" fmla="*/ 83976 w 522515"/>
              <a:gd name="connsiteY17" fmla="*/ 181947 h 769775"/>
              <a:gd name="connsiteX18" fmla="*/ 55984 w 522515"/>
              <a:gd name="connsiteY18" fmla="*/ 247261 h 769775"/>
              <a:gd name="connsiteX19" fmla="*/ 74645 w 522515"/>
              <a:gd name="connsiteY19" fmla="*/ 377889 h 769775"/>
              <a:gd name="connsiteX20" fmla="*/ 111968 w 522515"/>
              <a:gd name="connsiteY20" fmla="*/ 429208 h 769775"/>
              <a:gd name="connsiteX21" fmla="*/ 139959 w 522515"/>
              <a:gd name="connsiteY21" fmla="*/ 433873 h 769775"/>
              <a:gd name="connsiteX22" fmla="*/ 186613 w 522515"/>
              <a:gd name="connsiteY22" fmla="*/ 387220 h 769775"/>
              <a:gd name="connsiteX23" fmla="*/ 163286 w 522515"/>
              <a:gd name="connsiteY23" fmla="*/ 275253 h 769775"/>
              <a:gd name="connsiteX24" fmla="*/ 149290 w 522515"/>
              <a:gd name="connsiteY24" fmla="*/ 261257 h 769775"/>
              <a:gd name="connsiteX25" fmla="*/ 60649 w 522515"/>
              <a:gd name="connsiteY25" fmla="*/ 284583 h 769775"/>
              <a:gd name="connsiteX26" fmla="*/ 27992 w 522515"/>
              <a:gd name="connsiteY26" fmla="*/ 331236 h 769775"/>
              <a:gd name="connsiteX27" fmla="*/ 0 w 522515"/>
              <a:gd name="connsiteY27" fmla="*/ 391885 h 769775"/>
              <a:gd name="connsiteX28" fmla="*/ 4666 w 522515"/>
              <a:gd name="connsiteY28" fmla="*/ 573832 h 769775"/>
              <a:gd name="connsiteX29" fmla="*/ 18662 w 522515"/>
              <a:gd name="connsiteY29" fmla="*/ 606489 h 769775"/>
              <a:gd name="connsiteX30" fmla="*/ 23327 w 522515"/>
              <a:gd name="connsiteY30" fmla="*/ 629816 h 769775"/>
              <a:gd name="connsiteX31" fmla="*/ 27992 w 522515"/>
              <a:gd name="connsiteY31" fmla="*/ 648477 h 769775"/>
              <a:gd name="connsiteX32" fmla="*/ 51319 w 522515"/>
              <a:gd name="connsiteY32" fmla="*/ 667138 h 769775"/>
              <a:gd name="connsiteX33" fmla="*/ 65315 w 522515"/>
              <a:gd name="connsiteY33" fmla="*/ 709126 h 769775"/>
              <a:gd name="connsiteX34" fmla="*/ 88641 w 522515"/>
              <a:gd name="connsiteY34" fmla="*/ 769775 h 7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2515" h="769775">
                <a:moveTo>
                  <a:pt x="522515" y="0"/>
                </a:moveTo>
                <a:cubicBezTo>
                  <a:pt x="489858" y="1555"/>
                  <a:pt x="457148" y="2250"/>
                  <a:pt x="424543" y="4665"/>
                </a:cubicBezTo>
                <a:cubicBezTo>
                  <a:pt x="415109" y="5364"/>
                  <a:pt x="405525" y="6339"/>
                  <a:pt x="396551" y="9330"/>
                </a:cubicBezTo>
                <a:cubicBezTo>
                  <a:pt x="391232" y="11103"/>
                  <a:pt x="386723" y="14910"/>
                  <a:pt x="382555" y="18661"/>
                </a:cubicBezTo>
                <a:cubicBezTo>
                  <a:pt x="371112" y="28960"/>
                  <a:pt x="360254" y="39927"/>
                  <a:pt x="349898" y="51318"/>
                </a:cubicBezTo>
                <a:cubicBezTo>
                  <a:pt x="338186" y="64202"/>
                  <a:pt x="333605" y="73168"/>
                  <a:pt x="326572" y="88640"/>
                </a:cubicBezTo>
                <a:cubicBezTo>
                  <a:pt x="310009" y="125079"/>
                  <a:pt x="314020" y="116243"/>
                  <a:pt x="303245" y="153955"/>
                </a:cubicBezTo>
                <a:cubicBezTo>
                  <a:pt x="301690" y="166396"/>
                  <a:pt x="296743" y="178875"/>
                  <a:pt x="298580" y="191277"/>
                </a:cubicBezTo>
                <a:cubicBezTo>
                  <a:pt x="303057" y="221500"/>
                  <a:pt x="313351" y="250587"/>
                  <a:pt x="321906" y="279918"/>
                </a:cubicBezTo>
                <a:cubicBezTo>
                  <a:pt x="324251" y="287958"/>
                  <a:pt x="327170" y="295924"/>
                  <a:pt x="331237" y="303245"/>
                </a:cubicBezTo>
                <a:cubicBezTo>
                  <a:pt x="338718" y="316710"/>
                  <a:pt x="348622" y="325295"/>
                  <a:pt x="359229" y="335902"/>
                </a:cubicBezTo>
                <a:cubicBezTo>
                  <a:pt x="370115" y="332792"/>
                  <a:pt x="381989" y="332069"/>
                  <a:pt x="391886" y="326571"/>
                </a:cubicBezTo>
                <a:cubicBezTo>
                  <a:pt x="396787" y="323848"/>
                  <a:pt x="398709" y="317590"/>
                  <a:pt x="401217" y="312575"/>
                </a:cubicBezTo>
                <a:cubicBezTo>
                  <a:pt x="403416" y="308177"/>
                  <a:pt x="403945" y="303099"/>
                  <a:pt x="405882" y="298579"/>
                </a:cubicBezTo>
                <a:cubicBezTo>
                  <a:pt x="408622" y="292187"/>
                  <a:pt x="412103" y="286138"/>
                  <a:pt x="415213" y="279918"/>
                </a:cubicBezTo>
                <a:cubicBezTo>
                  <a:pt x="416768" y="273698"/>
                  <a:pt x="420899" y="267587"/>
                  <a:pt x="419878" y="261257"/>
                </a:cubicBezTo>
                <a:cubicBezTo>
                  <a:pt x="384745" y="43439"/>
                  <a:pt x="406336" y="134571"/>
                  <a:pt x="111968" y="149289"/>
                </a:cubicBezTo>
                <a:cubicBezTo>
                  <a:pt x="102637" y="160175"/>
                  <a:pt x="91575" y="169789"/>
                  <a:pt x="83976" y="181947"/>
                </a:cubicBezTo>
                <a:cubicBezTo>
                  <a:pt x="77848" y="191752"/>
                  <a:pt x="62290" y="231496"/>
                  <a:pt x="55984" y="247261"/>
                </a:cubicBezTo>
                <a:cubicBezTo>
                  <a:pt x="62095" y="381705"/>
                  <a:pt x="45036" y="312752"/>
                  <a:pt x="74645" y="377889"/>
                </a:cubicBezTo>
                <a:cubicBezTo>
                  <a:pt x="85970" y="402804"/>
                  <a:pt x="82634" y="412096"/>
                  <a:pt x="111968" y="429208"/>
                </a:cubicBezTo>
                <a:cubicBezTo>
                  <a:pt x="120138" y="433974"/>
                  <a:pt x="130629" y="432318"/>
                  <a:pt x="139959" y="433873"/>
                </a:cubicBezTo>
                <a:cubicBezTo>
                  <a:pt x="155510" y="418322"/>
                  <a:pt x="178891" y="407812"/>
                  <a:pt x="186613" y="387220"/>
                </a:cubicBezTo>
                <a:cubicBezTo>
                  <a:pt x="197381" y="358505"/>
                  <a:pt x="177294" y="301268"/>
                  <a:pt x="163286" y="275253"/>
                </a:cubicBezTo>
                <a:cubicBezTo>
                  <a:pt x="160158" y="269444"/>
                  <a:pt x="153955" y="265922"/>
                  <a:pt x="149290" y="261257"/>
                </a:cubicBezTo>
                <a:cubicBezTo>
                  <a:pt x="119743" y="269032"/>
                  <a:pt x="87114" y="269315"/>
                  <a:pt x="60649" y="284583"/>
                </a:cubicBezTo>
                <a:cubicBezTo>
                  <a:pt x="44207" y="294069"/>
                  <a:pt x="38521" y="315442"/>
                  <a:pt x="27992" y="331236"/>
                </a:cubicBezTo>
                <a:cubicBezTo>
                  <a:pt x="10137" y="358019"/>
                  <a:pt x="12819" y="357702"/>
                  <a:pt x="0" y="391885"/>
                </a:cubicBezTo>
                <a:cubicBezTo>
                  <a:pt x="1555" y="452534"/>
                  <a:pt x="-590" y="513391"/>
                  <a:pt x="4666" y="573832"/>
                </a:cubicBezTo>
                <a:cubicBezTo>
                  <a:pt x="5692" y="585631"/>
                  <a:pt x="14917" y="595253"/>
                  <a:pt x="18662" y="606489"/>
                </a:cubicBezTo>
                <a:cubicBezTo>
                  <a:pt x="21170" y="614012"/>
                  <a:pt x="21607" y="622075"/>
                  <a:pt x="23327" y="629816"/>
                </a:cubicBezTo>
                <a:cubicBezTo>
                  <a:pt x="24718" y="636075"/>
                  <a:pt x="24145" y="643348"/>
                  <a:pt x="27992" y="648477"/>
                </a:cubicBezTo>
                <a:cubicBezTo>
                  <a:pt x="33967" y="656443"/>
                  <a:pt x="43543" y="660918"/>
                  <a:pt x="51319" y="667138"/>
                </a:cubicBezTo>
                <a:cubicBezTo>
                  <a:pt x="55984" y="681134"/>
                  <a:pt x="58717" y="695930"/>
                  <a:pt x="65315" y="709126"/>
                </a:cubicBezTo>
                <a:cubicBezTo>
                  <a:pt x="90727" y="759952"/>
                  <a:pt x="88641" y="738393"/>
                  <a:pt x="88641" y="769775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EF81E01E-13CB-3F9A-91F5-1751984A6563}"/>
              </a:ext>
            </a:extLst>
          </p:cNvPr>
          <p:cNvSpPr/>
          <p:nvPr/>
        </p:nvSpPr>
        <p:spPr>
          <a:xfrm>
            <a:off x="6774024" y="3335694"/>
            <a:ext cx="289659" cy="331445"/>
          </a:xfrm>
          <a:custGeom>
            <a:avLst/>
            <a:gdLst>
              <a:gd name="connsiteX0" fmla="*/ 0 w 289659"/>
              <a:gd name="connsiteY0" fmla="*/ 0 h 331445"/>
              <a:gd name="connsiteX1" fmla="*/ 23327 w 289659"/>
              <a:gd name="connsiteY1" fmla="*/ 13996 h 331445"/>
              <a:gd name="connsiteX2" fmla="*/ 51319 w 289659"/>
              <a:gd name="connsiteY2" fmla="*/ 32657 h 331445"/>
              <a:gd name="connsiteX3" fmla="*/ 65315 w 289659"/>
              <a:gd name="connsiteY3" fmla="*/ 60649 h 331445"/>
              <a:gd name="connsiteX4" fmla="*/ 79311 w 289659"/>
              <a:gd name="connsiteY4" fmla="*/ 65314 h 331445"/>
              <a:gd name="connsiteX5" fmla="*/ 97972 w 289659"/>
              <a:gd name="connsiteY5" fmla="*/ 83975 h 331445"/>
              <a:gd name="connsiteX6" fmla="*/ 111968 w 289659"/>
              <a:gd name="connsiteY6" fmla="*/ 93306 h 331445"/>
              <a:gd name="connsiteX7" fmla="*/ 125964 w 289659"/>
              <a:gd name="connsiteY7" fmla="*/ 88641 h 331445"/>
              <a:gd name="connsiteX8" fmla="*/ 121298 w 289659"/>
              <a:gd name="connsiteY8" fmla="*/ 32657 h 331445"/>
              <a:gd name="connsiteX9" fmla="*/ 60649 w 289659"/>
              <a:gd name="connsiteY9" fmla="*/ 60649 h 331445"/>
              <a:gd name="connsiteX10" fmla="*/ 55984 w 289659"/>
              <a:gd name="connsiteY10" fmla="*/ 79310 h 331445"/>
              <a:gd name="connsiteX11" fmla="*/ 55984 w 289659"/>
              <a:gd name="connsiteY11" fmla="*/ 158620 h 331445"/>
              <a:gd name="connsiteX12" fmla="*/ 65315 w 289659"/>
              <a:gd name="connsiteY12" fmla="*/ 172616 h 331445"/>
              <a:gd name="connsiteX13" fmla="*/ 93307 w 289659"/>
              <a:gd name="connsiteY13" fmla="*/ 209939 h 331445"/>
              <a:gd name="connsiteX14" fmla="*/ 97972 w 289659"/>
              <a:gd name="connsiteY14" fmla="*/ 135294 h 331445"/>
              <a:gd name="connsiteX15" fmla="*/ 83976 w 289659"/>
              <a:gd name="connsiteY15" fmla="*/ 139959 h 331445"/>
              <a:gd name="connsiteX16" fmla="*/ 41988 w 289659"/>
              <a:gd name="connsiteY16" fmla="*/ 191277 h 331445"/>
              <a:gd name="connsiteX17" fmla="*/ 69980 w 289659"/>
              <a:gd name="connsiteY17" fmla="*/ 312575 h 331445"/>
              <a:gd name="connsiteX18" fmla="*/ 83976 w 289659"/>
              <a:gd name="connsiteY18" fmla="*/ 317241 h 331445"/>
              <a:gd name="connsiteX19" fmla="*/ 219270 w 289659"/>
              <a:gd name="connsiteY19" fmla="*/ 307910 h 331445"/>
              <a:gd name="connsiteX20" fmla="*/ 242596 w 289659"/>
              <a:gd name="connsiteY20" fmla="*/ 303245 h 331445"/>
              <a:gd name="connsiteX21" fmla="*/ 284584 w 289659"/>
              <a:gd name="connsiteY21" fmla="*/ 317241 h 331445"/>
              <a:gd name="connsiteX22" fmla="*/ 289249 w 289659"/>
              <a:gd name="connsiteY22" fmla="*/ 307910 h 33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9659" h="331445">
                <a:moveTo>
                  <a:pt x="0" y="0"/>
                </a:moveTo>
                <a:cubicBezTo>
                  <a:pt x="7776" y="4665"/>
                  <a:pt x="16073" y="8555"/>
                  <a:pt x="23327" y="13996"/>
                </a:cubicBezTo>
                <a:cubicBezTo>
                  <a:pt x="51284" y="34964"/>
                  <a:pt x="23250" y="23301"/>
                  <a:pt x="51319" y="32657"/>
                </a:cubicBezTo>
                <a:cubicBezTo>
                  <a:pt x="55984" y="41988"/>
                  <a:pt x="58526" y="52728"/>
                  <a:pt x="65315" y="60649"/>
                </a:cubicBezTo>
                <a:cubicBezTo>
                  <a:pt x="68515" y="64383"/>
                  <a:pt x="75834" y="61837"/>
                  <a:pt x="79311" y="65314"/>
                </a:cubicBezTo>
                <a:cubicBezTo>
                  <a:pt x="104192" y="90195"/>
                  <a:pt x="60649" y="71535"/>
                  <a:pt x="97972" y="83975"/>
                </a:cubicBezTo>
                <a:cubicBezTo>
                  <a:pt x="102637" y="87085"/>
                  <a:pt x="106437" y="92384"/>
                  <a:pt x="111968" y="93306"/>
                </a:cubicBezTo>
                <a:cubicBezTo>
                  <a:pt x="116819" y="94115"/>
                  <a:pt x="125216" y="93501"/>
                  <a:pt x="125964" y="88641"/>
                </a:cubicBezTo>
                <a:cubicBezTo>
                  <a:pt x="128811" y="70133"/>
                  <a:pt x="122853" y="51318"/>
                  <a:pt x="121298" y="32657"/>
                </a:cubicBezTo>
                <a:cubicBezTo>
                  <a:pt x="86411" y="37018"/>
                  <a:pt x="81135" y="29920"/>
                  <a:pt x="60649" y="60649"/>
                </a:cubicBezTo>
                <a:cubicBezTo>
                  <a:pt x="57092" y="65984"/>
                  <a:pt x="57539" y="73090"/>
                  <a:pt x="55984" y="79310"/>
                </a:cubicBezTo>
                <a:cubicBezTo>
                  <a:pt x="52912" y="110030"/>
                  <a:pt x="47218" y="129401"/>
                  <a:pt x="55984" y="158620"/>
                </a:cubicBezTo>
                <a:cubicBezTo>
                  <a:pt x="57595" y="163991"/>
                  <a:pt x="62592" y="167715"/>
                  <a:pt x="65315" y="172616"/>
                </a:cubicBezTo>
                <a:cubicBezTo>
                  <a:pt x="84731" y="207565"/>
                  <a:pt x="69065" y="193777"/>
                  <a:pt x="93307" y="209939"/>
                </a:cubicBezTo>
                <a:cubicBezTo>
                  <a:pt x="110753" y="183769"/>
                  <a:pt x="114390" y="184548"/>
                  <a:pt x="97972" y="135294"/>
                </a:cubicBezTo>
                <a:cubicBezTo>
                  <a:pt x="96417" y="130629"/>
                  <a:pt x="88641" y="138404"/>
                  <a:pt x="83976" y="139959"/>
                </a:cubicBezTo>
                <a:cubicBezTo>
                  <a:pt x="49572" y="174363"/>
                  <a:pt x="62773" y="156636"/>
                  <a:pt x="41988" y="191277"/>
                </a:cubicBezTo>
                <a:cubicBezTo>
                  <a:pt x="47456" y="251425"/>
                  <a:pt x="28221" y="282746"/>
                  <a:pt x="69980" y="312575"/>
                </a:cubicBezTo>
                <a:cubicBezTo>
                  <a:pt x="73982" y="315433"/>
                  <a:pt x="79311" y="315686"/>
                  <a:pt x="83976" y="317241"/>
                </a:cubicBezTo>
                <a:lnTo>
                  <a:pt x="219270" y="307910"/>
                </a:lnTo>
                <a:cubicBezTo>
                  <a:pt x="227169" y="307213"/>
                  <a:pt x="234746" y="302124"/>
                  <a:pt x="242596" y="303245"/>
                </a:cubicBezTo>
                <a:cubicBezTo>
                  <a:pt x="257201" y="305331"/>
                  <a:pt x="284584" y="317241"/>
                  <a:pt x="284584" y="317241"/>
                </a:cubicBezTo>
                <a:cubicBezTo>
                  <a:pt x="291708" y="338614"/>
                  <a:pt x="289249" y="336155"/>
                  <a:pt x="289249" y="30791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BF8CEEF-CEC9-0E97-0023-B6589104EB2C}"/>
              </a:ext>
            </a:extLst>
          </p:cNvPr>
          <p:cNvCxnSpPr>
            <a:cxnSpLocks/>
            <a:endCxn id="35" idx="0"/>
          </p:cNvCxnSpPr>
          <p:nvPr/>
        </p:nvCxnSpPr>
        <p:spPr>
          <a:xfrm flipH="1" flipV="1">
            <a:off x="4486072" y="4682960"/>
            <a:ext cx="252001" cy="14309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3A1C5B9-780E-59E3-2D85-A42978A039A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4486411" y="5234110"/>
            <a:ext cx="256356" cy="919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8388FF7-10FE-3EAA-EBB4-AABFAE0B84F6}"/>
              </a:ext>
            </a:extLst>
          </p:cNvPr>
          <p:cNvCxnSpPr>
            <a:cxnSpLocks/>
          </p:cNvCxnSpPr>
          <p:nvPr/>
        </p:nvCxnSpPr>
        <p:spPr>
          <a:xfrm>
            <a:off x="4734436" y="4708602"/>
            <a:ext cx="8331" cy="525508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69B1FCC-1CE0-D27D-A8FD-E4FC221C4AF4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9659439" y="5402754"/>
            <a:ext cx="716202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CD5BE2B-C7D2-C382-3A3F-8DE3B9E6B23E}"/>
              </a:ext>
            </a:extLst>
          </p:cNvPr>
          <p:cNvCxnSpPr>
            <a:cxnSpLocks/>
          </p:cNvCxnSpPr>
          <p:nvPr/>
        </p:nvCxnSpPr>
        <p:spPr>
          <a:xfrm>
            <a:off x="10389002" y="1261964"/>
            <a:ext cx="0" cy="4153126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F2A0BB4-839A-8558-7509-BC4D4DBE8F3C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8985380" y="1261964"/>
            <a:ext cx="1403622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7F558DFB-E7BD-7E44-C68E-1C266A8ADB11}"/>
              </a:ext>
            </a:extLst>
          </p:cNvPr>
          <p:cNvSpPr/>
          <p:nvPr/>
        </p:nvSpPr>
        <p:spPr>
          <a:xfrm>
            <a:off x="5229808" y="5257800"/>
            <a:ext cx="1623972" cy="475861"/>
          </a:xfrm>
          <a:custGeom>
            <a:avLst/>
            <a:gdLst>
              <a:gd name="connsiteX0" fmla="*/ 0 w 1623972"/>
              <a:gd name="connsiteY0" fmla="*/ 9331 h 475861"/>
              <a:gd name="connsiteX1" fmla="*/ 4665 w 1623972"/>
              <a:gd name="connsiteY1" fmla="*/ 111967 h 475861"/>
              <a:gd name="connsiteX2" fmla="*/ 41988 w 1623972"/>
              <a:gd name="connsiteY2" fmla="*/ 191278 h 475861"/>
              <a:gd name="connsiteX3" fmla="*/ 111968 w 1623972"/>
              <a:gd name="connsiteY3" fmla="*/ 279918 h 475861"/>
              <a:gd name="connsiteX4" fmla="*/ 153955 w 1623972"/>
              <a:gd name="connsiteY4" fmla="*/ 298580 h 475861"/>
              <a:gd name="connsiteX5" fmla="*/ 191278 w 1623972"/>
              <a:gd name="connsiteY5" fmla="*/ 317241 h 475861"/>
              <a:gd name="connsiteX6" fmla="*/ 349898 w 1623972"/>
              <a:gd name="connsiteY6" fmla="*/ 340567 h 475861"/>
              <a:gd name="connsiteX7" fmla="*/ 676470 w 1623972"/>
              <a:gd name="connsiteY7" fmla="*/ 289249 h 475861"/>
              <a:gd name="connsiteX8" fmla="*/ 723123 w 1623972"/>
              <a:gd name="connsiteY8" fmla="*/ 247261 h 475861"/>
              <a:gd name="connsiteX9" fmla="*/ 755780 w 1623972"/>
              <a:gd name="connsiteY9" fmla="*/ 209939 h 475861"/>
              <a:gd name="connsiteX10" fmla="*/ 783772 w 1623972"/>
              <a:gd name="connsiteY10" fmla="*/ 139959 h 475861"/>
              <a:gd name="connsiteX11" fmla="*/ 774441 w 1623972"/>
              <a:gd name="connsiteY11" fmla="*/ 74645 h 475861"/>
              <a:gd name="connsiteX12" fmla="*/ 732453 w 1623972"/>
              <a:gd name="connsiteY12" fmla="*/ 37322 h 475861"/>
              <a:gd name="connsiteX13" fmla="*/ 681135 w 1623972"/>
              <a:gd name="connsiteY13" fmla="*/ 0 h 475861"/>
              <a:gd name="connsiteX14" fmla="*/ 657808 w 1623972"/>
              <a:gd name="connsiteY14" fmla="*/ 4665 h 475861"/>
              <a:gd name="connsiteX15" fmla="*/ 573833 w 1623972"/>
              <a:gd name="connsiteY15" fmla="*/ 83976 h 475861"/>
              <a:gd name="connsiteX16" fmla="*/ 559837 w 1623972"/>
              <a:gd name="connsiteY16" fmla="*/ 121298 h 475861"/>
              <a:gd name="connsiteX17" fmla="*/ 569168 w 1623972"/>
              <a:gd name="connsiteY17" fmla="*/ 205273 h 475861"/>
              <a:gd name="connsiteX18" fmla="*/ 634482 w 1623972"/>
              <a:gd name="connsiteY18" fmla="*/ 256592 h 475861"/>
              <a:gd name="connsiteX19" fmla="*/ 704461 w 1623972"/>
              <a:gd name="connsiteY19" fmla="*/ 275253 h 475861"/>
              <a:gd name="connsiteX20" fmla="*/ 811763 w 1623972"/>
              <a:gd name="connsiteY20" fmla="*/ 307910 h 475861"/>
              <a:gd name="connsiteX21" fmla="*/ 895739 w 1623972"/>
              <a:gd name="connsiteY21" fmla="*/ 321906 h 475861"/>
              <a:gd name="connsiteX22" fmla="*/ 1152331 w 1623972"/>
              <a:gd name="connsiteY22" fmla="*/ 303245 h 475861"/>
              <a:gd name="connsiteX23" fmla="*/ 1198984 w 1623972"/>
              <a:gd name="connsiteY23" fmla="*/ 261257 h 475861"/>
              <a:gd name="connsiteX24" fmla="*/ 1231641 w 1623972"/>
              <a:gd name="connsiteY24" fmla="*/ 228600 h 475861"/>
              <a:gd name="connsiteX25" fmla="*/ 1254968 w 1623972"/>
              <a:gd name="connsiteY25" fmla="*/ 186612 h 475861"/>
              <a:gd name="connsiteX26" fmla="*/ 1268963 w 1623972"/>
              <a:gd name="connsiteY26" fmla="*/ 135294 h 475861"/>
              <a:gd name="connsiteX27" fmla="*/ 1254968 w 1623972"/>
              <a:gd name="connsiteY27" fmla="*/ 102637 h 475861"/>
              <a:gd name="connsiteX28" fmla="*/ 1194319 w 1623972"/>
              <a:gd name="connsiteY28" fmla="*/ 60649 h 475861"/>
              <a:gd name="connsiteX29" fmla="*/ 1143000 w 1623972"/>
              <a:gd name="connsiteY29" fmla="*/ 65314 h 475861"/>
              <a:gd name="connsiteX30" fmla="*/ 1124339 w 1623972"/>
              <a:gd name="connsiteY30" fmla="*/ 69980 h 475861"/>
              <a:gd name="connsiteX31" fmla="*/ 1063690 w 1623972"/>
              <a:gd name="connsiteY31" fmla="*/ 158620 h 475861"/>
              <a:gd name="connsiteX32" fmla="*/ 1054359 w 1623972"/>
              <a:gd name="connsiteY32" fmla="*/ 191278 h 475861"/>
              <a:gd name="connsiteX33" fmla="*/ 1068355 w 1623972"/>
              <a:gd name="connsiteY33" fmla="*/ 270588 h 475861"/>
              <a:gd name="connsiteX34" fmla="*/ 1082351 w 1623972"/>
              <a:gd name="connsiteY34" fmla="*/ 275253 h 475861"/>
              <a:gd name="connsiteX35" fmla="*/ 1096347 w 1623972"/>
              <a:gd name="connsiteY35" fmla="*/ 284584 h 475861"/>
              <a:gd name="connsiteX36" fmla="*/ 1254968 w 1623972"/>
              <a:gd name="connsiteY36" fmla="*/ 293914 h 475861"/>
              <a:gd name="connsiteX37" fmla="*/ 1315616 w 1623972"/>
              <a:gd name="connsiteY37" fmla="*/ 279918 h 475861"/>
              <a:gd name="connsiteX38" fmla="*/ 1371600 w 1623972"/>
              <a:gd name="connsiteY38" fmla="*/ 275253 h 475861"/>
              <a:gd name="connsiteX39" fmla="*/ 1418253 w 1623972"/>
              <a:gd name="connsiteY39" fmla="*/ 261257 h 475861"/>
              <a:gd name="connsiteX40" fmla="*/ 1572208 w 1623972"/>
              <a:gd name="connsiteY40" fmla="*/ 270588 h 475861"/>
              <a:gd name="connsiteX41" fmla="*/ 1604865 w 1623972"/>
              <a:gd name="connsiteY41" fmla="*/ 303245 h 475861"/>
              <a:gd name="connsiteX42" fmla="*/ 1609531 w 1623972"/>
              <a:gd name="connsiteY42" fmla="*/ 331237 h 475861"/>
              <a:gd name="connsiteX43" fmla="*/ 1618861 w 1623972"/>
              <a:gd name="connsiteY43" fmla="*/ 363894 h 475861"/>
              <a:gd name="connsiteX44" fmla="*/ 1623527 w 1623972"/>
              <a:gd name="connsiteY44" fmla="*/ 475861 h 4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23972" h="475861">
                <a:moveTo>
                  <a:pt x="0" y="9331"/>
                </a:moveTo>
                <a:cubicBezTo>
                  <a:pt x="1555" y="43543"/>
                  <a:pt x="282" y="78001"/>
                  <a:pt x="4665" y="111967"/>
                </a:cubicBezTo>
                <a:cubicBezTo>
                  <a:pt x="9228" y="147328"/>
                  <a:pt x="24836" y="161876"/>
                  <a:pt x="41988" y="191278"/>
                </a:cubicBezTo>
                <a:cubicBezTo>
                  <a:pt x="62122" y="225792"/>
                  <a:pt x="60090" y="256860"/>
                  <a:pt x="111968" y="279918"/>
                </a:cubicBezTo>
                <a:cubicBezTo>
                  <a:pt x="125964" y="286139"/>
                  <a:pt x="140097" y="292058"/>
                  <a:pt x="153955" y="298580"/>
                </a:cubicBezTo>
                <a:cubicBezTo>
                  <a:pt x="166540" y="304503"/>
                  <a:pt x="177847" y="313625"/>
                  <a:pt x="191278" y="317241"/>
                </a:cubicBezTo>
                <a:cubicBezTo>
                  <a:pt x="222689" y="325698"/>
                  <a:pt x="315397" y="336255"/>
                  <a:pt x="349898" y="340567"/>
                </a:cubicBezTo>
                <a:cubicBezTo>
                  <a:pt x="411428" y="334289"/>
                  <a:pt x="593914" y="329195"/>
                  <a:pt x="676470" y="289249"/>
                </a:cubicBezTo>
                <a:cubicBezTo>
                  <a:pt x="695303" y="280136"/>
                  <a:pt x="708329" y="262055"/>
                  <a:pt x="723123" y="247261"/>
                </a:cubicBezTo>
                <a:cubicBezTo>
                  <a:pt x="734812" y="235572"/>
                  <a:pt x="746415" y="223561"/>
                  <a:pt x="755780" y="209939"/>
                </a:cubicBezTo>
                <a:cubicBezTo>
                  <a:pt x="773177" y="184635"/>
                  <a:pt x="775770" y="167966"/>
                  <a:pt x="783772" y="139959"/>
                </a:cubicBezTo>
                <a:cubicBezTo>
                  <a:pt x="780662" y="118188"/>
                  <a:pt x="781706" y="95403"/>
                  <a:pt x="774441" y="74645"/>
                </a:cubicBezTo>
                <a:cubicBezTo>
                  <a:pt x="763222" y="42591"/>
                  <a:pt x="752495" y="51352"/>
                  <a:pt x="732453" y="37322"/>
                </a:cubicBezTo>
                <a:cubicBezTo>
                  <a:pt x="650883" y="-19777"/>
                  <a:pt x="749675" y="41125"/>
                  <a:pt x="681135" y="0"/>
                </a:cubicBezTo>
                <a:cubicBezTo>
                  <a:pt x="673359" y="1555"/>
                  <a:pt x="664512" y="431"/>
                  <a:pt x="657808" y="4665"/>
                </a:cubicBezTo>
                <a:cubicBezTo>
                  <a:pt x="622716" y="26829"/>
                  <a:pt x="592041" y="47561"/>
                  <a:pt x="573833" y="83976"/>
                </a:cubicBezTo>
                <a:cubicBezTo>
                  <a:pt x="567891" y="95860"/>
                  <a:pt x="564502" y="108857"/>
                  <a:pt x="559837" y="121298"/>
                </a:cubicBezTo>
                <a:cubicBezTo>
                  <a:pt x="562947" y="149290"/>
                  <a:pt x="562059" y="178021"/>
                  <a:pt x="569168" y="205273"/>
                </a:cubicBezTo>
                <a:cubicBezTo>
                  <a:pt x="574828" y="226969"/>
                  <a:pt x="623602" y="252240"/>
                  <a:pt x="634482" y="256592"/>
                </a:cubicBezTo>
                <a:cubicBezTo>
                  <a:pt x="656897" y="265558"/>
                  <a:pt x="681272" y="268540"/>
                  <a:pt x="704461" y="275253"/>
                </a:cubicBezTo>
                <a:cubicBezTo>
                  <a:pt x="740374" y="285649"/>
                  <a:pt x="774979" y="301222"/>
                  <a:pt x="811763" y="307910"/>
                </a:cubicBezTo>
                <a:cubicBezTo>
                  <a:pt x="873901" y="319208"/>
                  <a:pt x="845870" y="314782"/>
                  <a:pt x="895739" y="321906"/>
                </a:cubicBezTo>
                <a:cubicBezTo>
                  <a:pt x="981270" y="315686"/>
                  <a:pt x="1068240" y="320063"/>
                  <a:pt x="1152331" y="303245"/>
                </a:cubicBezTo>
                <a:cubicBezTo>
                  <a:pt x="1172847" y="299142"/>
                  <a:pt x="1183749" y="275596"/>
                  <a:pt x="1198984" y="261257"/>
                </a:cubicBezTo>
                <a:cubicBezTo>
                  <a:pt x="1210194" y="250706"/>
                  <a:pt x="1222404" y="240916"/>
                  <a:pt x="1231641" y="228600"/>
                </a:cubicBezTo>
                <a:cubicBezTo>
                  <a:pt x="1241248" y="215791"/>
                  <a:pt x="1248551" y="201281"/>
                  <a:pt x="1254968" y="186612"/>
                </a:cubicBezTo>
                <a:cubicBezTo>
                  <a:pt x="1258203" y="179219"/>
                  <a:pt x="1266002" y="147139"/>
                  <a:pt x="1268963" y="135294"/>
                </a:cubicBezTo>
                <a:cubicBezTo>
                  <a:pt x="1264298" y="124408"/>
                  <a:pt x="1261852" y="112274"/>
                  <a:pt x="1254968" y="102637"/>
                </a:cubicBezTo>
                <a:cubicBezTo>
                  <a:pt x="1230212" y="67978"/>
                  <a:pt x="1227424" y="71685"/>
                  <a:pt x="1194319" y="60649"/>
                </a:cubicBezTo>
                <a:cubicBezTo>
                  <a:pt x="1177213" y="62204"/>
                  <a:pt x="1160026" y="63044"/>
                  <a:pt x="1143000" y="65314"/>
                </a:cubicBezTo>
                <a:cubicBezTo>
                  <a:pt x="1136644" y="66161"/>
                  <a:pt x="1128873" y="65446"/>
                  <a:pt x="1124339" y="69980"/>
                </a:cubicBezTo>
                <a:cubicBezTo>
                  <a:pt x="1111815" y="82504"/>
                  <a:pt x="1074045" y="134459"/>
                  <a:pt x="1063690" y="158620"/>
                </a:cubicBezTo>
                <a:cubicBezTo>
                  <a:pt x="1059230" y="169026"/>
                  <a:pt x="1057469" y="180392"/>
                  <a:pt x="1054359" y="191278"/>
                </a:cubicBezTo>
                <a:cubicBezTo>
                  <a:pt x="1054998" y="200220"/>
                  <a:pt x="1048055" y="254348"/>
                  <a:pt x="1068355" y="270588"/>
                </a:cubicBezTo>
                <a:cubicBezTo>
                  <a:pt x="1072195" y="273660"/>
                  <a:pt x="1077686" y="273698"/>
                  <a:pt x="1082351" y="275253"/>
                </a:cubicBezTo>
                <a:cubicBezTo>
                  <a:pt x="1087016" y="278363"/>
                  <a:pt x="1091067" y="282698"/>
                  <a:pt x="1096347" y="284584"/>
                </a:cubicBezTo>
                <a:cubicBezTo>
                  <a:pt x="1164113" y="308787"/>
                  <a:pt x="1166481" y="297762"/>
                  <a:pt x="1254968" y="293914"/>
                </a:cubicBezTo>
                <a:cubicBezTo>
                  <a:pt x="1275184" y="289249"/>
                  <a:pt x="1295129" y="283196"/>
                  <a:pt x="1315616" y="279918"/>
                </a:cubicBezTo>
                <a:cubicBezTo>
                  <a:pt x="1334107" y="276959"/>
                  <a:pt x="1353176" y="278603"/>
                  <a:pt x="1371600" y="275253"/>
                </a:cubicBezTo>
                <a:cubicBezTo>
                  <a:pt x="1387574" y="272349"/>
                  <a:pt x="1402702" y="265922"/>
                  <a:pt x="1418253" y="261257"/>
                </a:cubicBezTo>
                <a:cubicBezTo>
                  <a:pt x="1469571" y="264367"/>
                  <a:pt x="1522049" y="259302"/>
                  <a:pt x="1572208" y="270588"/>
                </a:cubicBezTo>
                <a:cubicBezTo>
                  <a:pt x="1587227" y="273967"/>
                  <a:pt x="1604865" y="303245"/>
                  <a:pt x="1604865" y="303245"/>
                </a:cubicBezTo>
                <a:cubicBezTo>
                  <a:pt x="1606420" y="312576"/>
                  <a:pt x="1607404" y="322020"/>
                  <a:pt x="1609531" y="331237"/>
                </a:cubicBezTo>
                <a:cubicBezTo>
                  <a:pt x="1612077" y="342268"/>
                  <a:pt x="1616775" y="352767"/>
                  <a:pt x="1618861" y="363894"/>
                </a:cubicBezTo>
                <a:cubicBezTo>
                  <a:pt x="1626103" y="402520"/>
                  <a:pt x="1623527" y="435772"/>
                  <a:pt x="1623527" y="475861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E2AC86D9-5A2D-7A23-6959-21DCF2C591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68" y="2533896"/>
            <a:ext cx="663935" cy="210600"/>
          </a:xfrm>
          <a:prstGeom prst="rect">
            <a:avLst/>
          </a:prstGeom>
        </p:spPr>
      </p:pic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7793055-CDEA-2109-F755-DCB5A7F61840}"/>
              </a:ext>
            </a:extLst>
          </p:cNvPr>
          <p:cNvCxnSpPr>
            <a:cxnSpLocks/>
            <a:stCxn id="19" idx="0"/>
            <a:endCxn id="265" idx="0"/>
          </p:cNvCxnSpPr>
          <p:nvPr/>
        </p:nvCxnSpPr>
        <p:spPr>
          <a:xfrm>
            <a:off x="2072781" y="2372607"/>
            <a:ext cx="7055" cy="16128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FA9A649-0F5B-953F-7AEF-58A42883979A}"/>
              </a:ext>
            </a:extLst>
          </p:cNvPr>
          <p:cNvSpPr txBox="1"/>
          <p:nvPr/>
        </p:nvSpPr>
        <p:spPr>
          <a:xfrm>
            <a:off x="9712558" y="1324196"/>
            <a:ext cx="6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Fast,Slow</a:t>
            </a:r>
            <a:endParaRPr lang="en-US" b="1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FF4612-BB50-E5EA-7B6F-8056661D96D1}"/>
              </a:ext>
            </a:extLst>
          </p:cNvPr>
          <p:cNvSpPr txBox="1"/>
          <p:nvPr/>
        </p:nvSpPr>
        <p:spPr>
          <a:xfrm>
            <a:off x="9684845" y="4785433"/>
            <a:ext cx="6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PDH Lock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915F87A-B0D0-BCF7-96AB-84DFFE7E3DB0}"/>
              </a:ext>
            </a:extLst>
          </p:cNvPr>
          <p:cNvSpPr txBox="1"/>
          <p:nvPr/>
        </p:nvSpPr>
        <p:spPr>
          <a:xfrm>
            <a:off x="4456035" y="5198465"/>
            <a:ext cx="6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HC Lock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4DE01C2-C02F-3779-F72E-244C27C6B602}"/>
              </a:ext>
            </a:extLst>
          </p:cNvPr>
          <p:cNvSpPr txBox="1"/>
          <p:nvPr/>
        </p:nvSpPr>
        <p:spPr>
          <a:xfrm>
            <a:off x="6764511" y="5198464"/>
            <a:ext cx="130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2ED965F-A265-6B7C-217E-62AE8598FA08}"/>
                  </a:ext>
                </a:extLst>
              </p:cNvPr>
              <p:cNvSpPr txBox="1"/>
              <p:nvPr/>
            </p:nvSpPr>
            <p:spPr>
              <a:xfrm>
                <a:off x="2878429" y="4680801"/>
                <a:ext cx="31821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2ED965F-A265-6B7C-217E-62AE8598F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29" y="4680801"/>
                <a:ext cx="318216" cy="617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160B6F3-6C74-AAC8-6F78-7AC9C31E699B}"/>
                  </a:ext>
                </a:extLst>
              </p:cNvPr>
              <p:cNvSpPr txBox="1"/>
              <p:nvPr/>
            </p:nvSpPr>
            <p:spPr>
              <a:xfrm>
                <a:off x="8785899" y="3831670"/>
                <a:ext cx="31821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160B6F3-6C74-AAC8-6F78-7AC9C31E6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99" y="3831670"/>
                <a:ext cx="318216" cy="6173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C89550-05CE-6256-C2E0-7746B3449274}"/>
                  </a:ext>
                </a:extLst>
              </p:cNvPr>
              <p:cNvSpPr txBox="1"/>
              <p:nvPr/>
            </p:nvSpPr>
            <p:spPr>
              <a:xfrm>
                <a:off x="2347001" y="2133317"/>
                <a:ext cx="31821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C89550-05CE-6256-C2E0-7746B3449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01" y="2133317"/>
                <a:ext cx="318216" cy="6173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TextBox 277">
            <a:extLst>
              <a:ext uri="{FF2B5EF4-FFF2-40B4-BE49-F238E27FC236}">
                <a16:creationId xmlns:a16="http://schemas.microsoft.com/office/drawing/2014/main" id="{C656BD08-5A16-AB76-57CE-797DE1DBA419}"/>
              </a:ext>
            </a:extLst>
          </p:cNvPr>
          <p:cNvSpPr txBox="1"/>
          <p:nvPr/>
        </p:nvSpPr>
        <p:spPr>
          <a:xfrm>
            <a:off x="2398108" y="1029380"/>
            <a:ext cx="119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Cylindrical</a:t>
            </a:r>
          </a:p>
          <a:p>
            <a:r>
              <a:rPr lang="en-US" b="1" dirty="0"/>
              <a:t>Lenses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08D6F11-7236-92F2-FB4C-9ECC10544658}"/>
              </a:ext>
            </a:extLst>
          </p:cNvPr>
          <p:cNvSpPr txBox="1"/>
          <p:nvPr/>
        </p:nvSpPr>
        <p:spPr>
          <a:xfrm>
            <a:off x="9015901" y="2696196"/>
            <a:ext cx="900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952nm</a:t>
            </a:r>
          </a:p>
          <a:p>
            <a:r>
              <a:rPr lang="en-US" b="1" dirty="0"/>
              <a:t>ULE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BE0C293-9BFF-09A0-2EA4-2EF5043A5A61}"/>
              </a:ext>
            </a:extLst>
          </p:cNvPr>
          <p:cNvSpPr txBox="1"/>
          <p:nvPr/>
        </p:nvSpPr>
        <p:spPr>
          <a:xfrm>
            <a:off x="7280132" y="384492"/>
            <a:ext cx="164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952nm Laser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8BBBDD3F-775B-F4E4-033A-E6604A5224FF}"/>
              </a:ext>
            </a:extLst>
          </p:cNvPr>
          <p:cNvSpPr txBox="1"/>
          <p:nvPr/>
        </p:nvSpPr>
        <p:spPr>
          <a:xfrm>
            <a:off x="6824089" y="2370565"/>
            <a:ext cx="6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FiberEOM</a:t>
            </a:r>
            <a:endParaRPr lang="en-US" b="1" dirty="0"/>
          </a:p>
        </p:txBody>
      </p:sp>
      <p:pic>
        <p:nvPicPr>
          <p:cNvPr id="284" name="Picture 28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2C4D44F-FCA7-BD74-3AB2-D6948E1155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27842" y="4685025"/>
            <a:ext cx="760377" cy="157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B7694E7-09E5-054D-EF71-F46ED8049CA1}"/>
                  </a:ext>
                </a:extLst>
              </p:cNvPr>
              <p:cNvSpPr txBox="1"/>
              <p:nvPr/>
            </p:nvSpPr>
            <p:spPr>
              <a:xfrm>
                <a:off x="7869689" y="3770421"/>
                <a:ext cx="31821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B7694E7-09E5-054D-EF71-F46ED804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689" y="3770421"/>
                <a:ext cx="318216" cy="6173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25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4</cp:revision>
  <dcterms:created xsi:type="dcterms:W3CDTF">2022-07-09T21:46:04Z</dcterms:created>
  <dcterms:modified xsi:type="dcterms:W3CDTF">2022-08-03T06:12:50Z</dcterms:modified>
</cp:coreProperties>
</file>