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200" d="100"/>
          <a:sy n="200" d="100"/>
        </p:scale>
        <p:origin x="-6022" y="-4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9015-1D5A-F2D9-DB61-C23693A99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F7311-474B-BC8A-DCC3-74BE2110E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16D09-D9C4-21F3-A7A2-A47F81C25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FF8C-E0F5-41CB-8604-6BC90A91862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B05B1-01E0-E4D6-18BA-FD9F4D40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2A46A-B8F8-FA7A-07BF-C65F19D9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1A9-D656-4BF6-A363-EA476596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8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40A1-8AEF-AB50-B0BD-CAB4D3B4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0A348-42E7-DE04-8C3D-2060BA630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A9D46-EE67-DAB8-CE25-3BF60C05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FF8C-E0F5-41CB-8604-6BC90A91862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5F039-6E89-7619-DF49-C452005D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03D76-B2B3-4710-2AAA-3AA05E32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1A9-D656-4BF6-A363-EA476596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ECEDC2-0E96-AA40-CD64-996C7244B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C11E9-D751-B072-3DE9-6C7663BBE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6DE3-216B-C135-8CD7-36C1B984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FF8C-E0F5-41CB-8604-6BC90A91862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2010E-32E7-CD0C-2550-6C4FB5FE6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5B319-DC37-A56E-A31B-C18874FC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1A9-D656-4BF6-A363-EA476596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3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91CC-06D1-C49A-87A5-4F9839AEE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288C-AB6D-ACE5-87FD-6FEE97418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52000-98DF-05E9-94E6-9ABE2BB7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FF8C-E0F5-41CB-8604-6BC90A91862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3BB5C-6C48-5B19-D7A6-C2D8E6F9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ACFB7-DD9D-036C-8D62-E6D6545F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1A9-D656-4BF6-A363-EA476596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57AD-EE6A-5E6A-9606-268A042E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D879A-237C-235C-1491-94D8AF3D3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2A6A5-CD1F-F515-81AE-CB735C46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FF8C-E0F5-41CB-8604-6BC90A91862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47D8B-7F26-C93D-72FB-E55E0515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3AF43-1B69-4B44-461D-0AAD10BA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1A9-D656-4BF6-A363-EA476596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3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2896-503F-1BD4-76DD-EA61EA0F2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DB048-6B10-5F94-67A0-4742E15D1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EFE00-D6CA-35E2-2373-D602A8A77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1858B-0EB8-AA70-658C-698634A7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FF8C-E0F5-41CB-8604-6BC90A91862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1CE6D-800B-7956-3B12-39256504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0A336-4432-D07D-A674-0790A622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1A9-D656-4BF6-A363-EA476596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6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9960-77EE-0B8F-C215-82174319E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2CA36-7FC9-5CFD-402C-379EDC299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69A5A-31B7-BC31-072E-6BCEB956B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3665A-7C90-F080-831F-04037C813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D9E515-65E3-F9E1-FF52-41F560EB0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6B2FA3-CE2F-CD3E-0097-1BC6A5FD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FF8C-E0F5-41CB-8604-6BC90A91862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94DB4-F17A-7A77-F968-DC647B56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E03E01-8B1C-2313-5B8E-7B46CDFA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1A9-D656-4BF6-A363-EA476596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6656-9CA3-8731-529A-5F4D31A1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39305-C81C-F6F1-C39A-B5D14126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FF8C-E0F5-41CB-8604-6BC90A91862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3FF5D-CE57-B96A-CB47-A7EC0EA9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24783-09EA-8BFE-D85B-B16A1465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1A9-D656-4BF6-A363-EA476596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3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1830A1-4B44-CCFE-616B-9ADAC95F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FF8C-E0F5-41CB-8604-6BC90A91862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E3EB7-A7C7-3CE3-68B8-8EE600DF0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1165B-3226-BA11-3A0B-71BDE188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1A9-D656-4BF6-A363-EA476596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6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23C1-0C29-B38D-C2E9-E497D95ED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EA518-02AC-61FA-CA95-D5468C738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8E0C9-58B8-E40D-175B-71B1E0C2E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2D511-2C20-ADB9-E3AF-4EE80981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FF8C-E0F5-41CB-8604-6BC90A91862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4063F-3EF7-F08E-E494-3A35C3B3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EB231-E413-3CB7-B0AC-992E640A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1A9-D656-4BF6-A363-EA476596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AECA-BEC4-B582-A75E-410CF81E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088BC-6424-6281-9942-F257B3251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DA45F-DA11-B56C-F58C-60BC8352C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81889-EDF9-41B8-D1D2-09CA46F3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FF8C-E0F5-41CB-8604-6BC90A91862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6EF0F-D0A9-4106-602F-A064D45C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89540-42D2-1468-FB4D-D12D6902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1A9-D656-4BF6-A363-EA476596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9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4AB09-B8D4-E911-B032-F3A2017C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A9316-04DF-1522-B4CA-B246893C6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0EFA6-4C14-4052-3F7E-D901613CE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1FF8C-E0F5-41CB-8604-6BC90A91862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28F54-AFEC-5477-30A1-DC9706A5B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45BC3-8218-CF39-CDAC-628B35AB4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4A1A9-D656-4BF6-A363-EA476596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909372B6-5251-6A13-FA64-59C4E8BC8E40}"/>
              </a:ext>
            </a:extLst>
          </p:cNvPr>
          <p:cNvGrpSpPr/>
          <p:nvPr/>
        </p:nvGrpSpPr>
        <p:grpSpPr>
          <a:xfrm>
            <a:off x="3618571" y="704560"/>
            <a:ext cx="7037999" cy="4471886"/>
            <a:chOff x="4197691" y="1178224"/>
            <a:chExt cx="6232567" cy="3960121"/>
          </a:xfrm>
        </p:grpSpPr>
        <p:pic>
          <p:nvPicPr>
            <p:cNvPr id="22" name="Picture 21" descr="A picture containing text, antenna&#10;&#10;Description automatically generated">
              <a:extLst>
                <a:ext uri="{FF2B5EF4-FFF2-40B4-BE49-F238E27FC236}">
                  <a16:creationId xmlns:a16="http://schemas.microsoft.com/office/drawing/2014/main" id="{BC00409A-3DE5-EA4F-8C5A-12408BD41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6297" y="1178224"/>
              <a:ext cx="4547616" cy="3844117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D053D1A-F480-C47A-F615-4B53F302A8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0064" y="1877576"/>
              <a:ext cx="1741103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8C2C005-9466-9972-ABE4-6D46EA5563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1784" y="4232041"/>
              <a:ext cx="1613062" cy="906304"/>
            </a:xfrm>
            <a:prstGeom prst="line">
              <a:avLst/>
            </a:prstGeom>
            <a:ln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0922F45-C1EC-BA28-75F5-63AAB35E2457}"/>
                </a:ext>
              </a:extLst>
            </p:cNvPr>
            <p:cNvCxnSpPr>
              <a:cxnSpLocks/>
            </p:cNvCxnSpPr>
            <p:nvPr/>
          </p:nvCxnSpPr>
          <p:spPr>
            <a:xfrm>
              <a:off x="4197691" y="4171560"/>
              <a:ext cx="2700528" cy="1705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5EF76F6-FB44-1094-DAC5-C5C928A4A4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34018" y="3966634"/>
              <a:ext cx="396240" cy="17471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A4992BC-F487-951E-E946-F1D211629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27614" y="4111075"/>
              <a:ext cx="1374648" cy="6665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1C4DD4E-7F94-BB7B-D2AE-13FEE6D89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9352" y="4769846"/>
              <a:ext cx="9753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C7E4A66-7592-60F5-C766-F7E021C6FD4F}"/>
                </a:ext>
              </a:extLst>
            </p:cNvPr>
            <p:cNvSpPr/>
            <p:nvPr/>
          </p:nvSpPr>
          <p:spPr>
            <a:xfrm>
              <a:off x="5102352" y="1282831"/>
              <a:ext cx="243840" cy="11894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28A7774-204A-3F29-19C9-24AA10513AFB}"/>
                </a:ext>
              </a:extLst>
            </p:cNvPr>
            <p:cNvCxnSpPr>
              <a:cxnSpLocks/>
            </p:cNvCxnSpPr>
            <p:nvPr/>
          </p:nvCxnSpPr>
          <p:spPr>
            <a:xfrm>
              <a:off x="5690616" y="1880624"/>
              <a:ext cx="478536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3C47208-6CA9-B428-0282-6F3CA5E7B529}"/>
                </a:ext>
              </a:extLst>
            </p:cNvPr>
            <p:cNvCxnSpPr>
              <a:cxnSpLocks/>
            </p:cNvCxnSpPr>
            <p:nvPr/>
          </p:nvCxnSpPr>
          <p:spPr>
            <a:xfrm>
              <a:off x="7339584" y="1880624"/>
              <a:ext cx="478536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4740796-0350-DC2A-F6D7-6132225072D7}"/>
                </a:ext>
              </a:extLst>
            </p:cNvPr>
            <p:cNvCxnSpPr>
              <a:cxnSpLocks/>
            </p:cNvCxnSpPr>
            <p:nvPr/>
          </p:nvCxnSpPr>
          <p:spPr>
            <a:xfrm>
              <a:off x="5891784" y="4363911"/>
              <a:ext cx="463296" cy="22783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E00B897-81CA-25B7-65C2-ECC6B6276511}"/>
                </a:ext>
              </a:extLst>
            </p:cNvPr>
            <p:cNvSpPr txBox="1"/>
            <p:nvPr/>
          </p:nvSpPr>
          <p:spPr>
            <a:xfrm>
              <a:off x="8650300" y="4484428"/>
              <a:ext cx="731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/>
                <a:t>β</a:t>
              </a:r>
              <a:endParaRPr lang="en-US" sz="11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A797395-A40B-D13E-BB9F-805EBAEA031F}"/>
                    </a:ext>
                  </a:extLst>
                </p:cNvPr>
                <p:cNvSpPr txBox="1"/>
                <p:nvPr/>
              </p:nvSpPr>
              <p:spPr>
                <a:xfrm>
                  <a:off x="6050875" y="4585111"/>
                  <a:ext cx="60841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A797395-A40B-D13E-BB9F-805EBAEA03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0875" y="4585111"/>
                  <a:ext cx="608410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CA96F02-E56D-0D5C-3B76-8CF2C0738007}"/>
                </a:ext>
              </a:extLst>
            </p:cNvPr>
            <p:cNvSpPr txBox="1"/>
            <p:nvPr/>
          </p:nvSpPr>
          <p:spPr>
            <a:xfrm>
              <a:off x="5756910" y="4093542"/>
              <a:ext cx="2697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dirty="0"/>
                <a:t>α</a:t>
              </a:r>
              <a:endParaRPr lang="en-US" sz="1400" dirty="0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132842A4-A2FD-8B53-722D-359511B7ACE6}"/>
              </a:ext>
            </a:extLst>
          </p:cNvPr>
          <p:cNvSpPr txBox="1"/>
          <p:nvPr/>
        </p:nvSpPr>
        <p:spPr>
          <a:xfrm>
            <a:off x="4579367" y="2139223"/>
            <a:ext cx="41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0F15B32-AA53-85E5-2AA6-0301ECF6789F}"/>
              </a:ext>
            </a:extLst>
          </p:cNvPr>
          <p:cNvSpPr txBox="1"/>
          <p:nvPr/>
        </p:nvSpPr>
        <p:spPr>
          <a:xfrm>
            <a:off x="5928107" y="2139223"/>
            <a:ext cx="41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79B6AA3-6E09-8417-5C44-47BB44BF2BF4}"/>
              </a:ext>
            </a:extLst>
          </p:cNvPr>
          <p:cNvSpPr txBox="1"/>
          <p:nvPr/>
        </p:nvSpPr>
        <p:spPr>
          <a:xfrm>
            <a:off x="8767343" y="2139223"/>
            <a:ext cx="41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6C577B3-EDD0-5501-3381-FFCDBB9C42F3}"/>
              </a:ext>
            </a:extLst>
          </p:cNvPr>
          <p:cNvSpPr txBox="1"/>
          <p:nvPr/>
        </p:nvSpPr>
        <p:spPr>
          <a:xfrm>
            <a:off x="4847833" y="4733442"/>
            <a:ext cx="5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92560C2-B952-B5E9-BFF1-9BDA3EE1346E}"/>
              </a:ext>
            </a:extLst>
          </p:cNvPr>
          <p:cNvSpPr txBox="1"/>
          <p:nvPr/>
        </p:nvSpPr>
        <p:spPr>
          <a:xfrm>
            <a:off x="9983135" y="4733442"/>
            <a:ext cx="44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</a:t>
            </a:r>
          </a:p>
        </p:txBody>
      </p:sp>
    </p:spTree>
    <p:extLst>
      <p:ext uri="{BB962C8B-B14F-4D97-AF65-F5344CB8AC3E}">
        <p14:creationId xmlns:p14="http://schemas.microsoft.com/office/powerpoint/2010/main" val="32099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909372B6-5251-6A13-FA64-59C4E8BC8E40}"/>
              </a:ext>
            </a:extLst>
          </p:cNvPr>
          <p:cNvGrpSpPr/>
          <p:nvPr/>
        </p:nvGrpSpPr>
        <p:grpSpPr>
          <a:xfrm>
            <a:off x="3618571" y="704560"/>
            <a:ext cx="7037999" cy="4471886"/>
            <a:chOff x="4197691" y="1178224"/>
            <a:chExt cx="6232567" cy="3960121"/>
          </a:xfrm>
        </p:grpSpPr>
        <p:pic>
          <p:nvPicPr>
            <p:cNvPr id="22" name="Picture 21" descr="A picture containing text, antenna&#10;&#10;Description automatically generated">
              <a:extLst>
                <a:ext uri="{FF2B5EF4-FFF2-40B4-BE49-F238E27FC236}">
                  <a16:creationId xmlns:a16="http://schemas.microsoft.com/office/drawing/2014/main" id="{BC00409A-3DE5-EA4F-8C5A-12408BD41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6297" y="1178224"/>
              <a:ext cx="4547616" cy="3844117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D053D1A-F480-C47A-F615-4B53F302A8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0064" y="1877576"/>
              <a:ext cx="1741103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8C2C005-9466-9972-ABE4-6D46EA5563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1784" y="4232041"/>
              <a:ext cx="1613062" cy="906304"/>
            </a:xfrm>
            <a:prstGeom prst="line">
              <a:avLst/>
            </a:prstGeom>
            <a:ln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0922F45-C1EC-BA28-75F5-63AAB35E2457}"/>
                </a:ext>
              </a:extLst>
            </p:cNvPr>
            <p:cNvCxnSpPr>
              <a:cxnSpLocks/>
            </p:cNvCxnSpPr>
            <p:nvPr/>
          </p:nvCxnSpPr>
          <p:spPr>
            <a:xfrm>
              <a:off x="4197691" y="4171560"/>
              <a:ext cx="2700528" cy="1705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5EF76F6-FB44-1094-DAC5-C5C928A4A4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34018" y="3966634"/>
              <a:ext cx="396240" cy="17471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C7E4A66-7592-60F5-C766-F7E021C6FD4F}"/>
                </a:ext>
              </a:extLst>
            </p:cNvPr>
            <p:cNvSpPr/>
            <p:nvPr/>
          </p:nvSpPr>
          <p:spPr>
            <a:xfrm>
              <a:off x="5102352" y="1282831"/>
              <a:ext cx="243840" cy="11894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28A7774-204A-3F29-19C9-24AA10513AFB}"/>
                </a:ext>
              </a:extLst>
            </p:cNvPr>
            <p:cNvCxnSpPr>
              <a:cxnSpLocks/>
            </p:cNvCxnSpPr>
            <p:nvPr/>
          </p:nvCxnSpPr>
          <p:spPr>
            <a:xfrm>
              <a:off x="5690616" y="1880624"/>
              <a:ext cx="478536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3C47208-6CA9-B428-0282-6F3CA5E7B529}"/>
                </a:ext>
              </a:extLst>
            </p:cNvPr>
            <p:cNvCxnSpPr>
              <a:cxnSpLocks/>
            </p:cNvCxnSpPr>
            <p:nvPr/>
          </p:nvCxnSpPr>
          <p:spPr>
            <a:xfrm>
              <a:off x="7339584" y="1880624"/>
              <a:ext cx="478536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4740796-0350-DC2A-F6D7-6132225072D7}"/>
                </a:ext>
              </a:extLst>
            </p:cNvPr>
            <p:cNvCxnSpPr>
              <a:cxnSpLocks/>
            </p:cNvCxnSpPr>
            <p:nvPr/>
          </p:nvCxnSpPr>
          <p:spPr>
            <a:xfrm>
              <a:off x="5891784" y="4363911"/>
              <a:ext cx="463296" cy="22783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E00B897-81CA-25B7-65C2-ECC6B6276511}"/>
                </a:ext>
              </a:extLst>
            </p:cNvPr>
            <p:cNvSpPr txBox="1"/>
            <p:nvPr/>
          </p:nvSpPr>
          <p:spPr>
            <a:xfrm>
              <a:off x="8650300" y="4484428"/>
              <a:ext cx="731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/>
                <a:t>β</a:t>
              </a:r>
              <a:endParaRPr lang="en-US" sz="11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A797395-A40B-D13E-BB9F-805EBAEA031F}"/>
                    </a:ext>
                  </a:extLst>
                </p:cNvPr>
                <p:cNvSpPr txBox="1"/>
                <p:nvPr/>
              </p:nvSpPr>
              <p:spPr>
                <a:xfrm>
                  <a:off x="6050875" y="4585111"/>
                  <a:ext cx="60841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A797395-A40B-D13E-BB9F-805EBAEA03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0875" y="4585111"/>
                  <a:ext cx="608410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CA96F02-E56D-0D5C-3B76-8CF2C0738007}"/>
                </a:ext>
              </a:extLst>
            </p:cNvPr>
            <p:cNvSpPr txBox="1"/>
            <p:nvPr/>
          </p:nvSpPr>
          <p:spPr>
            <a:xfrm>
              <a:off x="5756910" y="4093542"/>
              <a:ext cx="2697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dirty="0"/>
                <a:t>α</a:t>
              </a:r>
              <a:endParaRPr lang="en-US" sz="1400" dirty="0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132842A4-A2FD-8B53-722D-359511B7ACE6}"/>
              </a:ext>
            </a:extLst>
          </p:cNvPr>
          <p:cNvSpPr txBox="1"/>
          <p:nvPr/>
        </p:nvSpPr>
        <p:spPr>
          <a:xfrm>
            <a:off x="4579367" y="2139223"/>
            <a:ext cx="41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0F15B32-AA53-85E5-2AA6-0301ECF6789F}"/>
              </a:ext>
            </a:extLst>
          </p:cNvPr>
          <p:cNvSpPr txBox="1"/>
          <p:nvPr/>
        </p:nvSpPr>
        <p:spPr>
          <a:xfrm>
            <a:off x="5928107" y="2139223"/>
            <a:ext cx="41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79B6AA3-6E09-8417-5C44-47BB44BF2BF4}"/>
              </a:ext>
            </a:extLst>
          </p:cNvPr>
          <p:cNvSpPr txBox="1"/>
          <p:nvPr/>
        </p:nvSpPr>
        <p:spPr>
          <a:xfrm>
            <a:off x="8767343" y="2139223"/>
            <a:ext cx="41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6C577B3-EDD0-5501-3381-FFCDBB9C42F3}"/>
              </a:ext>
            </a:extLst>
          </p:cNvPr>
          <p:cNvSpPr txBox="1"/>
          <p:nvPr/>
        </p:nvSpPr>
        <p:spPr>
          <a:xfrm>
            <a:off x="4847833" y="4733442"/>
            <a:ext cx="5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92560C2-B952-B5E9-BFF1-9BDA3EE1346E}"/>
              </a:ext>
            </a:extLst>
          </p:cNvPr>
          <p:cNvSpPr txBox="1"/>
          <p:nvPr/>
        </p:nvSpPr>
        <p:spPr>
          <a:xfrm>
            <a:off x="9983135" y="4733442"/>
            <a:ext cx="44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</a:t>
            </a:r>
          </a:p>
        </p:txBody>
      </p:sp>
    </p:spTree>
    <p:extLst>
      <p:ext uri="{BB962C8B-B14F-4D97-AF65-F5344CB8AC3E}">
        <p14:creationId xmlns:p14="http://schemas.microsoft.com/office/powerpoint/2010/main" val="2772002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XIAOYU JIANG</dc:creator>
  <cp:lastModifiedBy>XIAOYU JIANG</cp:lastModifiedBy>
  <cp:revision>1</cp:revision>
  <dcterms:created xsi:type="dcterms:W3CDTF">2022-07-07T19:43:47Z</dcterms:created>
  <dcterms:modified xsi:type="dcterms:W3CDTF">2022-07-07T22:03:04Z</dcterms:modified>
</cp:coreProperties>
</file>