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1C7E-9DB8-6BE3-5A2E-35EA0F59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A121F-9BD9-AF97-8CE1-FEDCD38F6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3425-998D-49B6-E8F1-40E6F1E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85AF-FC23-0F66-90F1-5D70D450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B974-564D-35BE-9615-29C26ACB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F322-867D-7ABA-C71E-ABA72360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FDC7B-3FA8-70D0-C55E-A2422F7A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1F59-3E7E-EB6B-156E-8E4AC726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AA58-209F-9E5D-F279-97EB2369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F671-9338-D964-AF78-C23AE2F1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423C3-FFBC-9BBD-D79A-63CC5016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5BC7-9B66-4EE4-0F24-A23C5FF8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238-5EB6-10CF-2F01-710C9C55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612D-6075-FD6C-D88E-93506B28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EBB4-36D3-9B1D-E058-4D49FD3E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38C3-8E63-E099-192B-0D38B367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A5DA-635D-D0DC-6D86-4701B7B4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46BF-AC34-AB22-EA8C-E067723E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4049-DEE9-B7BD-1AB7-B7EC6D8A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754-908C-B515-8A13-7D9C883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E21-0B6B-2859-AD86-6AA12470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753F-4C91-59C9-175C-71F08EB8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E0BA-96DC-552C-3150-52549454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B88D-1D5C-D962-FED8-6A8B71B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3997-5C91-4E68-D7DC-049A0D4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EEF2-E437-7061-2848-D6BE25B2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D2CB-96AE-C692-99E9-40300AC0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F037D-5787-CF88-6C07-17819A05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2B13-A5F9-8908-9144-5ED68FFD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1008-6C8B-3E0C-2002-B3AF8745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1559-1BCA-8D4C-3AAB-E120DDE9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FBE-2F31-EA6E-C200-2013B8FE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90FD-6DAA-90BF-5AB2-E70CE5B9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4443E-8B7E-EEC3-DCDC-5B3B3A49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7DB7A-27F9-0C37-5C35-F8D5ACFF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5E398-F720-4372-A2BC-CA51AADDE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CF91B-05EC-1F85-A433-3D6B2135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E49C-3D2B-6B5A-2288-A8752A45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E525E-2802-97C7-06B6-2072665E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3A0E-69C4-B328-C72C-A43DE7A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08BA1-2D83-88F6-F274-24F93AAC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ADCB-CE26-A22F-146F-3E3D4FE4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51B65-5D91-A085-0DF6-58D66549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88230-79D3-64FE-EDC6-C98A59B9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1898-FF72-D3CA-B37C-C7D2F44B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B3150-7D6E-E8A3-877D-6D9CD22B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4086-8A49-D8F5-5941-864F02CC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9B3A-7278-1AED-D6BB-219EFEBE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CF8A-69E7-BC52-2109-184FE30A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F162-9C93-635D-DAF6-F9E5FE2A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9455-3E47-CFA8-3D99-124C7537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9E0B-4C79-A775-3CBD-327F5474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BAB3-A4B1-6EDF-B5F7-C872D863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935A-D3F4-1968-1062-DF621B505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F651-89EC-02F7-F236-1CC21EF2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5295-E286-8994-7AC6-EC71DBFE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851BB-D627-A9DB-930C-ECC8125E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C68E-944C-AC0A-F549-3B12C242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011C7-9DAA-B3FC-15E0-D416F62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CCC2-861F-5A84-A932-17CC2A38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ECCC-EE80-0379-C833-4ED14461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4307-3B2D-4DE9-9552-8866874301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6BD-AEEB-33E5-E458-910791A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1689-0FEB-2026-0608-22D41AF6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A389-7502-4CE1-824C-23BCC0C4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9D325B6-CC35-B0F6-D32B-70868794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728"/>
            <a:ext cx="5087566" cy="3159272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4F2C508-511B-F3ED-0A28-2B7A89AD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80"/>
            <a:ext cx="5087567" cy="36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2022-07-11T05:25:20Z</dcterms:created>
  <dcterms:modified xsi:type="dcterms:W3CDTF">2022-07-11T05:27:36Z</dcterms:modified>
</cp:coreProperties>
</file>