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7984A8-5024-42C6-9B6E-F3FEED11BC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2478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64800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327201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5775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348563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7984A8-5024-42C6-9B6E-F3FEED11BCC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253667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7984A8-5024-42C6-9B6E-F3FEED11BCC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47721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7984A8-5024-42C6-9B6E-F3FEED11BC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338662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7984A8-5024-42C6-9B6E-F3FEED11BC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84936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7984A8-5024-42C6-9B6E-F3FEED11BC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3590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7984A8-5024-42C6-9B6E-F3FEED11BC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59523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248282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7984A8-5024-42C6-9B6E-F3FEED11BCC9}"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230937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7984A8-5024-42C6-9B6E-F3FEED11BCC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58209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984A8-5024-42C6-9B6E-F3FEED11BCC9}"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399294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396064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7984A8-5024-42C6-9B6E-F3FEED11BC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E3488-9B80-4D47-8EAE-2F2E233F9517}" type="slidenum">
              <a:rPr lang="en-US" smtClean="0"/>
              <a:t>‹#›</a:t>
            </a:fld>
            <a:endParaRPr lang="en-US"/>
          </a:p>
        </p:txBody>
      </p:sp>
    </p:spTree>
    <p:extLst>
      <p:ext uri="{BB962C8B-B14F-4D97-AF65-F5344CB8AC3E}">
        <p14:creationId xmlns:p14="http://schemas.microsoft.com/office/powerpoint/2010/main" val="106394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7984A8-5024-42C6-9B6E-F3FEED11BCC9}" type="datetimeFigureOut">
              <a:rPr lang="en-US" smtClean="0"/>
              <a:t>1/19/2022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FAE3488-9B80-4D47-8EAE-2F2E233F9517}" type="slidenum">
              <a:rPr lang="en-US" smtClean="0"/>
              <a:t>‹#›</a:t>
            </a:fld>
            <a:endParaRPr lang="en-US"/>
          </a:p>
        </p:txBody>
      </p:sp>
    </p:spTree>
    <p:extLst>
      <p:ext uri="{BB962C8B-B14F-4D97-AF65-F5344CB8AC3E}">
        <p14:creationId xmlns:p14="http://schemas.microsoft.com/office/powerpoint/2010/main" val="3780381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Rent a Car Service</a:t>
            </a:r>
            <a:endParaRPr lang="en-US" dirty="0"/>
          </a:p>
        </p:txBody>
      </p:sp>
      <p:sp>
        <p:nvSpPr>
          <p:cNvPr id="3" name="Subtitle 2"/>
          <p:cNvSpPr>
            <a:spLocks noGrp="1"/>
          </p:cNvSpPr>
          <p:nvPr>
            <p:ph type="subTitle" idx="1"/>
          </p:nvPr>
        </p:nvSpPr>
        <p:spPr>
          <a:xfrm>
            <a:off x="1370693" y="3598339"/>
            <a:ext cx="9440034" cy="2228883"/>
          </a:xfrm>
        </p:spPr>
        <p:txBody>
          <a:bodyPr>
            <a:normAutofit/>
          </a:bodyPr>
          <a:lstStyle/>
          <a:p>
            <a:r>
              <a:rPr lang="en-GB" dirty="0" smtClean="0"/>
              <a:t>Data Structures and Algorithms</a:t>
            </a:r>
          </a:p>
          <a:p>
            <a:endParaRPr lang="en-GB" dirty="0"/>
          </a:p>
          <a:p>
            <a:r>
              <a:rPr lang="en-GB" dirty="0" smtClean="0"/>
              <a:t>Submitted to:</a:t>
            </a:r>
          </a:p>
          <a:p>
            <a:r>
              <a:rPr lang="en-GB" dirty="0" smtClean="0"/>
              <a:t>Sir Ali </a:t>
            </a:r>
            <a:r>
              <a:rPr lang="en-GB" dirty="0" err="1" smtClean="0"/>
              <a:t>Naqi</a:t>
            </a:r>
            <a:r>
              <a:rPr lang="en-GB" dirty="0" smtClean="0"/>
              <a:t> Raza</a:t>
            </a:r>
            <a:endParaRPr lang="en-US" dirty="0"/>
          </a:p>
        </p:txBody>
      </p:sp>
    </p:spTree>
    <p:extLst>
      <p:ext uri="{BB962C8B-B14F-4D97-AF65-F5344CB8AC3E}">
        <p14:creationId xmlns:p14="http://schemas.microsoft.com/office/powerpoint/2010/main" val="103135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Members</a:t>
            </a:r>
            <a:endParaRPr lang="en-US" dirty="0"/>
          </a:p>
        </p:txBody>
      </p:sp>
      <p:sp>
        <p:nvSpPr>
          <p:cNvPr id="3" name="Content Placeholder 2"/>
          <p:cNvSpPr>
            <a:spLocks noGrp="1"/>
          </p:cNvSpPr>
          <p:nvPr>
            <p:ph idx="1"/>
          </p:nvPr>
        </p:nvSpPr>
        <p:spPr>
          <a:xfrm>
            <a:off x="913795" y="2422406"/>
            <a:ext cx="10353762" cy="4058751"/>
          </a:xfrm>
        </p:spPr>
        <p:txBody>
          <a:bodyPr/>
          <a:lstStyle/>
          <a:p>
            <a:pPr algn="ctr"/>
            <a:r>
              <a:rPr lang="en-GB" dirty="0" smtClean="0"/>
              <a:t>Jibran Bilal Khan (20-SE-040)</a:t>
            </a:r>
          </a:p>
          <a:p>
            <a:pPr algn="ctr"/>
            <a:r>
              <a:rPr lang="en-GB" dirty="0" err="1" smtClean="0"/>
              <a:t>Aliha</a:t>
            </a:r>
            <a:r>
              <a:rPr lang="en-GB" dirty="0" smtClean="0"/>
              <a:t> </a:t>
            </a:r>
            <a:r>
              <a:rPr lang="en-GB" dirty="0" err="1" smtClean="0"/>
              <a:t>Shehzad</a:t>
            </a:r>
            <a:r>
              <a:rPr lang="en-GB" dirty="0" smtClean="0"/>
              <a:t> (20-SE-060)</a:t>
            </a:r>
          </a:p>
          <a:p>
            <a:pPr algn="ctr"/>
            <a:r>
              <a:rPr lang="en-GB" dirty="0" err="1" smtClean="0"/>
              <a:t>Daniyal</a:t>
            </a:r>
            <a:r>
              <a:rPr lang="en-GB" dirty="0" smtClean="0"/>
              <a:t> </a:t>
            </a:r>
            <a:r>
              <a:rPr lang="en-GB" dirty="0" err="1" smtClean="0"/>
              <a:t>Tabassum</a:t>
            </a:r>
            <a:r>
              <a:rPr lang="en-GB" dirty="0" smtClean="0"/>
              <a:t> (20-SE-025)</a:t>
            </a:r>
            <a:endParaRPr lang="en-US" dirty="0"/>
          </a:p>
        </p:txBody>
      </p:sp>
    </p:spTree>
    <p:extLst>
      <p:ext uri="{BB962C8B-B14F-4D97-AF65-F5344CB8AC3E}">
        <p14:creationId xmlns:p14="http://schemas.microsoft.com/office/powerpoint/2010/main" val="215595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Table of Content</a:t>
            </a:r>
            <a:endParaRPr lang="en-US" dirty="0">
              <a:effectLst/>
            </a:endParaRPr>
          </a:p>
        </p:txBody>
      </p:sp>
      <p:sp>
        <p:nvSpPr>
          <p:cNvPr id="3" name="Content Placeholder 2"/>
          <p:cNvSpPr>
            <a:spLocks noGrp="1"/>
          </p:cNvSpPr>
          <p:nvPr>
            <p:ph idx="1"/>
          </p:nvPr>
        </p:nvSpPr>
        <p:spPr/>
        <p:txBody>
          <a:bodyPr/>
          <a:lstStyle/>
          <a:p>
            <a:pPr lvl="0"/>
            <a:r>
              <a:rPr lang="en-US" dirty="0" smtClean="0">
                <a:effectLst/>
              </a:rPr>
              <a:t>Definition</a:t>
            </a:r>
            <a:endParaRPr lang="en-US" dirty="0">
              <a:effectLst/>
            </a:endParaRPr>
          </a:p>
          <a:p>
            <a:pPr lvl="0"/>
            <a:r>
              <a:rPr lang="en-US" dirty="0" smtClean="0">
                <a:effectLst/>
              </a:rPr>
              <a:t>Objectives</a:t>
            </a:r>
          </a:p>
          <a:p>
            <a:pPr lvl="0"/>
            <a:r>
              <a:rPr lang="en-GB" smtClean="0">
                <a:effectLst/>
              </a:rPr>
              <a:t>Scope</a:t>
            </a:r>
            <a:endParaRPr lang="en-US" dirty="0" smtClean="0">
              <a:effectLst/>
            </a:endParaRPr>
          </a:p>
          <a:p>
            <a:pPr lvl="0"/>
            <a:r>
              <a:rPr lang="en-US" dirty="0" smtClean="0">
                <a:effectLst/>
              </a:rPr>
              <a:t>Tools</a:t>
            </a:r>
            <a:endParaRPr lang="en-US" dirty="0">
              <a:effectLst/>
            </a:endParaRPr>
          </a:p>
          <a:p>
            <a:pPr lvl="0"/>
            <a:r>
              <a:rPr lang="en-US" dirty="0">
                <a:effectLst/>
              </a:rPr>
              <a:t>Language</a:t>
            </a:r>
          </a:p>
          <a:p>
            <a:pPr lvl="0"/>
            <a:r>
              <a:rPr lang="en-US" dirty="0">
                <a:effectLst/>
              </a:rPr>
              <a:t>Description</a:t>
            </a:r>
          </a:p>
          <a:p>
            <a:pPr lvl="0"/>
            <a:r>
              <a:rPr lang="en-US" dirty="0">
                <a:effectLst/>
              </a:rPr>
              <a:t>DFD</a:t>
            </a:r>
          </a:p>
          <a:p>
            <a:pPr lvl="0"/>
            <a:r>
              <a:rPr lang="en-US" dirty="0">
                <a:effectLst/>
              </a:rPr>
              <a:t>Output</a:t>
            </a:r>
          </a:p>
        </p:txBody>
      </p:sp>
    </p:spTree>
    <p:extLst>
      <p:ext uri="{BB962C8B-B14F-4D97-AF65-F5344CB8AC3E}">
        <p14:creationId xmlns:p14="http://schemas.microsoft.com/office/powerpoint/2010/main" val="206375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Rent a Car System</a:t>
            </a:r>
            <a:endParaRPr lang="en-US" dirty="0">
              <a:effectLst/>
            </a:endParaRPr>
          </a:p>
        </p:txBody>
      </p:sp>
      <p:sp>
        <p:nvSpPr>
          <p:cNvPr id="3" name="Content Placeholder 2"/>
          <p:cNvSpPr>
            <a:spLocks noGrp="1"/>
          </p:cNvSpPr>
          <p:nvPr>
            <p:ph idx="1"/>
          </p:nvPr>
        </p:nvSpPr>
        <p:spPr/>
        <p:txBody>
          <a:bodyPr/>
          <a:lstStyle/>
          <a:p>
            <a:r>
              <a:rPr lang="en-US" dirty="0">
                <a:effectLst/>
              </a:rPr>
              <a:t>Rent a car systems are designed to manage rented rides for customer and calculate reasonable prices according to the mileage of the car and the number of days the car is rented. The software solution is designed based on the system requirements, the people involved, the content of the operation and the activity to be performed.</a:t>
            </a:r>
          </a:p>
          <a:p>
            <a:endParaRPr lang="en-US" dirty="0"/>
          </a:p>
        </p:txBody>
      </p:sp>
    </p:spTree>
    <p:extLst>
      <p:ext uri="{BB962C8B-B14F-4D97-AF65-F5344CB8AC3E}">
        <p14:creationId xmlns:p14="http://schemas.microsoft.com/office/powerpoint/2010/main" val="351339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pPr marL="36900" indent="0">
              <a:buNone/>
            </a:pPr>
            <a:r>
              <a:rPr lang="en-US" dirty="0">
                <a:effectLst/>
              </a:rPr>
              <a:t>The main objective of this project is to provide rental car services to the customer. Different car models are available for the customer to select from and also select the number of days to rent for. It takes user information while renting.  An admin mode is also available to manage the rides</a:t>
            </a:r>
            <a:r>
              <a:rPr lang="en-US" dirty="0" smtClean="0">
                <a:effectLst/>
              </a:rPr>
              <a:t>.</a:t>
            </a:r>
            <a:endParaRPr lang="en-US" b="1" dirty="0" smtClean="0">
              <a:effectLst/>
            </a:endParaRPr>
          </a:p>
          <a:p>
            <a:r>
              <a:rPr lang="en-US" b="1" dirty="0" smtClean="0">
                <a:effectLst/>
              </a:rPr>
              <a:t>Enhancement</a:t>
            </a:r>
            <a:endParaRPr lang="en-US" dirty="0">
              <a:effectLst/>
            </a:endParaRPr>
          </a:p>
          <a:p>
            <a:r>
              <a:rPr lang="en-US" b="1" dirty="0" smtClean="0">
                <a:effectLst/>
              </a:rPr>
              <a:t>Automation</a:t>
            </a:r>
            <a:endParaRPr lang="en-US" dirty="0">
              <a:effectLst/>
            </a:endParaRPr>
          </a:p>
          <a:p>
            <a:r>
              <a:rPr lang="en-US" b="1" dirty="0" smtClean="0">
                <a:effectLst/>
              </a:rPr>
              <a:t>Accuracy</a:t>
            </a:r>
          </a:p>
          <a:p>
            <a:r>
              <a:rPr lang="en-US" b="1" dirty="0" smtClean="0">
                <a:effectLst/>
              </a:rPr>
              <a:t>User-Friendly</a:t>
            </a:r>
            <a:r>
              <a:rPr lang="en-US" b="1" dirty="0">
                <a:effectLst/>
              </a:rPr>
              <a:t> </a:t>
            </a:r>
            <a:endParaRPr lang="en-US" dirty="0">
              <a:effectLst/>
            </a:endParaRPr>
          </a:p>
          <a:p>
            <a:r>
              <a:rPr lang="en-US" b="1" dirty="0" smtClean="0">
                <a:effectLst/>
              </a:rPr>
              <a:t>Availability</a:t>
            </a:r>
          </a:p>
          <a:p>
            <a:r>
              <a:rPr lang="en-US" b="1" dirty="0" err="1" smtClean="0">
                <a:effectLst/>
              </a:rPr>
              <a:t>Maintainance</a:t>
            </a:r>
            <a:r>
              <a:rPr lang="en-US" b="1" dirty="0" smtClean="0">
                <a:effectLst/>
              </a:rPr>
              <a:t> Cost</a:t>
            </a:r>
            <a:endParaRPr lang="en-US" dirty="0">
              <a:effectLst/>
            </a:endParaRPr>
          </a:p>
        </p:txBody>
      </p:sp>
    </p:spTree>
    <p:extLst>
      <p:ext uri="{BB962C8B-B14F-4D97-AF65-F5344CB8AC3E}">
        <p14:creationId xmlns:p14="http://schemas.microsoft.com/office/powerpoint/2010/main" val="57392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Scope of Rent a Car System</a:t>
            </a:r>
            <a:endParaRPr lang="en-US" dirty="0">
              <a:effectLst/>
            </a:endParaRPr>
          </a:p>
        </p:txBody>
      </p:sp>
      <p:sp>
        <p:nvSpPr>
          <p:cNvPr id="3" name="Content Placeholder 2"/>
          <p:cNvSpPr>
            <a:spLocks noGrp="1"/>
          </p:cNvSpPr>
          <p:nvPr>
            <p:ph idx="1"/>
          </p:nvPr>
        </p:nvSpPr>
        <p:spPr/>
        <p:txBody>
          <a:bodyPr/>
          <a:lstStyle/>
          <a:p>
            <a:pPr marL="36900" indent="0">
              <a:buNone/>
            </a:pPr>
            <a:r>
              <a:rPr lang="en-US" dirty="0">
                <a:effectLst/>
              </a:rPr>
              <a:t>The scope of Rent a Car system is: </a:t>
            </a:r>
          </a:p>
          <a:p>
            <a:pPr marL="36900" indent="0">
              <a:buNone/>
            </a:pPr>
            <a:r>
              <a:rPr lang="en-US" dirty="0">
                <a:effectLst/>
              </a:rPr>
              <a:t>♦ Provide reasonable prices according to the Type, Mileage of car and the number of the days rented.</a:t>
            </a:r>
          </a:p>
          <a:p>
            <a:pPr marL="36900" indent="0">
              <a:buNone/>
            </a:pPr>
            <a:r>
              <a:rPr lang="en-US" dirty="0">
                <a:effectLst/>
              </a:rPr>
              <a:t>♦ Recursive Program that is always active. </a:t>
            </a:r>
          </a:p>
          <a:p>
            <a:pPr marL="36900" indent="0">
              <a:buNone/>
            </a:pPr>
            <a:r>
              <a:rPr lang="en-US" dirty="0">
                <a:effectLst/>
              </a:rPr>
              <a:t>♦ An error reduction in handling process. </a:t>
            </a:r>
          </a:p>
          <a:p>
            <a:pPr marL="36900" indent="0">
              <a:buNone/>
            </a:pPr>
            <a:r>
              <a:rPr lang="en-US" dirty="0">
                <a:effectLst/>
              </a:rPr>
              <a:t>♦ To have more timely information. </a:t>
            </a:r>
          </a:p>
        </p:txBody>
      </p:sp>
    </p:spTree>
    <p:extLst>
      <p:ext uri="{BB962C8B-B14F-4D97-AF65-F5344CB8AC3E}">
        <p14:creationId xmlns:p14="http://schemas.microsoft.com/office/powerpoint/2010/main" val="3079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Tools and Language </a:t>
            </a:r>
            <a:r>
              <a:rPr lang="en-US" b="1" dirty="0">
                <a:effectLst/>
              </a:rPr>
              <a:t>Used in the Project:</a:t>
            </a:r>
            <a:endParaRPr lang="en-US" dirty="0">
              <a:effectLst/>
            </a:endParaRPr>
          </a:p>
        </p:txBody>
      </p:sp>
      <p:sp>
        <p:nvSpPr>
          <p:cNvPr id="3" name="Content Placeholder 2"/>
          <p:cNvSpPr>
            <a:spLocks noGrp="1"/>
          </p:cNvSpPr>
          <p:nvPr>
            <p:ph idx="1"/>
          </p:nvPr>
        </p:nvSpPr>
        <p:spPr/>
        <p:txBody>
          <a:bodyPr/>
          <a:lstStyle/>
          <a:p>
            <a:pPr marL="36900" indent="0">
              <a:buNone/>
            </a:pPr>
            <a:r>
              <a:rPr lang="en-GB" dirty="0" smtClean="0"/>
              <a:t>Tools:</a:t>
            </a:r>
          </a:p>
          <a:p>
            <a:r>
              <a:rPr lang="en-GB" dirty="0" smtClean="0"/>
              <a:t>Dev C++</a:t>
            </a:r>
          </a:p>
          <a:p>
            <a:endParaRPr lang="en-GB" dirty="0"/>
          </a:p>
          <a:p>
            <a:pPr marL="36900" indent="0">
              <a:buNone/>
            </a:pPr>
            <a:r>
              <a:rPr lang="en-GB" dirty="0" smtClean="0"/>
              <a:t>Language:</a:t>
            </a:r>
          </a:p>
          <a:p>
            <a:r>
              <a:rPr lang="en-GB" dirty="0" smtClean="0"/>
              <a:t>C++</a:t>
            </a:r>
            <a:endParaRPr lang="en-US" dirty="0"/>
          </a:p>
        </p:txBody>
      </p:sp>
    </p:spTree>
    <p:extLst>
      <p:ext uri="{BB962C8B-B14F-4D97-AF65-F5344CB8AC3E}">
        <p14:creationId xmlns:p14="http://schemas.microsoft.com/office/powerpoint/2010/main" val="62436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Description of </a:t>
            </a:r>
            <a:r>
              <a:rPr lang="en-US" b="1" dirty="0" smtClean="0">
                <a:effectLst/>
              </a:rPr>
              <a:t>Project</a:t>
            </a:r>
            <a:endParaRPr lang="en-US" dirty="0">
              <a:effectLst/>
            </a:endParaRPr>
          </a:p>
        </p:txBody>
      </p:sp>
      <p:sp>
        <p:nvSpPr>
          <p:cNvPr id="3" name="Content Placeholder 2"/>
          <p:cNvSpPr>
            <a:spLocks noGrp="1"/>
          </p:cNvSpPr>
          <p:nvPr>
            <p:ph idx="1"/>
          </p:nvPr>
        </p:nvSpPr>
        <p:spPr/>
        <p:txBody>
          <a:bodyPr>
            <a:normAutofit fontScale="92500" lnSpcReduction="20000"/>
          </a:bodyPr>
          <a:lstStyle/>
          <a:p>
            <a:pPr lvl="0"/>
            <a:r>
              <a:rPr lang="en-US" dirty="0">
                <a:effectLst/>
              </a:rPr>
              <a:t>This project uses the concepts of Data Structures and Algorithms to properly and efficiently function. You can select cars according to their mileage and add the number of days to rent for and a reasonable price is calculated.</a:t>
            </a:r>
          </a:p>
          <a:p>
            <a:pPr lvl="0"/>
            <a:r>
              <a:rPr lang="en-US" dirty="0">
                <a:effectLst/>
              </a:rPr>
              <a:t>Two different modes are available; Admin Mode (pass: admin) and User Mode (pass: 1234). Admin is responsible to manage the cars available and update their mileages. While the customer can select rides and rent a car.</a:t>
            </a:r>
          </a:p>
          <a:p>
            <a:pPr lvl="0"/>
            <a:r>
              <a:rPr lang="en-US" dirty="0">
                <a:effectLst/>
              </a:rPr>
              <a:t>Doubly linked lists, </a:t>
            </a:r>
            <a:r>
              <a:rPr lang="en-US" dirty="0" smtClean="0">
                <a:effectLst/>
              </a:rPr>
              <a:t>classes, inheritance </a:t>
            </a:r>
            <a:r>
              <a:rPr lang="en-US" dirty="0">
                <a:effectLst/>
              </a:rPr>
              <a:t>and file handling has been used in this project.</a:t>
            </a:r>
          </a:p>
          <a:p>
            <a:pPr lvl="0"/>
            <a:r>
              <a:rPr lang="en-US" dirty="0">
                <a:effectLst/>
              </a:rPr>
              <a:t>Each node in the linked list is considered to be a Car. It has its specific model and mileage. Two pointers; next and previous are made to link with other nodes.</a:t>
            </a:r>
          </a:p>
          <a:p>
            <a:pPr lvl="0"/>
            <a:r>
              <a:rPr lang="en-US" dirty="0">
                <a:effectLst/>
              </a:rPr>
              <a:t>Multiple functions related to linked lists are present </a:t>
            </a:r>
            <a:r>
              <a:rPr lang="en-US" dirty="0" err="1">
                <a:effectLst/>
              </a:rPr>
              <a:t>i.e</a:t>
            </a:r>
            <a:r>
              <a:rPr lang="en-US" dirty="0">
                <a:effectLst/>
              </a:rPr>
              <a:t> adding a node, removing a node, displaying a node (nodes are cars)</a:t>
            </a:r>
          </a:p>
          <a:p>
            <a:pPr lvl="0"/>
            <a:r>
              <a:rPr lang="en-US" dirty="0">
                <a:effectLst/>
              </a:rPr>
              <a:t>Customer class and child class rent are made to handle the rental process. Login, calculate rent, and show rent function are made for the proper working.</a:t>
            </a:r>
          </a:p>
        </p:txBody>
      </p:sp>
    </p:spTree>
    <p:extLst>
      <p:ext uri="{BB962C8B-B14F-4D97-AF65-F5344CB8AC3E}">
        <p14:creationId xmlns:p14="http://schemas.microsoft.com/office/powerpoint/2010/main" val="364173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Conclusion:</a:t>
            </a:r>
            <a:endParaRPr lang="en-US" dirty="0">
              <a:effectLst/>
            </a:endParaRPr>
          </a:p>
        </p:txBody>
      </p:sp>
      <p:sp>
        <p:nvSpPr>
          <p:cNvPr id="3" name="Content Placeholder 2"/>
          <p:cNvSpPr>
            <a:spLocks noGrp="1"/>
          </p:cNvSpPr>
          <p:nvPr>
            <p:ph idx="1"/>
          </p:nvPr>
        </p:nvSpPr>
        <p:spPr/>
        <p:txBody>
          <a:bodyPr/>
          <a:lstStyle/>
          <a:p>
            <a:r>
              <a:rPr lang="en-US" dirty="0" smtClean="0">
                <a:effectLst/>
              </a:rPr>
              <a:t>The </a:t>
            </a:r>
            <a:r>
              <a:rPr lang="en-US" dirty="0">
                <a:effectLst/>
              </a:rPr>
              <a:t>project was successful as the all the applied concepts of Data structures and Algorithms were working efficiently. The user can select a car for a rent for a specific number of days the rent would be calculated and the admin can easily manage the cars available and update their mileages.</a:t>
            </a:r>
          </a:p>
        </p:txBody>
      </p:sp>
    </p:spTree>
    <p:extLst>
      <p:ext uri="{BB962C8B-B14F-4D97-AF65-F5344CB8AC3E}">
        <p14:creationId xmlns:p14="http://schemas.microsoft.com/office/powerpoint/2010/main" val="3469285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TotalTime>
  <Words>498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Trebuchet MS</vt:lpstr>
      <vt:lpstr>Wingdings 2</vt:lpstr>
      <vt:lpstr>Slate</vt:lpstr>
      <vt:lpstr>Rent a Car Service</vt:lpstr>
      <vt:lpstr>Group Members</vt:lpstr>
      <vt:lpstr>Table of Content</vt:lpstr>
      <vt:lpstr>Rent a Car System</vt:lpstr>
      <vt:lpstr>Objectives</vt:lpstr>
      <vt:lpstr>Scope of Rent a Car System</vt:lpstr>
      <vt:lpstr>Tools and Language Used in the Project:</vt:lpstr>
      <vt:lpstr>Description of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a Car Service</dc:title>
  <dc:creator>jibran bilal</dc:creator>
  <cp:lastModifiedBy>jibran bilal</cp:lastModifiedBy>
  <cp:revision>3</cp:revision>
  <dcterms:created xsi:type="dcterms:W3CDTF">2022-01-18T22:24:44Z</dcterms:created>
  <dcterms:modified xsi:type="dcterms:W3CDTF">2022-01-19T06:42:46Z</dcterms:modified>
</cp:coreProperties>
</file>