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16" r:id="rId3"/>
    <p:sldId id="31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33" autoAdjust="0"/>
  </p:normalViewPr>
  <p:slideViewPr>
    <p:cSldViewPr snapToGrid="0">
      <p:cViewPr varScale="1">
        <p:scale>
          <a:sx n="107" d="100"/>
          <a:sy n="107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6F004-2D32-4403-9011-24689C4C7926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8071-60A0-4C60-A58C-8FA3DAAA3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7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2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2" y="0"/>
            <a:ext cx="2352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 rot="10800000" flipV="1">
            <a:off x="2928939" y="571500"/>
            <a:ext cx="6215062" cy="44450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  <a:latin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15143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  <a:latin typeface="华文新魏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9500" y="6715143"/>
            <a:ext cx="1714500" cy="142875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  <a:latin typeface="华文新魏" panose="02010800040101010101" pitchFamily="2" charset="-122"/>
            </a:endParaRPr>
          </a:p>
        </p:txBody>
      </p:sp>
      <p:pic>
        <p:nvPicPr>
          <p:cNvPr id="9" name="Picture 6" descr="bann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00768"/>
            <a:ext cx="44196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665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10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5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3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2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800000" flipV="1">
            <a:off x="0" y="1606"/>
            <a:ext cx="9144000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0800000" flipV="1">
            <a:off x="1357322" y="0"/>
            <a:ext cx="7786687" cy="71438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15143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pic>
        <p:nvPicPr>
          <p:cNvPr id="8" name="Picture 6" descr="bann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6010275"/>
            <a:ext cx="44196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16476"/>
            <a:ext cx="8358246" cy="1060472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1"/>
            <a:ext cx="8229600" cy="4625989"/>
          </a:xfrm>
        </p:spPr>
        <p:txBody>
          <a:bodyPr/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71406" y="6286538"/>
            <a:ext cx="57150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9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800000" flipV="1">
            <a:off x="0" y="1606"/>
            <a:ext cx="9144000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0800000" flipV="1">
            <a:off x="1357322" y="0"/>
            <a:ext cx="7786687" cy="71438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15143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16476"/>
            <a:ext cx="8358246" cy="1060472"/>
          </a:xfrm>
        </p:spPr>
        <p:txBody>
          <a:bodyPr>
            <a:normAutofit/>
          </a:bodyPr>
          <a:lstStyle>
            <a:lvl1pPr algn="l">
              <a:defRPr sz="807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1"/>
            <a:ext cx="8229600" cy="46259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71406" y="6286538"/>
            <a:ext cx="57150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0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5400000" flipV="1">
            <a:off x="-3342480" y="3344087"/>
            <a:ext cx="6767513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6200000" flipV="1">
            <a:off x="-2757486" y="4027494"/>
            <a:ext cx="5589587" cy="71437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5637222" y="3365506"/>
            <a:ext cx="6873875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pic>
        <p:nvPicPr>
          <p:cNvPr id="8" name="Picture 6" descr="bann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6145231"/>
            <a:ext cx="441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1000155" cy="6192844"/>
          </a:xfrm>
        </p:spPr>
        <p:txBody>
          <a:bodyPr vert="eaVert">
            <a:normAutofit/>
          </a:bodyPr>
          <a:lstStyle>
            <a:lvl1pPr algn="ctr">
              <a:defRPr sz="949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836712"/>
            <a:ext cx="6912768" cy="486015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42845" y="6421479"/>
            <a:ext cx="57150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8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800000" flipV="1">
            <a:off x="0" y="1606"/>
            <a:ext cx="9144000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0800000" flipV="1">
            <a:off x="1357322" y="0"/>
            <a:ext cx="7786687" cy="71438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15143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pic>
        <p:nvPicPr>
          <p:cNvPr id="8" name="Picture 6" descr="bann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6010275"/>
            <a:ext cx="44196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16476"/>
            <a:ext cx="8358246" cy="1060472"/>
          </a:xfrm>
        </p:spPr>
        <p:txBody>
          <a:bodyPr>
            <a:normAutofit/>
          </a:bodyPr>
          <a:lstStyle>
            <a:lvl1pPr algn="l">
              <a:defRPr sz="807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1"/>
            <a:ext cx="8229600" cy="46259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406" y="62865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2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1588"/>
            <a:ext cx="9144000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800000" flipV="1">
            <a:off x="7938" y="18"/>
            <a:ext cx="9144000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0800000" flipV="1">
            <a:off x="1365250" y="-1588"/>
            <a:ext cx="7786688" cy="71438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8" y="6713556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pic>
        <p:nvPicPr>
          <p:cNvPr id="8" name="Picture 6" descr="bann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6008706"/>
            <a:ext cx="441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 txBox="1">
            <a:spLocks/>
          </p:cNvSpPr>
          <p:nvPr/>
        </p:nvSpPr>
        <p:spPr>
          <a:xfrm>
            <a:off x="6561138" y="635478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FECB91B-82F5-4641-92B5-61A5DEEE907B}" type="slidenum">
              <a:rPr lang="zh-CN" altLang="en-US" sz="285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285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6" y="1412776"/>
            <a:ext cx="7772400" cy="936104"/>
          </a:xfrm>
        </p:spPr>
        <p:txBody>
          <a:bodyPr anchor="t"/>
          <a:lstStyle>
            <a:lvl1pPr algn="ctr">
              <a:defRPr sz="1139" b="0" i="0" cap="all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9546" y="2564904"/>
            <a:ext cx="6144791" cy="2520280"/>
          </a:xfrm>
        </p:spPr>
        <p:txBody>
          <a:bodyPr/>
          <a:lstStyle>
            <a:lvl1pPr marL="0" indent="0">
              <a:buNone/>
              <a:defRPr sz="665">
                <a:solidFill>
                  <a:schemeClr val="tx2">
                    <a:lumMod val="75000"/>
                  </a:schemeClr>
                </a:solidFill>
              </a:defRPr>
            </a:lvl1pPr>
            <a:lvl2pPr marL="108496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2pPr>
            <a:lvl3pPr marL="216992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3pPr>
            <a:lvl4pPr marL="325487" indent="0">
              <a:buNone/>
              <a:defRPr sz="332">
                <a:solidFill>
                  <a:schemeClr val="tx1">
                    <a:tint val="75000"/>
                  </a:schemeClr>
                </a:solidFill>
              </a:defRPr>
            </a:lvl4pPr>
            <a:lvl5pPr marL="433983" indent="0">
              <a:buNone/>
              <a:defRPr sz="332">
                <a:solidFill>
                  <a:schemeClr val="tx1">
                    <a:tint val="75000"/>
                  </a:schemeClr>
                </a:solidFill>
              </a:defRPr>
            </a:lvl5pPr>
            <a:lvl6pPr marL="542479" indent="0">
              <a:buNone/>
              <a:defRPr sz="332">
                <a:solidFill>
                  <a:schemeClr val="tx1">
                    <a:tint val="75000"/>
                  </a:schemeClr>
                </a:solidFill>
              </a:defRPr>
            </a:lvl6pPr>
            <a:lvl7pPr marL="650975" indent="0">
              <a:buNone/>
              <a:defRPr sz="332">
                <a:solidFill>
                  <a:schemeClr val="tx1">
                    <a:tint val="75000"/>
                  </a:schemeClr>
                </a:solidFill>
              </a:defRPr>
            </a:lvl7pPr>
            <a:lvl8pPr marL="759470" indent="0">
              <a:buNone/>
              <a:defRPr sz="332">
                <a:solidFill>
                  <a:schemeClr val="tx1">
                    <a:tint val="75000"/>
                  </a:schemeClr>
                </a:solidFill>
              </a:defRPr>
            </a:lvl8pPr>
            <a:lvl9pPr marL="867966" indent="0">
              <a:buNone/>
              <a:defRPr sz="3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1407" y="6286538"/>
            <a:ext cx="50006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78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71432"/>
            <a:ext cx="9144000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665"/>
            </a:lvl1pPr>
            <a:lvl2pPr>
              <a:defRPr sz="570"/>
            </a:lvl2pPr>
            <a:lvl3pPr>
              <a:defRPr sz="475"/>
            </a:lvl3pPr>
            <a:lvl4pPr>
              <a:defRPr sz="428"/>
            </a:lvl4pPr>
            <a:lvl5pPr>
              <a:defRPr sz="428"/>
            </a:lvl5pPr>
            <a:lvl6pPr>
              <a:defRPr sz="428"/>
            </a:lvl6pPr>
            <a:lvl7pPr>
              <a:defRPr sz="428"/>
            </a:lvl7pPr>
            <a:lvl8pPr>
              <a:defRPr sz="428"/>
            </a:lvl8pPr>
            <a:lvl9pPr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665"/>
            </a:lvl1pPr>
            <a:lvl2pPr>
              <a:defRPr sz="570"/>
            </a:lvl2pPr>
            <a:lvl3pPr>
              <a:defRPr sz="475"/>
            </a:lvl3pPr>
            <a:lvl4pPr>
              <a:defRPr sz="428"/>
            </a:lvl4pPr>
            <a:lvl5pPr>
              <a:defRPr sz="428"/>
            </a:lvl5pPr>
            <a:lvl6pPr>
              <a:defRPr sz="428"/>
            </a:lvl6pPr>
            <a:lvl7pPr>
              <a:defRPr sz="428"/>
            </a:lvl7pPr>
            <a:lvl8pPr>
              <a:defRPr sz="428"/>
            </a:lvl8pPr>
            <a:lvl9pPr>
              <a:defRPr sz="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406" y="642147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32" y="18"/>
            <a:ext cx="9144000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rot="10800000" flipV="1">
            <a:off x="1365250" y="-12221"/>
            <a:ext cx="7786688" cy="71438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pic>
        <p:nvPicPr>
          <p:cNvPr id="11" name="Picture 6" descr="banner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6143644"/>
            <a:ext cx="44196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956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71432"/>
            <a:ext cx="9144000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496" indent="0">
              <a:buNone/>
              <a:defRPr sz="475" b="1"/>
            </a:lvl2pPr>
            <a:lvl3pPr marL="216992" indent="0">
              <a:buNone/>
              <a:defRPr sz="428" b="1"/>
            </a:lvl3pPr>
            <a:lvl4pPr marL="325487" indent="0">
              <a:buNone/>
              <a:defRPr sz="380" b="1"/>
            </a:lvl4pPr>
            <a:lvl5pPr marL="433983" indent="0">
              <a:buNone/>
              <a:defRPr sz="380" b="1"/>
            </a:lvl5pPr>
            <a:lvl6pPr marL="542479" indent="0">
              <a:buNone/>
              <a:defRPr sz="380" b="1"/>
            </a:lvl6pPr>
            <a:lvl7pPr marL="650975" indent="0">
              <a:buNone/>
              <a:defRPr sz="380" b="1"/>
            </a:lvl7pPr>
            <a:lvl8pPr marL="759470" indent="0">
              <a:buNone/>
              <a:defRPr sz="380" b="1"/>
            </a:lvl8pPr>
            <a:lvl9pPr marL="867966" indent="0">
              <a:buNone/>
              <a:defRPr sz="3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570"/>
            </a:lvl1pPr>
            <a:lvl2pPr>
              <a:defRPr sz="475"/>
            </a:lvl2pPr>
            <a:lvl3pPr>
              <a:defRPr sz="428"/>
            </a:lvl3pPr>
            <a:lvl4pPr>
              <a:defRPr sz="380"/>
            </a:lvl4pPr>
            <a:lvl5pPr>
              <a:defRPr sz="380"/>
            </a:lvl5pPr>
            <a:lvl6pPr>
              <a:defRPr sz="380"/>
            </a:lvl6pPr>
            <a:lvl7pPr>
              <a:defRPr sz="380"/>
            </a:lvl7pPr>
            <a:lvl8pPr>
              <a:defRPr sz="380"/>
            </a:lvl8pPr>
            <a:lvl9pPr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496" indent="0">
              <a:buNone/>
              <a:defRPr sz="475" b="1"/>
            </a:lvl2pPr>
            <a:lvl3pPr marL="216992" indent="0">
              <a:buNone/>
              <a:defRPr sz="428" b="1"/>
            </a:lvl3pPr>
            <a:lvl4pPr marL="325487" indent="0">
              <a:buNone/>
              <a:defRPr sz="380" b="1"/>
            </a:lvl4pPr>
            <a:lvl5pPr marL="433983" indent="0">
              <a:buNone/>
              <a:defRPr sz="380" b="1"/>
            </a:lvl5pPr>
            <a:lvl6pPr marL="542479" indent="0">
              <a:buNone/>
              <a:defRPr sz="380" b="1"/>
            </a:lvl6pPr>
            <a:lvl7pPr marL="650975" indent="0">
              <a:buNone/>
              <a:defRPr sz="380" b="1"/>
            </a:lvl7pPr>
            <a:lvl8pPr marL="759470" indent="0">
              <a:buNone/>
              <a:defRPr sz="380" b="1"/>
            </a:lvl8pPr>
            <a:lvl9pPr marL="867966" indent="0">
              <a:buNone/>
              <a:defRPr sz="3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570"/>
            </a:lvl1pPr>
            <a:lvl2pPr>
              <a:defRPr sz="475"/>
            </a:lvl2pPr>
            <a:lvl3pPr>
              <a:defRPr sz="428"/>
            </a:lvl3pPr>
            <a:lvl4pPr>
              <a:defRPr sz="380"/>
            </a:lvl4pPr>
            <a:lvl5pPr>
              <a:defRPr sz="380"/>
            </a:lvl5pPr>
            <a:lvl6pPr>
              <a:defRPr sz="380"/>
            </a:lvl6pPr>
            <a:lvl7pPr>
              <a:defRPr sz="380"/>
            </a:lvl7pPr>
            <a:lvl8pPr>
              <a:defRPr sz="380"/>
            </a:lvl8pPr>
            <a:lvl9pPr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406" y="642147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rot="10800000" flipV="1">
            <a:off x="32" y="-7962"/>
            <a:ext cx="9144000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rot="10800000" flipV="1">
            <a:off x="1365250" y="-10658"/>
            <a:ext cx="7786688" cy="71438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28">
              <a:solidFill>
                <a:prstClr val="white"/>
              </a:solidFill>
            </a:endParaRPr>
          </a:p>
        </p:txBody>
      </p:sp>
      <p:pic>
        <p:nvPicPr>
          <p:cNvPr id="12" name="Picture 6" descr="banner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6143644"/>
            <a:ext cx="44196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3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65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42910" y="635004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2086BE-5084-4C1A-9E12-2B2F5A2D8658}" type="datetime1">
              <a:rPr lang="zh-CN" altLang="en-US" smtClean="0">
                <a:solidFill>
                  <a:prstClr val="black"/>
                </a:solidFill>
              </a:rPr>
              <a:pPr/>
              <a:t>2017/12/25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57488" y="63579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42910" y="635004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B5B596-99D5-4D6A-9D49-3772B4B563C8}" type="datetime1">
              <a:rPr lang="zh-CN" altLang="en-US" smtClean="0">
                <a:solidFill>
                  <a:prstClr val="black"/>
                </a:solidFill>
              </a:rPr>
              <a:pPr/>
              <a:t>2017/12/25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57488" y="63579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9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47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760"/>
            </a:lvl1pPr>
            <a:lvl2pPr>
              <a:defRPr sz="665"/>
            </a:lvl2pPr>
            <a:lvl3pPr>
              <a:defRPr sz="570"/>
            </a:lvl3pPr>
            <a:lvl4pPr>
              <a:defRPr sz="475"/>
            </a:lvl4pPr>
            <a:lvl5pPr>
              <a:defRPr sz="475"/>
            </a:lvl5pPr>
            <a:lvl6pPr>
              <a:defRPr sz="475"/>
            </a:lvl6pPr>
            <a:lvl7pPr>
              <a:defRPr sz="475"/>
            </a:lvl7pPr>
            <a:lvl8pPr>
              <a:defRPr sz="475"/>
            </a:lvl8pPr>
            <a:lvl9pPr>
              <a:defRPr sz="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332"/>
            </a:lvl1pPr>
            <a:lvl2pPr marL="108496" indent="0">
              <a:buNone/>
              <a:defRPr sz="285"/>
            </a:lvl2pPr>
            <a:lvl3pPr marL="216992" indent="0">
              <a:buNone/>
              <a:defRPr sz="237"/>
            </a:lvl3pPr>
            <a:lvl4pPr marL="325487" indent="0">
              <a:buNone/>
              <a:defRPr sz="214"/>
            </a:lvl4pPr>
            <a:lvl5pPr marL="433983" indent="0">
              <a:buNone/>
              <a:defRPr sz="214"/>
            </a:lvl5pPr>
            <a:lvl6pPr marL="542479" indent="0">
              <a:buNone/>
              <a:defRPr sz="214"/>
            </a:lvl6pPr>
            <a:lvl7pPr marL="650975" indent="0">
              <a:buNone/>
              <a:defRPr sz="214"/>
            </a:lvl7pPr>
            <a:lvl8pPr marL="759470" indent="0">
              <a:buNone/>
              <a:defRPr sz="214"/>
            </a:lvl8pPr>
            <a:lvl9pPr marL="867966" indent="0">
              <a:buNone/>
              <a:defRPr sz="2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42910" y="635004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03B406-7494-4FB6-9EFA-22420F986B05}" type="datetime1">
              <a:rPr lang="zh-CN" altLang="en-US" smtClean="0">
                <a:solidFill>
                  <a:prstClr val="black"/>
                </a:solidFill>
              </a:rPr>
              <a:pPr/>
              <a:t>2017/12/25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57488" y="63579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0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47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760"/>
            </a:lvl1pPr>
            <a:lvl2pPr marL="108496" indent="0">
              <a:buNone/>
              <a:defRPr sz="665"/>
            </a:lvl2pPr>
            <a:lvl3pPr marL="216992" indent="0">
              <a:buNone/>
              <a:defRPr sz="570"/>
            </a:lvl3pPr>
            <a:lvl4pPr marL="325487" indent="0">
              <a:buNone/>
              <a:defRPr sz="475"/>
            </a:lvl4pPr>
            <a:lvl5pPr marL="433983" indent="0">
              <a:buNone/>
              <a:defRPr sz="475"/>
            </a:lvl5pPr>
            <a:lvl6pPr marL="542479" indent="0">
              <a:buNone/>
              <a:defRPr sz="475"/>
            </a:lvl6pPr>
            <a:lvl7pPr marL="650975" indent="0">
              <a:buNone/>
              <a:defRPr sz="475"/>
            </a:lvl7pPr>
            <a:lvl8pPr marL="759470" indent="0">
              <a:buNone/>
              <a:defRPr sz="475"/>
            </a:lvl8pPr>
            <a:lvl9pPr marL="867966" indent="0">
              <a:buNone/>
              <a:defRPr sz="47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332"/>
            </a:lvl1pPr>
            <a:lvl2pPr marL="108496" indent="0">
              <a:buNone/>
              <a:defRPr sz="285"/>
            </a:lvl2pPr>
            <a:lvl3pPr marL="216992" indent="0">
              <a:buNone/>
              <a:defRPr sz="237"/>
            </a:lvl3pPr>
            <a:lvl4pPr marL="325487" indent="0">
              <a:buNone/>
              <a:defRPr sz="214"/>
            </a:lvl4pPr>
            <a:lvl5pPr marL="433983" indent="0">
              <a:buNone/>
              <a:defRPr sz="214"/>
            </a:lvl5pPr>
            <a:lvl6pPr marL="542479" indent="0">
              <a:buNone/>
              <a:defRPr sz="214"/>
            </a:lvl6pPr>
            <a:lvl7pPr marL="650975" indent="0">
              <a:buNone/>
              <a:defRPr sz="214"/>
            </a:lvl7pPr>
            <a:lvl8pPr marL="759470" indent="0">
              <a:buNone/>
              <a:defRPr sz="214"/>
            </a:lvl8pPr>
            <a:lvl9pPr marL="867966" indent="0">
              <a:buNone/>
              <a:defRPr sz="2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42910" y="635004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97D80D-5778-46B0-99DA-9E4678E09653}" type="datetime1">
              <a:rPr lang="zh-CN" altLang="en-US" smtClean="0">
                <a:solidFill>
                  <a:prstClr val="black"/>
                </a:solidFill>
              </a:rPr>
              <a:pPr/>
              <a:t>2017/12/25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57488" y="63579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6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10" y="635004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2E8F7B-FD9E-49EE-8A9D-334FAB50E708}" type="datetime1">
              <a:rPr lang="zh-CN" altLang="en-US" smtClean="0">
                <a:solidFill>
                  <a:prstClr val="black"/>
                </a:solidFill>
              </a:rPr>
              <a:pPr/>
              <a:t>2017/12/25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57488" y="63579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55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10" y="635004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6A6969-7350-4DDC-BC61-711F579A9CAE}" type="datetime1">
              <a:rPr lang="zh-CN" altLang="en-US" smtClean="0">
                <a:solidFill>
                  <a:prstClr val="black"/>
                </a:solidFill>
              </a:rPr>
              <a:pPr/>
              <a:t>2017/12/25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57488" y="63579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2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6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9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7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9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1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C040-2D73-4327-82C7-A5A3A5297B20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0F16-CAF0-471D-8960-D3A9B24DE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2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00760" y="63579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71406" y="6421479"/>
            <a:ext cx="571504" cy="365125"/>
          </a:xfrm>
          <a:prstGeom prst="rect">
            <a:avLst/>
          </a:prstGeom>
        </p:spPr>
        <p:txBody>
          <a:bodyPr/>
          <a:lstStyle>
            <a:lvl1pPr>
              <a:defRPr sz="332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4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044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Trebuchet MS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Trebuchet MS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Trebuchet MS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Trebuchet MS" pitchFamily="34" charset="0"/>
          <a:ea typeface="黑体" pitchFamily="2" charset="-122"/>
        </a:defRPr>
      </a:lvl5pPr>
      <a:lvl6pPr marL="108496"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Arial" charset="0"/>
          <a:ea typeface="黑体" pitchFamily="2" charset="-122"/>
        </a:defRPr>
      </a:lvl6pPr>
      <a:lvl7pPr marL="216992"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Arial" charset="0"/>
          <a:ea typeface="黑体" pitchFamily="2" charset="-122"/>
        </a:defRPr>
      </a:lvl7pPr>
      <a:lvl8pPr marL="325487"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Arial" charset="0"/>
          <a:ea typeface="黑体" pitchFamily="2" charset="-122"/>
        </a:defRPr>
      </a:lvl8pPr>
      <a:lvl9pPr marL="433983" algn="ctr" rtl="0" eaLnBrk="1" fontAlgn="base" hangingPunct="1">
        <a:spcBef>
          <a:spcPct val="0"/>
        </a:spcBef>
        <a:spcAft>
          <a:spcPct val="0"/>
        </a:spcAft>
        <a:defRPr sz="1044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81372" indent="-813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76306" indent="-678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65" kern="1200">
          <a:solidFill>
            <a:schemeClr val="tx1"/>
          </a:solidFill>
          <a:latin typeface="+mn-lt"/>
          <a:ea typeface="+mn-ea"/>
          <a:cs typeface="+mn-cs"/>
        </a:defRPr>
      </a:lvl2pPr>
      <a:lvl3pPr marL="271240" indent="-542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379736" indent="-542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75" kern="1200">
          <a:solidFill>
            <a:schemeClr val="tx1"/>
          </a:solidFill>
          <a:latin typeface="+mn-lt"/>
          <a:ea typeface="+mn-ea"/>
          <a:cs typeface="+mn-cs"/>
        </a:defRPr>
      </a:lvl4pPr>
      <a:lvl5pPr marL="488231" indent="-542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75" kern="1200">
          <a:solidFill>
            <a:schemeClr val="tx1"/>
          </a:solidFill>
          <a:latin typeface="+mn-lt"/>
          <a:ea typeface="+mn-ea"/>
          <a:cs typeface="+mn-cs"/>
        </a:defRPr>
      </a:lvl5pPr>
      <a:lvl6pPr marL="596726" indent="-54248" algn="l" defTabSz="216992" rtl="0" eaLnBrk="1" latinLnBrk="0" hangingPunct="1">
        <a:spcBef>
          <a:spcPct val="20000"/>
        </a:spcBef>
        <a:buFont typeface="Arial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6pPr>
      <a:lvl7pPr marL="705223" indent="-54248" algn="l" defTabSz="216992" rtl="0" eaLnBrk="1" latinLnBrk="0" hangingPunct="1">
        <a:spcBef>
          <a:spcPct val="20000"/>
        </a:spcBef>
        <a:buFont typeface="Arial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7pPr>
      <a:lvl8pPr marL="813719" indent="-54248" algn="l" defTabSz="216992" rtl="0" eaLnBrk="1" latinLnBrk="0" hangingPunct="1">
        <a:spcBef>
          <a:spcPct val="20000"/>
        </a:spcBef>
        <a:buFont typeface="Arial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8pPr>
      <a:lvl9pPr marL="922214" indent="-54248" algn="l" defTabSz="216992" rtl="0" eaLnBrk="1" latinLnBrk="0" hangingPunct="1">
        <a:spcBef>
          <a:spcPct val="20000"/>
        </a:spcBef>
        <a:buFont typeface="Arial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1pPr>
      <a:lvl2pPr marL="108496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2pPr>
      <a:lvl3pPr marL="216992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3pPr>
      <a:lvl4pPr marL="325487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4pPr>
      <a:lvl5pPr marL="433983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5pPr>
      <a:lvl6pPr marL="542479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650975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759470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867966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PFSMS</a:t>
            </a:r>
            <a:r>
              <a:rPr lang="zh-CN" altLang="en-US" dirty="0"/>
              <a:t>的</a:t>
            </a:r>
            <a:r>
              <a:rPr lang="en-US" altLang="zh-CN" dirty="0" err="1"/>
              <a:t>snn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优化现有解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GFWA</a:t>
            </a:r>
          </a:p>
          <a:p>
            <a:r>
              <a:rPr lang="zh-CN" altLang="en-US" dirty="0" smtClean="0"/>
              <a:t>种群规模：</a:t>
            </a:r>
            <a:r>
              <a:rPr lang="en-US" altLang="zh-CN" dirty="0" smtClean="0"/>
              <a:t>50</a:t>
            </a:r>
          </a:p>
          <a:p>
            <a:r>
              <a:rPr lang="zh-CN" altLang="en-US" dirty="0" smtClean="0"/>
              <a:t>评估次数：</a:t>
            </a:r>
            <a:r>
              <a:rPr lang="en-US" altLang="zh-CN" dirty="0" smtClean="0"/>
              <a:t>1500</a:t>
            </a:r>
          </a:p>
          <a:p>
            <a:r>
              <a:rPr lang="en-US" altLang="zh-CN" dirty="0" smtClean="0"/>
              <a:t>16.0 </a:t>
            </a:r>
            <a:r>
              <a:rPr lang="en-US" altLang="zh-CN" dirty="0" smtClean="0">
                <a:sym typeface="Wingdings" panose="05000000000000000000" pitchFamily="2" charset="2"/>
              </a:rPr>
              <a:t> 15.3 (154)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1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43" y="1384436"/>
            <a:ext cx="4043363" cy="47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PFSMS</a:t>
            </a:r>
            <a:r>
              <a:rPr lang="zh-CN" altLang="en-US" dirty="0"/>
              <a:t>的</a:t>
            </a:r>
            <a:r>
              <a:rPr lang="en-US" altLang="zh-CN" dirty="0" err="1"/>
              <a:t>snn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优化现有解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CMA-ES</a:t>
            </a:r>
          </a:p>
          <a:p>
            <a:r>
              <a:rPr lang="zh-CN" altLang="en-US" dirty="0" smtClean="0"/>
              <a:t>种群规模：</a:t>
            </a:r>
            <a:r>
              <a:rPr lang="en-US" altLang="zh-CN" dirty="0" smtClean="0"/>
              <a:t>50</a:t>
            </a:r>
          </a:p>
          <a:p>
            <a:r>
              <a:rPr lang="zh-CN" altLang="en-US" dirty="0" smtClean="0"/>
              <a:t>评估次数：</a:t>
            </a:r>
            <a:r>
              <a:rPr lang="en-US" altLang="zh-CN" dirty="0" smtClean="0"/>
              <a:t>1500</a:t>
            </a:r>
          </a:p>
          <a:p>
            <a:r>
              <a:rPr lang="en-US" altLang="zh-CN" dirty="0" smtClean="0"/>
              <a:t>16.0 </a:t>
            </a:r>
            <a:r>
              <a:rPr lang="en-US" altLang="zh-CN" dirty="0" smtClean="0">
                <a:sym typeface="Wingdings" panose="05000000000000000000" pitchFamily="2" charset="2"/>
              </a:rPr>
              <a:t> 15.3 (153)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44" y="1402491"/>
            <a:ext cx="5479256" cy="45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012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50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黑体</vt:lpstr>
      <vt:lpstr>华文新魏</vt:lpstr>
      <vt:lpstr>宋体</vt:lpstr>
      <vt:lpstr>Arial</vt:lpstr>
      <vt:lpstr>Calibri</vt:lpstr>
      <vt:lpstr>Calibri Light</vt:lpstr>
      <vt:lpstr>Trebuchet MS</vt:lpstr>
      <vt:lpstr>Wingdings</vt:lpstr>
      <vt:lpstr>Office 主题</vt:lpstr>
      <vt:lpstr>CIL</vt:lpstr>
      <vt:lpstr>基于PFSMS的snn网络——优化现有解</vt:lpstr>
      <vt:lpstr>基于PFSMS的snn网络——优化现有解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基于PFSM的群体机器人 多目标搜索算法的实验结果</dc:title>
  <dc:creator>Jie Li</dc:creator>
  <cp:lastModifiedBy>Jie Li</cp:lastModifiedBy>
  <cp:revision>86</cp:revision>
  <dcterms:created xsi:type="dcterms:W3CDTF">2017-03-06T07:18:29Z</dcterms:created>
  <dcterms:modified xsi:type="dcterms:W3CDTF">2017-12-25T02:30:21Z</dcterms:modified>
</cp:coreProperties>
</file>