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1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1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68c8fca7_0_1:notes"/>
          <p:cNvSpPr/>
          <p:nvPr>
            <p:ph idx="2" type="sldImg"/>
          </p:nvPr>
        </p:nvSpPr>
        <p:spPr>
          <a:xfrm>
            <a:off x="2089781" y="685865"/>
            <a:ext cx="267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b68c8fc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7b68c8fca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spcFirstLastPara="1" rIns="92375" wrap="square" tIns="4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/>
              <a:t>‹#›</a:t>
            </a:fld>
            <a:endParaRPr sz="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69682d99_1_0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69682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825500" lvl="0" marL="4572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 algn="ctr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9475" lIns="479475" spcFirstLastPara="1" rIns="479475" wrap="square" tIns="47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>
            <a:noAutofit/>
          </a:bodyPr>
          <a:lstStyle>
            <a:lvl1pPr indent="-825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indent="-692150" lvl="1" marL="914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indent="-692150" lvl="2" marL="1371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indent="-692150" lvl="3" marL="18288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indent="-692150" lvl="4" marL="22860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indent="-692150" lvl="5" marL="27432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indent="-692150" lvl="6" marL="3200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indent="-692150" lvl="7" marL="3657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indent="-692150" lvl="8" marL="411480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image" Target="../media/image12.jp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3" Type="http://schemas.openxmlformats.org/officeDocument/2006/relationships/image" Target="../media/image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295400" y="9982200"/>
            <a:ext cx="14097000" cy="13716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0305" l="0" r="0" t="0"/>
          <a:stretch/>
        </p:blipFill>
        <p:spPr>
          <a:xfrm>
            <a:off x="685800" y="4155061"/>
            <a:ext cx="3930075" cy="63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600" y="20496835"/>
            <a:ext cx="4471075" cy="80986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609600"/>
            <a:ext cx="32918400" cy="31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InTouch App</a:t>
            </a:r>
            <a:endParaRPr b="1" i="0" sz="20000" u="none" cap="none" strike="noStrike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032909" y="3810000"/>
            <a:ext cx="9537900" cy="6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 Thune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Guang Yi Lim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Jun Loh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Yew Ken Chai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S 309 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16611600" y="9906000"/>
            <a:ext cx="14859000" cy="15697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610600" y="16383000"/>
            <a:ext cx="15316200" cy="1282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86000" y="10896600"/>
            <a:ext cx="12573000" cy="10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Application which brings people closer. Connect with people around you and feel more intouch.</a:t>
            </a:r>
            <a:endParaRPr/>
          </a:p>
          <a:p>
            <a:pPr indent="-5080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messages which can be seen by people near you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or rate nearby posts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connected with people around and start chatting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Users: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Users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497300" y="28034425"/>
            <a:ext cx="15087600" cy="16980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602200" y="10515600"/>
            <a:ext cx="12801600" cy="12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Interfaces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Inbox 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390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see a list of latest conversations they are having with their friend.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3905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Map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390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see where their location on the map and surrounding messages</a:t>
            </a:r>
            <a:endParaRPr/>
          </a:p>
          <a:p>
            <a:pPr indent="-279400" lvl="3" marL="65836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view</a:t>
            </a:r>
            <a:endParaRPr/>
          </a:p>
          <a:p>
            <a:pPr indent="0" lvl="0" marL="685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other people’s messages and comment on them </a:t>
            </a:r>
            <a:b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835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Chat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15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paired up with a stranger and chat with them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29210700"/>
            <a:ext cx="12115800" cy="16611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8440400" y="29710825"/>
            <a:ext cx="12420600" cy="27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Info: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YT_3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 Thune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CPRE (Sr)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Guang Yi Lim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 S (Sr)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Jun Loh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 S  (Jr)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Yew Ken Chai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 S (Jr)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wrong: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missing some proposed features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•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 of the applications is not what we expected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•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uploading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What went right:</a:t>
            </a:r>
            <a:endParaRPr/>
          </a:p>
          <a:p>
            <a:pPr indent="-279400" lvl="1" marL="21945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use cases are working</a:t>
            </a:r>
            <a:endParaRPr/>
          </a:p>
          <a:p>
            <a:pPr indent="-279400" lvl="1" marL="21945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does not crash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21945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•"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 downloading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Lessons Learned:</a:t>
            </a:r>
            <a:endParaRPr/>
          </a:p>
          <a:p>
            <a:pPr indent="-279400" lvl="1" marL="21945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how to code in Android Studio</a:t>
            </a:r>
            <a:endParaRPr/>
          </a:p>
          <a:p>
            <a:pPr indent="-279400" lvl="1" marL="21945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Learned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use websockets, Android volley, spring boot, MVC, CICD, Git, Maven, and Mockito.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85800" y="29515500"/>
            <a:ext cx="10668000" cy="19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Interfaces: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interface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-"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requests for post retrieval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-"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socket connection for user-to-user private chat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Service/Receiver System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-"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service for real-time location updates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-"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class for app activities receiving  location updates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Decisions: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base class for all app activities to handle common app operations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between activities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location updates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app usage around the map activity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Interactable map objects for nearby threads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and Post/Comment submission appear as dialogs over the map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6488" y="1744825"/>
            <a:ext cx="5834400" cy="1083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63725" y="23698193"/>
            <a:ext cx="5569300" cy="88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4250" y="28595472"/>
            <a:ext cx="5088250" cy="930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3974" y="36122157"/>
            <a:ext cx="5088249" cy="809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72712" y="17547750"/>
            <a:ext cx="12572998" cy="997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47100" y="609600"/>
            <a:ext cx="5569299" cy="742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600" y="4688400"/>
            <a:ext cx="3524250" cy="6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9450" y="4678875"/>
            <a:ext cx="3438525" cy="6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600" y="11327325"/>
            <a:ext cx="3543300" cy="63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8275" y="-1483800"/>
            <a:ext cx="3514725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1300" y="11289225"/>
            <a:ext cx="3533775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5600" y="17842425"/>
            <a:ext cx="3533775" cy="6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30300" y="4688400"/>
            <a:ext cx="348615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77475" y="11317800"/>
            <a:ext cx="3533775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49825" y="11289225"/>
            <a:ext cx="3533775" cy="6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663650" y="11317800"/>
            <a:ext cx="3533775" cy="6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349825" y="4688400"/>
            <a:ext cx="3533775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26775" y="12537000"/>
            <a:ext cx="3533775" cy="6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" y="24405150"/>
            <a:ext cx="5943600" cy="94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825075" y="20367150"/>
            <a:ext cx="13820775" cy="10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