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8" autoAdjust="0"/>
    <p:restoredTop sz="94660"/>
  </p:normalViewPr>
  <p:slideViewPr>
    <p:cSldViewPr snapToGrid="0">
      <p:cViewPr varScale="1">
        <p:scale>
          <a:sx n="67" d="100"/>
          <a:sy n="67" d="100"/>
        </p:scale>
        <p:origin x="13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FFFE1-A3C4-4507-B72A-BE0E77A8E7D1}" type="datetimeFigureOut">
              <a:rPr lang="es-VE" smtClean="0"/>
              <a:t>15/11/2017</a:t>
            </a:fld>
            <a:endParaRPr lang="es-V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V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38965-BE1D-4E8A-9613-98A2E3976C8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59815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38965-BE1D-4E8A-9613-98A2E3976C89}" type="slidenum">
              <a:rPr lang="es-VE" smtClean="0"/>
              <a:t>3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36853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38965-BE1D-4E8A-9613-98A2E3976C89}" type="slidenum">
              <a:rPr lang="es-VE" smtClean="0"/>
              <a:t>25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99416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38965-BE1D-4E8A-9613-98A2E3976C89}" type="slidenum">
              <a:rPr lang="es-VE" smtClean="0"/>
              <a:t>26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99522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38965-BE1D-4E8A-9613-98A2E3976C89}" type="slidenum">
              <a:rPr lang="es-VE" smtClean="0"/>
              <a:t>4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85770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38965-BE1D-4E8A-9613-98A2E3976C89}" type="slidenum">
              <a:rPr lang="es-VE" smtClean="0"/>
              <a:t>5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24713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38965-BE1D-4E8A-9613-98A2E3976C89}" type="slidenum">
              <a:rPr lang="es-VE" smtClean="0"/>
              <a:t>17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49456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38965-BE1D-4E8A-9613-98A2E3976C89}" type="slidenum">
              <a:rPr lang="es-VE" smtClean="0"/>
              <a:t>20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5193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38965-BE1D-4E8A-9613-98A2E3976C89}" type="slidenum">
              <a:rPr lang="es-VE" smtClean="0"/>
              <a:t>21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05934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38965-BE1D-4E8A-9613-98A2E3976C89}" type="slidenum">
              <a:rPr lang="es-VE" smtClean="0"/>
              <a:t>22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84533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38965-BE1D-4E8A-9613-98A2E3976C89}" type="slidenum">
              <a:rPr lang="es-VE" smtClean="0"/>
              <a:t>23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17992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38965-BE1D-4E8A-9613-98A2E3976C89}" type="slidenum">
              <a:rPr lang="es-VE" smtClean="0"/>
              <a:t>24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6785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7DD772-1531-4394-90E1-FC7A98253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95EB1C-AE73-4146-8AC0-A546E683C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C3EDDC-722F-47AB-AF2C-452E813B0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A304-E88C-44CD-994B-DB413D8AF99A}" type="datetimeFigureOut">
              <a:rPr lang="es-VE" smtClean="0"/>
              <a:t>15/11/2017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9562DE-77A9-45C1-B90C-939EF62E6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633657-E74C-4CA0-A4CA-7BE19C08F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213C-9164-4674-B318-672330D46C85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35902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61E30A-0D3F-468F-90D2-DE0B1912F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9669C33-4FE5-4423-A73B-9714F645B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C989C1-B797-40F9-AF0C-3A770385F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A304-E88C-44CD-994B-DB413D8AF99A}" type="datetimeFigureOut">
              <a:rPr lang="es-VE" smtClean="0"/>
              <a:t>15/11/2017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02E39D-8436-4207-B826-89DE53CBC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ECAE47-FBFB-4A73-8FC1-613BAC9B4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213C-9164-4674-B318-672330D46C85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50230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AC0A8F-C1A4-4E41-BAB6-3748D82572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F02F5E3-E3CC-48C2-A21B-5D3A832EA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E453B6-C4E7-4160-BD31-AB56F1CAE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A304-E88C-44CD-994B-DB413D8AF99A}" type="datetimeFigureOut">
              <a:rPr lang="es-VE" smtClean="0"/>
              <a:t>15/11/2017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DC03B9-5041-4A25-8BE7-D62C6D5F0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711136-16F6-4F38-8A0C-C50D58ADD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213C-9164-4674-B318-672330D46C85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05317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A00B6-2CEB-42F4-A885-AA0515257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4099F5-16C6-42F4-ADEA-DE743363E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1A849E-1395-4824-97FB-814448AA7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A304-E88C-44CD-994B-DB413D8AF99A}" type="datetimeFigureOut">
              <a:rPr lang="es-VE" smtClean="0"/>
              <a:t>15/11/2017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E1B167-38CC-4EDB-9B7C-08FB223AF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0A1597-0307-4200-B6FB-44C91CEF0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213C-9164-4674-B318-672330D46C85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2057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FF393B-D710-4024-9855-1D5AFD39B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A74C07-05C6-4639-99CC-53BF17442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4C6B1D-AC41-4030-B0B2-76985AD1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A304-E88C-44CD-994B-DB413D8AF99A}" type="datetimeFigureOut">
              <a:rPr lang="es-VE" smtClean="0"/>
              <a:t>15/11/2017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5B35E0-EA62-4753-85C5-EF96360FE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0EA5E8-4EB4-46CC-947B-2C9D9B136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213C-9164-4674-B318-672330D46C85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25342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BC2110-8A75-47EC-AF8C-8ACAC70FD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E38D9E-EBBB-44B2-8F8C-D26ED2BD52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ECCAC66-0D55-431B-87B8-AD0049C47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85115E-3F7C-4710-8ABC-8E8661BAC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A304-E88C-44CD-994B-DB413D8AF99A}" type="datetimeFigureOut">
              <a:rPr lang="es-VE" smtClean="0"/>
              <a:t>15/11/2017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6FBD48-86AF-4FF9-A892-2CA8B4375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281869-87A2-4766-B8A6-18079ACCE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213C-9164-4674-B318-672330D46C85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02277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DD675-C126-4BA4-B264-AA684E4A5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4E5092-D698-4D40-8ACA-8FCE67F1F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5E60C0D-A2E7-42F9-B7BD-DEFE08743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CA54597-6B11-4C15-9008-5D6EF3F928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270B8D4-4282-4A6D-B48B-EA4B281511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6784898-DF86-4EEF-921C-83EB90DC3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A304-E88C-44CD-994B-DB413D8AF99A}" type="datetimeFigureOut">
              <a:rPr lang="es-VE" smtClean="0"/>
              <a:t>15/11/2017</a:t>
            </a:fld>
            <a:endParaRPr lang="es-V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9EFC580-FD51-4001-B3B1-120D83BD4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BC8977A-07C5-4CFE-8F56-FD7F8F75B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213C-9164-4674-B318-672330D46C85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56962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2A994A-A432-4C7D-B81F-FF84E62B4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DA84EFF-35BD-43B6-AD7C-40FEFD773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A304-E88C-44CD-994B-DB413D8AF99A}" type="datetimeFigureOut">
              <a:rPr lang="es-VE" smtClean="0"/>
              <a:t>15/11/2017</a:t>
            </a:fld>
            <a:endParaRPr lang="es-V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A05B8EA-D936-4834-8C69-C75B4E02F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C8D57F7-2B89-4015-8B6E-21A626C9F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213C-9164-4674-B318-672330D46C85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91119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DBF34BC-FE94-4003-9540-9FB77E7D6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A304-E88C-44CD-994B-DB413D8AF99A}" type="datetimeFigureOut">
              <a:rPr lang="es-VE" smtClean="0"/>
              <a:t>15/11/2017</a:t>
            </a:fld>
            <a:endParaRPr lang="es-V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5679AA-AADC-44E9-B3B7-49BEBC000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15DF555-8348-46C0-A0C3-B947684D1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213C-9164-4674-B318-672330D46C85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1942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F7F294-97D0-4393-97E4-BAC4DBF83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2B2CFE-0740-444B-87D4-8914F28DD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EB7B268-DAE2-4048-9276-27E40C73B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50C165-7F16-4BAA-8DBD-00BE8A6A0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A304-E88C-44CD-994B-DB413D8AF99A}" type="datetimeFigureOut">
              <a:rPr lang="es-VE" smtClean="0"/>
              <a:t>15/11/2017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BF570C-11D5-4099-B62B-EA144AE6D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5751A2F-96C9-4AE2-B46A-AE107E653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213C-9164-4674-B318-672330D46C85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69914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61A90-FA32-44E8-9A2F-97CDA5361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8F71372-E064-4C9B-8825-7D6D486BD3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3ADA175-F8C0-4D1E-9E86-AB45FBB4E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9680B9-8336-483F-8949-63E2E103A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A304-E88C-44CD-994B-DB413D8AF99A}" type="datetimeFigureOut">
              <a:rPr lang="es-VE" smtClean="0"/>
              <a:t>15/11/2017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2F29845-8C98-4903-B0CB-78E089683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99202D-0D5F-4621-A085-3711ED402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213C-9164-4674-B318-672330D46C85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53717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E1C181C-BD9D-4C7C-AF1F-50DA7F71B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8E9E9D-518F-4BB4-9989-3F4D06D60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B6F664-7409-4DCB-9AC1-5577E100F3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BA304-E88C-44CD-994B-DB413D8AF99A}" type="datetimeFigureOut">
              <a:rPr lang="es-VE" smtClean="0"/>
              <a:t>15/11/2017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688963-5DB1-474B-938E-011CC1F713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CC838F-70D5-4957-BE0F-4D87371FFF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8213C-9164-4674-B318-672330D46C85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24225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erezp@unesur.edu.v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7.png"/><Relationship Id="rId4" Type="http://schemas.openxmlformats.org/officeDocument/2006/relationships/image" Target="../media/image7.png"/><Relationship Id="rId9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7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5.png"/><Relationship Id="rId5" Type="http://schemas.openxmlformats.org/officeDocument/2006/relationships/image" Target="../media/image20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16.png"/><Relationship Id="rId1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6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31.png"/><Relationship Id="rId5" Type="http://schemas.openxmlformats.org/officeDocument/2006/relationships/image" Target="../media/image20.png"/><Relationship Id="rId15" Type="http://schemas.openxmlformats.org/officeDocument/2006/relationships/image" Target="../media/image28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16.png"/><Relationship Id="rId1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6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5" Type="http://schemas.openxmlformats.org/officeDocument/2006/relationships/image" Target="../media/image28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16.png"/><Relationship Id="rId1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F357AD3-628C-4A28-B472-AE0DA258AF8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517" y="10633"/>
            <a:ext cx="9143999" cy="1003111"/>
          </a:xfrm>
          <a:prstGeom prst="rect">
            <a:avLst/>
          </a:prstGeom>
          <a:noFill/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FA6019B-DF37-4743-8064-527B06F9DE05}"/>
              </a:ext>
            </a:extLst>
          </p:cNvPr>
          <p:cNvSpPr txBox="1"/>
          <p:nvPr/>
        </p:nvSpPr>
        <p:spPr>
          <a:xfrm>
            <a:off x="2781024" y="5104644"/>
            <a:ext cx="35509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400" b="1" dirty="0">
                <a:latin typeface="Arial" panose="020B0604020202020204" pitchFamily="34" charset="0"/>
                <a:cs typeface="Arial" panose="020B0604020202020204" pitchFamily="34" charset="0"/>
              </a:rPr>
              <a:t>Profesor:</a:t>
            </a:r>
          </a:p>
          <a:p>
            <a:pPr algn="ctr"/>
            <a:r>
              <a:rPr lang="es-VE" sz="2400" dirty="0">
                <a:latin typeface="Arial" panose="020B0604020202020204" pitchFamily="34" charset="0"/>
                <a:cs typeface="Arial" panose="020B0604020202020204" pitchFamily="34" charset="0"/>
              </a:rPr>
              <a:t>Ing. Pedro Pérez</a:t>
            </a:r>
          </a:p>
          <a:p>
            <a:pPr algn="ctr"/>
            <a:r>
              <a:rPr lang="es-VE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perezp@unesur.edu.ve</a:t>
            </a:r>
            <a:endParaRPr lang="es-V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VE" sz="2400" dirty="0">
                <a:latin typeface="Arial" panose="020B0604020202020204" pitchFamily="34" charset="0"/>
                <a:cs typeface="Arial" panose="020B0604020202020204" pitchFamily="34" charset="0"/>
              </a:rPr>
              <a:t>0426-1269192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43E5871-2AD8-4727-A7EC-890743752E6D}"/>
              </a:ext>
            </a:extLst>
          </p:cNvPr>
          <p:cNvSpPr/>
          <p:nvPr/>
        </p:nvSpPr>
        <p:spPr>
          <a:xfrm>
            <a:off x="1325155" y="3976771"/>
            <a:ext cx="646265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sz="2800" b="1" dirty="0">
                <a:latin typeface="Arial,sans-serif"/>
              </a:rPr>
              <a:t>Unidad 2: Planeación y control de proyectos CPM/PERT</a:t>
            </a:r>
            <a:endParaRPr lang="es-VE" sz="28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B2D69D4-08CD-4C83-9527-711DA90916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413" y="1433512"/>
            <a:ext cx="3339032" cy="227784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2F973C3-020E-4DEF-853B-AF769A652E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6445" y="1433512"/>
            <a:ext cx="3817202" cy="236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005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E90AFA1-50B6-4ABF-B51B-184EB825F607}"/>
              </a:ext>
            </a:extLst>
          </p:cNvPr>
          <p:cNvSpPr/>
          <p:nvPr/>
        </p:nvSpPr>
        <p:spPr>
          <a:xfrm>
            <a:off x="371271" y="646054"/>
            <a:ext cx="2743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REGLAS No. 2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05E1D58-82FE-4A1E-BDC5-130ECDA97BFD}"/>
              </a:ext>
            </a:extLst>
          </p:cNvPr>
          <p:cNvSpPr/>
          <p:nvPr/>
        </p:nvSpPr>
        <p:spPr>
          <a:xfrm>
            <a:off x="412557" y="1488612"/>
            <a:ext cx="82393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VE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UTILIZAR LAS SIGUIENTES FORMAS: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D6A6F57-C0E5-4997-84E5-FF026C2DE12E}"/>
              </a:ext>
            </a:extLst>
          </p:cNvPr>
          <p:cNvSpPr/>
          <p:nvPr/>
        </p:nvSpPr>
        <p:spPr>
          <a:xfrm>
            <a:off x="632317" y="2506324"/>
            <a:ext cx="13324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VE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CORRECTO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5366006A-D8EB-4E18-8ED3-8C72789094B7}"/>
              </a:ext>
            </a:extLst>
          </p:cNvPr>
          <p:cNvSpPr/>
          <p:nvPr/>
        </p:nvSpPr>
        <p:spPr>
          <a:xfrm>
            <a:off x="3567559" y="3185636"/>
            <a:ext cx="995463" cy="1031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5400" dirty="0"/>
              <a:t>1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283E49DC-42FC-4C07-9A3D-7A032901B3A4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4563022" y="3701202"/>
            <a:ext cx="2810544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BD61FA7F-C644-48E9-B615-D168530E50BB}"/>
              </a:ext>
            </a:extLst>
          </p:cNvPr>
          <p:cNvSpPr/>
          <p:nvPr/>
        </p:nvSpPr>
        <p:spPr>
          <a:xfrm>
            <a:off x="5525544" y="2991469"/>
            <a:ext cx="442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1F49A31-F39B-4CD5-8F38-4FAAAC488AD5}"/>
              </a:ext>
            </a:extLst>
          </p:cNvPr>
          <p:cNvSpPr/>
          <p:nvPr/>
        </p:nvSpPr>
        <p:spPr>
          <a:xfrm>
            <a:off x="3536757" y="5390572"/>
            <a:ext cx="995463" cy="1031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5400" dirty="0"/>
              <a:t>1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5C2E4AB6-1358-443D-983D-E74DFA7D11E3}"/>
              </a:ext>
            </a:extLst>
          </p:cNvPr>
          <p:cNvCxnSpPr>
            <a:cxnSpLocks/>
            <a:stCxn id="12" idx="0"/>
            <a:endCxn id="7" idx="4"/>
          </p:cNvCxnSpPr>
          <p:nvPr/>
        </p:nvCxnSpPr>
        <p:spPr>
          <a:xfrm flipV="1">
            <a:off x="4034489" y="4216768"/>
            <a:ext cx="30802" cy="1173804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3F72403-655F-4D56-8C2E-F832A71AFFBB}"/>
              </a:ext>
            </a:extLst>
          </p:cNvPr>
          <p:cNvSpPr/>
          <p:nvPr/>
        </p:nvSpPr>
        <p:spPr>
          <a:xfrm>
            <a:off x="3414850" y="4601569"/>
            <a:ext cx="7681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13E0EC33-899D-470D-A366-99DD44A1A514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4532220" y="5888132"/>
            <a:ext cx="2904069" cy="18006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FCA77719-C23F-41B0-A206-39F87AE55766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992221" y="5906138"/>
            <a:ext cx="2544536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B3521029-52CF-4029-9E78-6335FCD64217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992221" y="3701202"/>
            <a:ext cx="2575338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1AD4533-1D42-48D6-95AC-407235024E32}"/>
              </a:ext>
            </a:extLst>
          </p:cNvPr>
          <p:cNvSpPr/>
          <p:nvPr/>
        </p:nvSpPr>
        <p:spPr>
          <a:xfrm>
            <a:off x="5614836" y="5247900"/>
            <a:ext cx="442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C2EC2BEE-5540-4359-8204-AC0114670DFC}"/>
              </a:ext>
            </a:extLst>
          </p:cNvPr>
          <p:cNvSpPr/>
          <p:nvPr/>
        </p:nvSpPr>
        <p:spPr>
          <a:xfrm>
            <a:off x="2043114" y="3054871"/>
            <a:ext cx="442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C1F73AF9-FA21-454C-B728-A5F2BF14E069}"/>
              </a:ext>
            </a:extLst>
          </p:cNvPr>
          <p:cNvSpPr/>
          <p:nvPr/>
        </p:nvSpPr>
        <p:spPr>
          <a:xfrm>
            <a:off x="1964733" y="5247899"/>
            <a:ext cx="442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685828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E882AC6-2998-485D-A9F5-4CE978E8E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VE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Pasos para crear CMP-PERT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7A5D42E9-AF7A-4762-AC99-1C5AA5AC4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2809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VE" sz="3200" dirty="0"/>
              <a:t>Crear Tabla de actividades</a:t>
            </a:r>
          </a:p>
          <a:p>
            <a:pPr marL="514350" indent="-514350">
              <a:buFont typeface="+mj-lt"/>
              <a:buAutoNum type="arabicPeriod"/>
            </a:pPr>
            <a:r>
              <a:rPr lang="es-VE" sz="3200" dirty="0"/>
              <a:t>Creación diagrama de red</a:t>
            </a:r>
          </a:p>
          <a:p>
            <a:pPr marL="514350" indent="-514350">
              <a:buFont typeface="+mj-lt"/>
              <a:buAutoNum type="arabicPeriod"/>
            </a:pPr>
            <a:r>
              <a:rPr lang="es-VE" sz="3200" dirty="0"/>
              <a:t>Calculo de ocurrencia mas temprana (E)</a:t>
            </a:r>
          </a:p>
          <a:p>
            <a:pPr marL="514350" indent="-514350">
              <a:buFont typeface="+mj-lt"/>
              <a:buAutoNum type="arabicPeriod"/>
            </a:pPr>
            <a:r>
              <a:rPr lang="es-VE" sz="3200" dirty="0"/>
              <a:t>Calculo de ocurrencia mas tardía (L)</a:t>
            </a:r>
          </a:p>
          <a:p>
            <a:pPr marL="514350" indent="-514350">
              <a:buFont typeface="+mj-lt"/>
              <a:buAutoNum type="arabicPeriod"/>
            </a:pPr>
            <a:r>
              <a:rPr lang="es-VE" sz="3200" dirty="0"/>
              <a:t>Calculo de ruta critica</a:t>
            </a:r>
          </a:p>
          <a:p>
            <a:pPr marL="514350" indent="-514350">
              <a:buFont typeface="+mj-lt"/>
              <a:buAutoNum type="arabicPeriod"/>
            </a:pPr>
            <a:r>
              <a:rPr lang="es-VE" sz="3200" dirty="0"/>
              <a:t>Calculo de holguras</a:t>
            </a:r>
          </a:p>
          <a:p>
            <a:pPr marL="514350" indent="-514350">
              <a:buFont typeface="+mj-lt"/>
              <a:buAutoNum type="arabicPeriod"/>
            </a:pPr>
            <a:r>
              <a:rPr lang="es-VE" sz="3200" dirty="0"/>
              <a:t>Diagrama de Gantt basado en red CMP-PERT</a:t>
            </a:r>
          </a:p>
        </p:txBody>
      </p:sp>
    </p:spTree>
    <p:extLst>
      <p:ext uri="{BB962C8B-B14F-4D97-AF65-F5344CB8AC3E}">
        <p14:creationId xmlns:p14="http://schemas.microsoft.com/office/powerpoint/2010/main" val="3725848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A5307D9D-50B3-46AC-B9CF-6FF02696ED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3137581"/>
              </p:ext>
            </p:extLst>
          </p:nvPr>
        </p:nvGraphicFramePr>
        <p:xfrm>
          <a:off x="628650" y="2059089"/>
          <a:ext cx="7886700" cy="3627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1044">
                  <a:extLst>
                    <a:ext uri="{9D8B030D-6E8A-4147-A177-3AD203B41FA5}">
                      <a16:colId xmlns:a16="http://schemas.microsoft.com/office/drawing/2014/main" val="428867138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57897094"/>
                    </a:ext>
                  </a:extLst>
                </a:gridCol>
                <a:gridCol w="2490280">
                  <a:extLst>
                    <a:ext uri="{9D8B030D-6E8A-4147-A177-3AD203B41FA5}">
                      <a16:colId xmlns:a16="http://schemas.microsoft.com/office/drawing/2014/main" val="1858612365"/>
                    </a:ext>
                  </a:extLst>
                </a:gridCol>
                <a:gridCol w="2756576">
                  <a:extLst>
                    <a:ext uri="{9D8B030D-6E8A-4147-A177-3AD203B41FA5}">
                      <a16:colId xmlns:a16="http://schemas.microsoft.com/office/drawing/2014/main" val="1224717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VE" sz="2800" dirty="0"/>
                        <a:t>No.</a:t>
                      </a:r>
                      <a:endParaRPr lang="es-V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2800" dirty="0"/>
                        <a:t>NOMBBRE</a:t>
                      </a:r>
                      <a:endParaRPr lang="es-V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2800" dirty="0"/>
                        <a:t>PREDECESORA</a:t>
                      </a:r>
                      <a:endParaRPr lang="es-V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2800" dirty="0"/>
                        <a:t>DURACIÓN (Días)</a:t>
                      </a:r>
                      <a:endParaRPr lang="es-VE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698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VE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28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2800" dirty="0"/>
                        <a:t>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2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66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VE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28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2800" dirty="0"/>
                        <a:t>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490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VE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28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28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28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794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VE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28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28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2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69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VE" sz="2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28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28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2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37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VE" sz="2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28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2800" dirty="0"/>
                        <a:t>E,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28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410855"/>
                  </a:ext>
                </a:extLst>
              </a:tr>
            </a:tbl>
          </a:graphicData>
        </a:graphic>
      </p:graphicFrame>
      <p:sp>
        <p:nvSpPr>
          <p:cNvPr id="4" name="Título 1">
            <a:extLst>
              <a:ext uri="{FF2B5EF4-FFF2-40B4-BE49-F238E27FC236}">
                <a16:creationId xmlns:a16="http://schemas.microsoft.com/office/drawing/2014/main" id="{B6AB774E-CA36-4B3E-B699-FF28FE376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VE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Paso 1: Tabla de Actividades</a:t>
            </a:r>
          </a:p>
        </p:txBody>
      </p:sp>
    </p:spTree>
    <p:extLst>
      <p:ext uri="{BB962C8B-B14F-4D97-AF65-F5344CB8AC3E}">
        <p14:creationId xmlns:p14="http://schemas.microsoft.com/office/powerpoint/2010/main" val="2872437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22768523-736F-4281-AA61-5AF557BED377}"/>
              </a:ext>
            </a:extLst>
          </p:cNvPr>
          <p:cNvSpPr/>
          <p:nvPr/>
        </p:nvSpPr>
        <p:spPr>
          <a:xfrm>
            <a:off x="376887" y="3348798"/>
            <a:ext cx="715347" cy="681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5400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723F562C-6CAF-479F-9B59-3E916BC7FBD3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 flipV="1">
            <a:off x="1092234" y="2595749"/>
            <a:ext cx="1021616" cy="1093641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B36370F4-2775-423B-A3FA-65BE32C7F130}"/>
              </a:ext>
            </a:extLst>
          </p:cNvPr>
          <p:cNvSpPr/>
          <p:nvPr/>
        </p:nvSpPr>
        <p:spPr>
          <a:xfrm>
            <a:off x="1125798" y="2496238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57A5A9AE-BC68-4B7F-8592-1958DE86B497}"/>
              </a:ext>
            </a:extLst>
          </p:cNvPr>
          <p:cNvSpPr/>
          <p:nvPr/>
        </p:nvSpPr>
        <p:spPr>
          <a:xfrm>
            <a:off x="2113850" y="2255157"/>
            <a:ext cx="715347" cy="681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5400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E20EDDE8-0796-4660-9E60-9358F4E3F5F0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>
            <a:off x="1092234" y="3689390"/>
            <a:ext cx="1051587" cy="1015236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id="{AFA0E0D2-7118-4FE2-A40E-E244EA7B038E}"/>
              </a:ext>
            </a:extLst>
          </p:cNvPr>
          <p:cNvSpPr/>
          <p:nvPr/>
        </p:nvSpPr>
        <p:spPr>
          <a:xfrm>
            <a:off x="2143821" y="4364034"/>
            <a:ext cx="715347" cy="681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5400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001FA1F-F0D6-41E6-84D4-49F4DFF1F4FA}"/>
              </a:ext>
            </a:extLst>
          </p:cNvPr>
          <p:cNvSpPr/>
          <p:nvPr/>
        </p:nvSpPr>
        <p:spPr>
          <a:xfrm>
            <a:off x="4248542" y="2232011"/>
            <a:ext cx="715347" cy="681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5400" dirty="0"/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8B99CF54-5B4B-48F3-9145-9968BC4005D4}"/>
              </a:ext>
            </a:extLst>
          </p:cNvPr>
          <p:cNvCxnSpPr>
            <a:cxnSpLocks/>
            <a:stCxn id="9" idx="6"/>
            <a:endCxn id="20" idx="2"/>
          </p:cNvCxnSpPr>
          <p:nvPr/>
        </p:nvCxnSpPr>
        <p:spPr>
          <a:xfrm flipV="1">
            <a:off x="2829197" y="2572603"/>
            <a:ext cx="1419345" cy="23146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Elipse 22">
            <a:extLst>
              <a:ext uri="{FF2B5EF4-FFF2-40B4-BE49-F238E27FC236}">
                <a16:creationId xmlns:a16="http://schemas.microsoft.com/office/drawing/2014/main" id="{F00A5409-679F-4C42-88F9-6E75B52E14EE}"/>
              </a:ext>
            </a:extLst>
          </p:cNvPr>
          <p:cNvSpPr/>
          <p:nvPr/>
        </p:nvSpPr>
        <p:spPr>
          <a:xfrm>
            <a:off x="4248543" y="4364034"/>
            <a:ext cx="715347" cy="681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5400" dirty="0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7BD65C35-07DA-492C-AB74-BE31D9D6E4ED}"/>
              </a:ext>
            </a:extLst>
          </p:cNvPr>
          <p:cNvCxnSpPr>
            <a:cxnSpLocks/>
            <a:stCxn id="15" idx="6"/>
            <a:endCxn id="23" idx="2"/>
          </p:cNvCxnSpPr>
          <p:nvPr/>
        </p:nvCxnSpPr>
        <p:spPr>
          <a:xfrm>
            <a:off x="2859168" y="4704626"/>
            <a:ext cx="1389375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ángulo 25">
            <a:extLst>
              <a:ext uri="{FF2B5EF4-FFF2-40B4-BE49-F238E27FC236}">
                <a16:creationId xmlns:a16="http://schemas.microsoft.com/office/drawing/2014/main" id="{48E302A9-593B-457E-8047-918A70049D9D}"/>
              </a:ext>
            </a:extLst>
          </p:cNvPr>
          <p:cNvSpPr/>
          <p:nvPr/>
        </p:nvSpPr>
        <p:spPr>
          <a:xfrm>
            <a:off x="3176114" y="1949417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C30B0032-E03B-4998-B50A-FEE991FE22FD}"/>
              </a:ext>
            </a:extLst>
          </p:cNvPr>
          <p:cNvSpPr/>
          <p:nvPr/>
        </p:nvSpPr>
        <p:spPr>
          <a:xfrm>
            <a:off x="3145004" y="4096176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94FBBB43-07BF-43C4-A7B3-FFB788C2B57D}"/>
              </a:ext>
            </a:extLst>
          </p:cNvPr>
          <p:cNvSpPr/>
          <p:nvPr/>
        </p:nvSpPr>
        <p:spPr>
          <a:xfrm>
            <a:off x="4248541" y="5713007"/>
            <a:ext cx="715347" cy="681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5400" dirty="0"/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1CEC9479-C915-4A0F-BCE0-B02E77120893}"/>
              </a:ext>
            </a:extLst>
          </p:cNvPr>
          <p:cNvCxnSpPr>
            <a:cxnSpLocks/>
            <a:stCxn id="15" idx="5"/>
            <a:endCxn id="40" idx="2"/>
          </p:cNvCxnSpPr>
          <p:nvPr/>
        </p:nvCxnSpPr>
        <p:spPr>
          <a:xfrm>
            <a:off x="2754408" y="4945460"/>
            <a:ext cx="1494133" cy="1108139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Rectángulo 43">
            <a:extLst>
              <a:ext uri="{FF2B5EF4-FFF2-40B4-BE49-F238E27FC236}">
                <a16:creationId xmlns:a16="http://schemas.microsoft.com/office/drawing/2014/main" id="{75D31D5E-3B2B-48EE-B270-DEC7131D8BA6}"/>
              </a:ext>
            </a:extLst>
          </p:cNvPr>
          <p:cNvSpPr/>
          <p:nvPr/>
        </p:nvSpPr>
        <p:spPr>
          <a:xfrm>
            <a:off x="3394773" y="4885651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C27F8733-D907-45F5-901D-3B4C90FF9630}"/>
              </a:ext>
            </a:extLst>
          </p:cNvPr>
          <p:cNvSpPr/>
          <p:nvPr/>
        </p:nvSpPr>
        <p:spPr>
          <a:xfrm>
            <a:off x="6353265" y="4364034"/>
            <a:ext cx="715347" cy="681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5400" dirty="0"/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D476EC8B-8E8B-43E7-A7DB-555B877C0F85}"/>
              </a:ext>
            </a:extLst>
          </p:cNvPr>
          <p:cNvCxnSpPr>
            <a:cxnSpLocks/>
            <a:stCxn id="23" idx="6"/>
            <a:endCxn id="45" idx="2"/>
          </p:cNvCxnSpPr>
          <p:nvPr/>
        </p:nvCxnSpPr>
        <p:spPr>
          <a:xfrm>
            <a:off x="4963890" y="4704626"/>
            <a:ext cx="1389375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Rectángulo 46">
            <a:extLst>
              <a:ext uri="{FF2B5EF4-FFF2-40B4-BE49-F238E27FC236}">
                <a16:creationId xmlns:a16="http://schemas.microsoft.com/office/drawing/2014/main" id="{E6784482-5F4A-4554-AD43-51145A2A658E}"/>
              </a:ext>
            </a:extLst>
          </p:cNvPr>
          <p:cNvSpPr/>
          <p:nvPr/>
        </p:nvSpPr>
        <p:spPr>
          <a:xfrm>
            <a:off x="5249726" y="4096176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</a:p>
        </p:txBody>
      </p:sp>
      <p:sp>
        <p:nvSpPr>
          <p:cNvPr id="50" name="Título 1">
            <a:extLst>
              <a:ext uri="{FF2B5EF4-FFF2-40B4-BE49-F238E27FC236}">
                <a16:creationId xmlns:a16="http://schemas.microsoft.com/office/drawing/2014/main" id="{6DDFE827-9FD7-4457-B52F-3DA632A6E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VE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Paso 2: Creación diagrama de RED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432051F-19D3-440E-925B-7932A020B865}"/>
              </a:ext>
            </a:extLst>
          </p:cNvPr>
          <p:cNvSpPr/>
          <p:nvPr/>
        </p:nvSpPr>
        <p:spPr>
          <a:xfrm>
            <a:off x="1560903" y="3581255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5242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9D4C2362-EE37-44FD-904C-B6B1B0917802}"/>
              </a:ext>
            </a:extLst>
          </p:cNvPr>
          <p:cNvSpPr/>
          <p:nvPr/>
        </p:nvSpPr>
        <p:spPr>
          <a:xfrm>
            <a:off x="376887" y="3348798"/>
            <a:ext cx="715347" cy="681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5400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83D1B1DD-383F-4B23-8D8D-A9D8A464E03B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1092234" y="2595749"/>
            <a:ext cx="1021616" cy="1093641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7B32B3FF-7B0E-468B-A263-51EAA5D0749B}"/>
              </a:ext>
            </a:extLst>
          </p:cNvPr>
          <p:cNvSpPr/>
          <p:nvPr/>
        </p:nvSpPr>
        <p:spPr>
          <a:xfrm>
            <a:off x="1125798" y="2496238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3636C15A-BBDB-4ED7-8F18-B1816FBA66F5}"/>
              </a:ext>
            </a:extLst>
          </p:cNvPr>
          <p:cNvSpPr/>
          <p:nvPr/>
        </p:nvSpPr>
        <p:spPr>
          <a:xfrm>
            <a:off x="2113850" y="2255157"/>
            <a:ext cx="715347" cy="681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5400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2CAAEA4A-DEF8-42B0-A069-92FC32A9DC07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1092234" y="3689390"/>
            <a:ext cx="1051587" cy="1015236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Elipse 9">
            <a:extLst>
              <a:ext uri="{FF2B5EF4-FFF2-40B4-BE49-F238E27FC236}">
                <a16:creationId xmlns:a16="http://schemas.microsoft.com/office/drawing/2014/main" id="{C10D26D6-D942-4435-9E85-9286CEBA485A}"/>
              </a:ext>
            </a:extLst>
          </p:cNvPr>
          <p:cNvSpPr/>
          <p:nvPr/>
        </p:nvSpPr>
        <p:spPr>
          <a:xfrm>
            <a:off x="2143821" y="4364034"/>
            <a:ext cx="715347" cy="681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5400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1DFF5B5-587F-4268-96C8-59F0EE6AE5E1}"/>
              </a:ext>
            </a:extLst>
          </p:cNvPr>
          <p:cNvSpPr/>
          <p:nvPr/>
        </p:nvSpPr>
        <p:spPr>
          <a:xfrm>
            <a:off x="4248542" y="2232011"/>
            <a:ext cx="715347" cy="681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5400" dirty="0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A838A99D-B949-48AC-8782-96259FEC3C08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2829197" y="2572603"/>
            <a:ext cx="1419345" cy="23146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78470446-3151-42D1-9302-5630E13FF7F5}"/>
              </a:ext>
            </a:extLst>
          </p:cNvPr>
          <p:cNvSpPr/>
          <p:nvPr/>
        </p:nvSpPr>
        <p:spPr>
          <a:xfrm>
            <a:off x="4248543" y="4364034"/>
            <a:ext cx="715347" cy="681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5400" dirty="0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D107A7E3-A3D3-4120-A022-B78F8CC824B8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2859168" y="4704626"/>
            <a:ext cx="1389375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C93A9EB-225D-426F-A4BD-931355ACE83E}"/>
              </a:ext>
            </a:extLst>
          </p:cNvPr>
          <p:cNvSpPr/>
          <p:nvPr/>
        </p:nvSpPr>
        <p:spPr>
          <a:xfrm>
            <a:off x="3176114" y="1949417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AD19A88D-DF36-4CAD-B026-54E484C35FDD}"/>
              </a:ext>
            </a:extLst>
          </p:cNvPr>
          <p:cNvSpPr/>
          <p:nvPr/>
        </p:nvSpPr>
        <p:spPr>
          <a:xfrm>
            <a:off x="3145004" y="4096176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84C02F70-A0F0-4782-9CE9-B071FC407ADC}"/>
              </a:ext>
            </a:extLst>
          </p:cNvPr>
          <p:cNvCxnSpPr>
            <a:cxnSpLocks/>
            <a:endCxn id="13" idx="4"/>
          </p:cNvCxnSpPr>
          <p:nvPr/>
        </p:nvCxnSpPr>
        <p:spPr>
          <a:xfrm flipV="1">
            <a:off x="3644544" y="5045217"/>
            <a:ext cx="961673" cy="1124984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A094465A-EC8A-4AF9-AF6B-31B5861155BC}"/>
              </a:ext>
            </a:extLst>
          </p:cNvPr>
          <p:cNvSpPr/>
          <p:nvPr/>
        </p:nvSpPr>
        <p:spPr>
          <a:xfrm>
            <a:off x="3463167" y="5100524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A220B809-40BB-4C7F-AACD-A9AB356CC41A}"/>
              </a:ext>
            </a:extLst>
          </p:cNvPr>
          <p:cNvSpPr/>
          <p:nvPr/>
        </p:nvSpPr>
        <p:spPr>
          <a:xfrm>
            <a:off x="6353265" y="4364034"/>
            <a:ext cx="715347" cy="681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5400" dirty="0"/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88F09EC2-5D31-4506-8E46-DB4FDAD94817}"/>
              </a:ext>
            </a:extLst>
          </p:cNvPr>
          <p:cNvCxnSpPr>
            <a:cxnSpLocks/>
            <a:stCxn id="13" idx="6"/>
            <a:endCxn id="20" idx="2"/>
          </p:cNvCxnSpPr>
          <p:nvPr/>
        </p:nvCxnSpPr>
        <p:spPr>
          <a:xfrm>
            <a:off x="4963890" y="4704626"/>
            <a:ext cx="1389375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A37C5E2E-D5A3-41A8-AFEC-D29EA9DF4820}"/>
              </a:ext>
            </a:extLst>
          </p:cNvPr>
          <p:cNvSpPr/>
          <p:nvPr/>
        </p:nvSpPr>
        <p:spPr>
          <a:xfrm>
            <a:off x="5249726" y="4096176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F9315BD0-25D3-417B-9E9B-F22D184A6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VE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Paso 2: Creación diagrama de RED</a:t>
            </a:r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2E205B47-3132-4320-A58F-19B4A1CA4B57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2754408" y="4945460"/>
            <a:ext cx="890136" cy="1224741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Elipse 29">
            <a:extLst>
              <a:ext uri="{FF2B5EF4-FFF2-40B4-BE49-F238E27FC236}">
                <a16:creationId xmlns:a16="http://schemas.microsoft.com/office/drawing/2014/main" id="{D87793D8-24D9-4137-8289-9C9A24EEACBA}"/>
              </a:ext>
            </a:extLst>
          </p:cNvPr>
          <p:cNvSpPr/>
          <p:nvPr/>
        </p:nvSpPr>
        <p:spPr>
          <a:xfrm>
            <a:off x="2039078" y="3559526"/>
            <a:ext cx="3029553" cy="2844965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1C4BAB8F-D710-42EF-9814-D9411060A945}"/>
              </a:ext>
            </a:extLst>
          </p:cNvPr>
          <p:cNvSpPr/>
          <p:nvPr/>
        </p:nvSpPr>
        <p:spPr>
          <a:xfrm>
            <a:off x="4963889" y="5691549"/>
            <a:ext cx="29517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VE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INCORRECTO!</a:t>
            </a:r>
          </a:p>
          <a:p>
            <a:pPr algn="ctr"/>
            <a:r>
              <a:rPr lang="es-VE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Violación de la regla No. 2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55A36F5-5125-471A-B270-9C9CDE17BF0A}"/>
              </a:ext>
            </a:extLst>
          </p:cNvPr>
          <p:cNvSpPr/>
          <p:nvPr/>
        </p:nvSpPr>
        <p:spPr>
          <a:xfrm>
            <a:off x="1560903" y="3581255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71865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22768523-736F-4281-AA61-5AF557BED377}"/>
              </a:ext>
            </a:extLst>
          </p:cNvPr>
          <p:cNvSpPr/>
          <p:nvPr/>
        </p:nvSpPr>
        <p:spPr>
          <a:xfrm>
            <a:off x="376887" y="3348798"/>
            <a:ext cx="715347" cy="681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5400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723F562C-6CAF-479F-9B59-3E916BC7FBD3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 flipV="1">
            <a:off x="1092234" y="2595749"/>
            <a:ext cx="1021616" cy="1093641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B36370F4-2775-423B-A3FA-65BE32C7F130}"/>
              </a:ext>
            </a:extLst>
          </p:cNvPr>
          <p:cNvSpPr/>
          <p:nvPr/>
        </p:nvSpPr>
        <p:spPr>
          <a:xfrm>
            <a:off x="1125798" y="2496238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57A5A9AE-BC68-4B7F-8592-1958DE86B497}"/>
              </a:ext>
            </a:extLst>
          </p:cNvPr>
          <p:cNvSpPr/>
          <p:nvPr/>
        </p:nvSpPr>
        <p:spPr>
          <a:xfrm>
            <a:off x="2113850" y="2255157"/>
            <a:ext cx="715347" cy="681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5400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E20EDDE8-0796-4660-9E60-9358F4E3F5F0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>
            <a:off x="1092234" y="3689390"/>
            <a:ext cx="1051587" cy="1015236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id="{AFA0E0D2-7118-4FE2-A40E-E244EA7B038E}"/>
              </a:ext>
            </a:extLst>
          </p:cNvPr>
          <p:cNvSpPr/>
          <p:nvPr/>
        </p:nvSpPr>
        <p:spPr>
          <a:xfrm>
            <a:off x="2143821" y="4364034"/>
            <a:ext cx="715347" cy="681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5400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001FA1F-F0D6-41E6-84D4-49F4DFF1F4FA}"/>
              </a:ext>
            </a:extLst>
          </p:cNvPr>
          <p:cNvSpPr/>
          <p:nvPr/>
        </p:nvSpPr>
        <p:spPr>
          <a:xfrm>
            <a:off x="4248542" y="2232011"/>
            <a:ext cx="715347" cy="681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5400" dirty="0"/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8B99CF54-5B4B-48F3-9145-9968BC4005D4}"/>
              </a:ext>
            </a:extLst>
          </p:cNvPr>
          <p:cNvCxnSpPr>
            <a:cxnSpLocks/>
            <a:stCxn id="9" idx="6"/>
            <a:endCxn id="20" idx="2"/>
          </p:cNvCxnSpPr>
          <p:nvPr/>
        </p:nvCxnSpPr>
        <p:spPr>
          <a:xfrm flipV="1">
            <a:off x="2829197" y="2572603"/>
            <a:ext cx="1419345" cy="23146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Elipse 22">
            <a:extLst>
              <a:ext uri="{FF2B5EF4-FFF2-40B4-BE49-F238E27FC236}">
                <a16:creationId xmlns:a16="http://schemas.microsoft.com/office/drawing/2014/main" id="{F00A5409-679F-4C42-88F9-6E75B52E14EE}"/>
              </a:ext>
            </a:extLst>
          </p:cNvPr>
          <p:cNvSpPr/>
          <p:nvPr/>
        </p:nvSpPr>
        <p:spPr>
          <a:xfrm>
            <a:off x="4248543" y="4364034"/>
            <a:ext cx="715347" cy="681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5400" dirty="0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7BD65C35-07DA-492C-AB74-BE31D9D6E4ED}"/>
              </a:ext>
            </a:extLst>
          </p:cNvPr>
          <p:cNvCxnSpPr>
            <a:cxnSpLocks/>
            <a:stCxn id="15" idx="6"/>
            <a:endCxn id="23" idx="2"/>
          </p:cNvCxnSpPr>
          <p:nvPr/>
        </p:nvCxnSpPr>
        <p:spPr>
          <a:xfrm>
            <a:off x="2859168" y="4704626"/>
            <a:ext cx="1389375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ángulo 25">
            <a:extLst>
              <a:ext uri="{FF2B5EF4-FFF2-40B4-BE49-F238E27FC236}">
                <a16:creationId xmlns:a16="http://schemas.microsoft.com/office/drawing/2014/main" id="{48E302A9-593B-457E-8047-918A70049D9D}"/>
              </a:ext>
            </a:extLst>
          </p:cNvPr>
          <p:cNvSpPr/>
          <p:nvPr/>
        </p:nvSpPr>
        <p:spPr>
          <a:xfrm>
            <a:off x="3176114" y="1949417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C30B0032-E03B-4998-B50A-FEE991FE22FD}"/>
              </a:ext>
            </a:extLst>
          </p:cNvPr>
          <p:cNvSpPr/>
          <p:nvPr/>
        </p:nvSpPr>
        <p:spPr>
          <a:xfrm>
            <a:off x="3145004" y="4096176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94FBBB43-07BF-43C4-A7B3-FFB788C2B57D}"/>
              </a:ext>
            </a:extLst>
          </p:cNvPr>
          <p:cNvSpPr/>
          <p:nvPr/>
        </p:nvSpPr>
        <p:spPr>
          <a:xfrm>
            <a:off x="3304085" y="5814876"/>
            <a:ext cx="715347" cy="681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5400" dirty="0"/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1CEC9479-C915-4A0F-BCE0-B02E77120893}"/>
              </a:ext>
            </a:extLst>
          </p:cNvPr>
          <p:cNvCxnSpPr>
            <a:cxnSpLocks/>
            <a:stCxn id="15" idx="5"/>
            <a:endCxn id="40" idx="2"/>
          </p:cNvCxnSpPr>
          <p:nvPr/>
        </p:nvCxnSpPr>
        <p:spPr>
          <a:xfrm>
            <a:off x="2754408" y="4945460"/>
            <a:ext cx="549677" cy="1210008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Rectángulo 43">
            <a:extLst>
              <a:ext uri="{FF2B5EF4-FFF2-40B4-BE49-F238E27FC236}">
                <a16:creationId xmlns:a16="http://schemas.microsoft.com/office/drawing/2014/main" id="{75D31D5E-3B2B-48EE-B270-DEC7131D8BA6}"/>
              </a:ext>
            </a:extLst>
          </p:cNvPr>
          <p:cNvSpPr/>
          <p:nvPr/>
        </p:nvSpPr>
        <p:spPr>
          <a:xfrm>
            <a:off x="2985922" y="5045217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C27F8733-D907-45F5-901D-3B4C90FF9630}"/>
              </a:ext>
            </a:extLst>
          </p:cNvPr>
          <p:cNvSpPr/>
          <p:nvPr/>
        </p:nvSpPr>
        <p:spPr>
          <a:xfrm>
            <a:off x="6353265" y="4364034"/>
            <a:ext cx="715347" cy="681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5400" dirty="0"/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D476EC8B-8E8B-43E7-A7DB-555B877C0F85}"/>
              </a:ext>
            </a:extLst>
          </p:cNvPr>
          <p:cNvCxnSpPr>
            <a:cxnSpLocks/>
            <a:stCxn id="23" idx="6"/>
            <a:endCxn id="45" idx="2"/>
          </p:cNvCxnSpPr>
          <p:nvPr/>
        </p:nvCxnSpPr>
        <p:spPr>
          <a:xfrm>
            <a:off x="4963890" y="4704626"/>
            <a:ext cx="1389375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Rectángulo 46">
            <a:extLst>
              <a:ext uri="{FF2B5EF4-FFF2-40B4-BE49-F238E27FC236}">
                <a16:creationId xmlns:a16="http://schemas.microsoft.com/office/drawing/2014/main" id="{E6784482-5F4A-4554-AD43-51145A2A658E}"/>
              </a:ext>
            </a:extLst>
          </p:cNvPr>
          <p:cNvSpPr/>
          <p:nvPr/>
        </p:nvSpPr>
        <p:spPr>
          <a:xfrm>
            <a:off x="5249726" y="4096176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</a:p>
        </p:txBody>
      </p:sp>
      <p:sp>
        <p:nvSpPr>
          <p:cNvPr id="50" name="Título 1">
            <a:extLst>
              <a:ext uri="{FF2B5EF4-FFF2-40B4-BE49-F238E27FC236}">
                <a16:creationId xmlns:a16="http://schemas.microsoft.com/office/drawing/2014/main" id="{6DDFE827-9FD7-4457-B52F-3DA632A6E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VE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Paso 2: Creación diagrama de RED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2091F50E-3F35-4AD8-B1A7-6FC18B8AE145}"/>
              </a:ext>
            </a:extLst>
          </p:cNvPr>
          <p:cNvCxnSpPr>
            <a:cxnSpLocks/>
            <a:stCxn id="40" idx="6"/>
            <a:endCxn id="23" idx="4"/>
          </p:cNvCxnSpPr>
          <p:nvPr/>
        </p:nvCxnSpPr>
        <p:spPr>
          <a:xfrm flipV="1">
            <a:off x="4019432" y="5045217"/>
            <a:ext cx="586785" cy="1110251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EB51DAAF-CDB1-4188-BCDC-576ED84412ED}"/>
              </a:ext>
            </a:extLst>
          </p:cNvPr>
          <p:cNvSpPr/>
          <p:nvPr/>
        </p:nvSpPr>
        <p:spPr>
          <a:xfrm>
            <a:off x="3740786" y="5250877"/>
            <a:ext cx="7681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0BF76EC9-3BE8-48C4-8407-1E87286AE23E}"/>
              </a:ext>
            </a:extLst>
          </p:cNvPr>
          <p:cNvSpPr/>
          <p:nvPr/>
        </p:nvSpPr>
        <p:spPr>
          <a:xfrm>
            <a:off x="2039078" y="3765808"/>
            <a:ext cx="3029553" cy="2844965"/>
          </a:xfrm>
          <a:prstGeom prst="ellipse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560D1482-1776-4E58-AD24-16753F1ECC3D}"/>
              </a:ext>
            </a:extLst>
          </p:cNvPr>
          <p:cNvSpPr/>
          <p:nvPr/>
        </p:nvSpPr>
        <p:spPr>
          <a:xfrm>
            <a:off x="4963889" y="5691548"/>
            <a:ext cx="21716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VE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 CORRECTA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9471D7C4-F8E6-48E7-AB99-09F1F8CCA137}"/>
              </a:ext>
            </a:extLst>
          </p:cNvPr>
          <p:cNvSpPr/>
          <p:nvPr/>
        </p:nvSpPr>
        <p:spPr>
          <a:xfrm>
            <a:off x="5225743" y="2337020"/>
            <a:ext cx="275987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VE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Nota: si iniciamos un evento, finalizamos con un evento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D95BAC46-EEAD-4F72-AF18-FFDB8E6A7CDD}"/>
              </a:ext>
            </a:extLst>
          </p:cNvPr>
          <p:cNvSpPr/>
          <p:nvPr/>
        </p:nvSpPr>
        <p:spPr>
          <a:xfrm>
            <a:off x="1560903" y="3581255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18014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4EA45AC1-1911-4B01-94A4-CF821304F6FD}"/>
              </a:ext>
            </a:extLst>
          </p:cNvPr>
          <p:cNvSpPr/>
          <p:nvPr/>
        </p:nvSpPr>
        <p:spPr>
          <a:xfrm>
            <a:off x="376887" y="3348798"/>
            <a:ext cx="715347" cy="681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5400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37B5DA38-18DA-422F-80D8-BB1A90DE752C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1092234" y="2595749"/>
            <a:ext cx="1021616" cy="1093641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A3FA9A8F-B5DB-47D2-989A-4F55AB78384B}"/>
              </a:ext>
            </a:extLst>
          </p:cNvPr>
          <p:cNvSpPr/>
          <p:nvPr/>
        </p:nvSpPr>
        <p:spPr>
          <a:xfrm>
            <a:off x="1125798" y="2496238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D08ADBB-B62F-4B7D-A563-BE69A30B90FB}"/>
              </a:ext>
            </a:extLst>
          </p:cNvPr>
          <p:cNvSpPr/>
          <p:nvPr/>
        </p:nvSpPr>
        <p:spPr>
          <a:xfrm>
            <a:off x="2113850" y="2255157"/>
            <a:ext cx="715347" cy="681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5400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5B4D3C20-E352-4060-B3EE-2B629534FA6A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1092234" y="3689390"/>
            <a:ext cx="1051587" cy="1015236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8DF18FE2-47A0-4AE9-9E5E-A8563601BFC9}"/>
              </a:ext>
            </a:extLst>
          </p:cNvPr>
          <p:cNvSpPr/>
          <p:nvPr/>
        </p:nvSpPr>
        <p:spPr>
          <a:xfrm>
            <a:off x="1560903" y="3572453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FF63A66-24A1-47A2-8CC3-38838134444C}"/>
              </a:ext>
            </a:extLst>
          </p:cNvPr>
          <p:cNvSpPr/>
          <p:nvPr/>
        </p:nvSpPr>
        <p:spPr>
          <a:xfrm>
            <a:off x="2143821" y="4364034"/>
            <a:ext cx="715347" cy="681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5400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A85C6EE-C67A-45A1-8E9A-A2CD981A00BA}"/>
              </a:ext>
            </a:extLst>
          </p:cNvPr>
          <p:cNvSpPr/>
          <p:nvPr/>
        </p:nvSpPr>
        <p:spPr>
          <a:xfrm>
            <a:off x="4248542" y="2232011"/>
            <a:ext cx="715347" cy="681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5400" dirty="0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59E4FE41-6CC6-4412-AFA3-5C18F77107B5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2829197" y="2572603"/>
            <a:ext cx="1419345" cy="23146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FB20C7FC-7F2C-4429-A830-A72025CD4E30}"/>
              </a:ext>
            </a:extLst>
          </p:cNvPr>
          <p:cNvSpPr/>
          <p:nvPr/>
        </p:nvSpPr>
        <p:spPr>
          <a:xfrm>
            <a:off x="4248543" y="4364034"/>
            <a:ext cx="715347" cy="681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5400" dirty="0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F7BD9DAE-89F8-4F3D-A162-5FEDCE8011EC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2859168" y="4704626"/>
            <a:ext cx="1389375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4470F08-BD7C-43AF-9DF4-98C83F86D4D5}"/>
              </a:ext>
            </a:extLst>
          </p:cNvPr>
          <p:cNvSpPr/>
          <p:nvPr/>
        </p:nvSpPr>
        <p:spPr>
          <a:xfrm>
            <a:off x="3176114" y="1949417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6AD35D7-FCE6-4329-BD33-9F4903C5051E}"/>
              </a:ext>
            </a:extLst>
          </p:cNvPr>
          <p:cNvSpPr/>
          <p:nvPr/>
        </p:nvSpPr>
        <p:spPr>
          <a:xfrm>
            <a:off x="3145004" y="4096176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5541E663-BC8C-446D-8F65-0F4D53328CDF}"/>
              </a:ext>
            </a:extLst>
          </p:cNvPr>
          <p:cNvSpPr/>
          <p:nvPr/>
        </p:nvSpPr>
        <p:spPr>
          <a:xfrm>
            <a:off x="3304085" y="5814876"/>
            <a:ext cx="715347" cy="681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5400" dirty="0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65285CBF-AA0D-4F7E-8E1C-E955845AA3E9}"/>
              </a:ext>
            </a:extLst>
          </p:cNvPr>
          <p:cNvCxnSpPr>
            <a:cxnSpLocks/>
            <a:stCxn id="10" idx="5"/>
            <a:endCxn id="17" idx="2"/>
          </p:cNvCxnSpPr>
          <p:nvPr/>
        </p:nvCxnSpPr>
        <p:spPr>
          <a:xfrm>
            <a:off x="2754408" y="4945460"/>
            <a:ext cx="549677" cy="1210008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F98FC672-D771-4A82-B0E4-E2B0E084532A}"/>
              </a:ext>
            </a:extLst>
          </p:cNvPr>
          <p:cNvSpPr/>
          <p:nvPr/>
        </p:nvSpPr>
        <p:spPr>
          <a:xfrm>
            <a:off x="2985922" y="5045217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6FA3B605-3A91-4580-922E-254004B90F39}"/>
              </a:ext>
            </a:extLst>
          </p:cNvPr>
          <p:cNvSpPr/>
          <p:nvPr/>
        </p:nvSpPr>
        <p:spPr>
          <a:xfrm>
            <a:off x="6353265" y="4364034"/>
            <a:ext cx="715347" cy="681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5400" dirty="0"/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8B3473F6-B300-4E7F-B0F9-55D94E074E4A}"/>
              </a:ext>
            </a:extLst>
          </p:cNvPr>
          <p:cNvCxnSpPr>
            <a:cxnSpLocks/>
            <a:stCxn id="13" idx="6"/>
            <a:endCxn id="20" idx="2"/>
          </p:cNvCxnSpPr>
          <p:nvPr/>
        </p:nvCxnSpPr>
        <p:spPr>
          <a:xfrm>
            <a:off x="4963890" y="4704626"/>
            <a:ext cx="1389375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2CFD3A2D-1D5D-4CFD-9997-F6B73124D8A8}"/>
              </a:ext>
            </a:extLst>
          </p:cNvPr>
          <p:cNvSpPr/>
          <p:nvPr/>
        </p:nvSpPr>
        <p:spPr>
          <a:xfrm>
            <a:off x="5249726" y="4096176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0271BB17-EE83-4221-AFD4-117F37A0F274}"/>
              </a:ext>
            </a:extLst>
          </p:cNvPr>
          <p:cNvCxnSpPr>
            <a:cxnSpLocks/>
            <a:stCxn id="17" idx="6"/>
            <a:endCxn id="13" idx="4"/>
          </p:cNvCxnSpPr>
          <p:nvPr/>
        </p:nvCxnSpPr>
        <p:spPr>
          <a:xfrm flipV="1">
            <a:off x="4019432" y="5045217"/>
            <a:ext cx="586785" cy="1110251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Rectángulo 23">
            <a:extLst>
              <a:ext uri="{FF2B5EF4-FFF2-40B4-BE49-F238E27FC236}">
                <a16:creationId xmlns:a16="http://schemas.microsoft.com/office/drawing/2014/main" id="{01762715-9DC6-459B-84FC-AD77C5C5CBBB}"/>
              </a:ext>
            </a:extLst>
          </p:cNvPr>
          <p:cNvSpPr/>
          <p:nvPr/>
        </p:nvSpPr>
        <p:spPr>
          <a:xfrm>
            <a:off x="3740786" y="5250877"/>
            <a:ext cx="7681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F2B9C0BA-788D-4994-98B3-61FBEBA446AC}"/>
              </a:ext>
            </a:extLst>
          </p:cNvPr>
          <p:cNvCxnSpPr>
            <a:cxnSpLocks/>
            <a:stCxn id="11" idx="6"/>
            <a:endCxn id="20" idx="0"/>
          </p:cNvCxnSpPr>
          <p:nvPr/>
        </p:nvCxnSpPr>
        <p:spPr>
          <a:xfrm>
            <a:off x="4963889" y="2572603"/>
            <a:ext cx="1747050" cy="1791431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Rectángulo 30">
            <a:extLst>
              <a:ext uri="{FF2B5EF4-FFF2-40B4-BE49-F238E27FC236}">
                <a16:creationId xmlns:a16="http://schemas.microsoft.com/office/drawing/2014/main" id="{F64A00CB-553F-4211-9FE8-CAD51E3F8695}"/>
              </a:ext>
            </a:extLst>
          </p:cNvPr>
          <p:cNvSpPr/>
          <p:nvPr/>
        </p:nvSpPr>
        <p:spPr>
          <a:xfrm>
            <a:off x="5649265" y="2613174"/>
            <a:ext cx="7681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</a:t>
            </a:r>
          </a:p>
        </p:txBody>
      </p:sp>
      <p:sp>
        <p:nvSpPr>
          <p:cNvPr id="32" name="Título 1">
            <a:extLst>
              <a:ext uri="{FF2B5EF4-FFF2-40B4-BE49-F238E27FC236}">
                <a16:creationId xmlns:a16="http://schemas.microsoft.com/office/drawing/2014/main" id="{3170202C-8B06-4740-940F-7C98B1C4F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VE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Paso 2: Creación diagrama de RED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0A28998E-6699-4304-AD02-86EF7B08789E}"/>
              </a:ext>
            </a:extLst>
          </p:cNvPr>
          <p:cNvSpPr/>
          <p:nvPr/>
        </p:nvSpPr>
        <p:spPr>
          <a:xfrm>
            <a:off x="5649265" y="5337822"/>
            <a:ext cx="291427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Colocar valores a cada actividad</a:t>
            </a:r>
          </a:p>
        </p:txBody>
      </p:sp>
    </p:spTree>
    <p:extLst>
      <p:ext uri="{BB962C8B-B14F-4D97-AF65-F5344CB8AC3E}">
        <p14:creationId xmlns:p14="http://schemas.microsoft.com/office/powerpoint/2010/main" val="142150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4EA45AC1-1911-4B01-94A4-CF821304F6FD}"/>
              </a:ext>
            </a:extLst>
          </p:cNvPr>
          <p:cNvSpPr/>
          <p:nvPr/>
        </p:nvSpPr>
        <p:spPr>
          <a:xfrm>
            <a:off x="376887" y="3348798"/>
            <a:ext cx="715347" cy="681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37B5DA38-18DA-422F-80D8-BB1A90DE752C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1092234" y="2595749"/>
            <a:ext cx="1021616" cy="1093641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A3FA9A8F-B5DB-47D2-989A-4F55AB78384B}"/>
              </a:ext>
            </a:extLst>
          </p:cNvPr>
          <p:cNvSpPr/>
          <p:nvPr/>
        </p:nvSpPr>
        <p:spPr>
          <a:xfrm>
            <a:off x="1125798" y="2496238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D08ADBB-B62F-4B7D-A563-BE69A30B90FB}"/>
              </a:ext>
            </a:extLst>
          </p:cNvPr>
          <p:cNvSpPr/>
          <p:nvPr/>
        </p:nvSpPr>
        <p:spPr>
          <a:xfrm>
            <a:off x="2113850" y="2255157"/>
            <a:ext cx="715347" cy="681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5400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5B4D3C20-E352-4060-B3EE-2B629534FA6A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1092234" y="3689390"/>
            <a:ext cx="1051587" cy="1015236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8DF18FE2-47A0-4AE9-9E5E-A8563601BFC9}"/>
              </a:ext>
            </a:extLst>
          </p:cNvPr>
          <p:cNvSpPr/>
          <p:nvPr/>
        </p:nvSpPr>
        <p:spPr>
          <a:xfrm>
            <a:off x="1560903" y="3581255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FF63A66-24A1-47A2-8CC3-38838134444C}"/>
              </a:ext>
            </a:extLst>
          </p:cNvPr>
          <p:cNvSpPr/>
          <p:nvPr/>
        </p:nvSpPr>
        <p:spPr>
          <a:xfrm>
            <a:off x="2143821" y="4364034"/>
            <a:ext cx="715347" cy="681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5400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A85C6EE-C67A-45A1-8E9A-A2CD981A00BA}"/>
              </a:ext>
            </a:extLst>
          </p:cNvPr>
          <p:cNvSpPr/>
          <p:nvPr/>
        </p:nvSpPr>
        <p:spPr>
          <a:xfrm>
            <a:off x="4248542" y="2232011"/>
            <a:ext cx="715347" cy="681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5400" dirty="0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59E4FE41-6CC6-4412-AFA3-5C18F77107B5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2829197" y="2572603"/>
            <a:ext cx="1419345" cy="23146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FB20C7FC-7F2C-4429-A830-A72025CD4E30}"/>
              </a:ext>
            </a:extLst>
          </p:cNvPr>
          <p:cNvSpPr/>
          <p:nvPr/>
        </p:nvSpPr>
        <p:spPr>
          <a:xfrm>
            <a:off x="4248543" y="4364034"/>
            <a:ext cx="715347" cy="681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5400" dirty="0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F7BD9DAE-89F8-4F3D-A162-5FEDCE8011EC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2859168" y="4704626"/>
            <a:ext cx="1389375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4470F08-BD7C-43AF-9DF4-98C83F86D4D5}"/>
              </a:ext>
            </a:extLst>
          </p:cNvPr>
          <p:cNvSpPr/>
          <p:nvPr/>
        </p:nvSpPr>
        <p:spPr>
          <a:xfrm>
            <a:off x="3176114" y="1949417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6AD35D7-FCE6-4329-BD33-9F4903C5051E}"/>
              </a:ext>
            </a:extLst>
          </p:cNvPr>
          <p:cNvSpPr/>
          <p:nvPr/>
        </p:nvSpPr>
        <p:spPr>
          <a:xfrm>
            <a:off x="3145004" y="4096176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5541E663-BC8C-446D-8F65-0F4D53328CDF}"/>
              </a:ext>
            </a:extLst>
          </p:cNvPr>
          <p:cNvSpPr/>
          <p:nvPr/>
        </p:nvSpPr>
        <p:spPr>
          <a:xfrm>
            <a:off x="3304085" y="5814876"/>
            <a:ext cx="715347" cy="681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5400" dirty="0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65285CBF-AA0D-4F7E-8E1C-E955845AA3E9}"/>
              </a:ext>
            </a:extLst>
          </p:cNvPr>
          <p:cNvCxnSpPr>
            <a:cxnSpLocks/>
            <a:stCxn id="10" idx="5"/>
            <a:endCxn id="17" idx="2"/>
          </p:cNvCxnSpPr>
          <p:nvPr/>
        </p:nvCxnSpPr>
        <p:spPr>
          <a:xfrm>
            <a:off x="2754408" y="4945460"/>
            <a:ext cx="549677" cy="1210008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F98FC672-D771-4A82-B0E4-E2B0E084532A}"/>
              </a:ext>
            </a:extLst>
          </p:cNvPr>
          <p:cNvSpPr/>
          <p:nvPr/>
        </p:nvSpPr>
        <p:spPr>
          <a:xfrm>
            <a:off x="2985922" y="5045217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6FA3B605-3A91-4580-922E-254004B90F39}"/>
              </a:ext>
            </a:extLst>
          </p:cNvPr>
          <p:cNvSpPr/>
          <p:nvPr/>
        </p:nvSpPr>
        <p:spPr>
          <a:xfrm>
            <a:off x="6353265" y="4364034"/>
            <a:ext cx="715347" cy="681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5400" dirty="0"/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8B3473F6-B300-4E7F-B0F9-55D94E074E4A}"/>
              </a:ext>
            </a:extLst>
          </p:cNvPr>
          <p:cNvCxnSpPr>
            <a:cxnSpLocks/>
            <a:stCxn id="13" idx="6"/>
            <a:endCxn id="20" idx="2"/>
          </p:cNvCxnSpPr>
          <p:nvPr/>
        </p:nvCxnSpPr>
        <p:spPr>
          <a:xfrm>
            <a:off x="4963890" y="4704626"/>
            <a:ext cx="1389375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2CFD3A2D-1D5D-4CFD-9997-F6B73124D8A8}"/>
              </a:ext>
            </a:extLst>
          </p:cNvPr>
          <p:cNvSpPr/>
          <p:nvPr/>
        </p:nvSpPr>
        <p:spPr>
          <a:xfrm>
            <a:off x="5249726" y="4096176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0271BB17-EE83-4221-AFD4-117F37A0F274}"/>
              </a:ext>
            </a:extLst>
          </p:cNvPr>
          <p:cNvCxnSpPr>
            <a:cxnSpLocks/>
            <a:stCxn id="17" idx="6"/>
            <a:endCxn id="13" idx="4"/>
          </p:cNvCxnSpPr>
          <p:nvPr/>
        </p:nvCxnSpPr>
        <p:spPr>
          <a:xfrm flipV="1">
            <a:off x="4019432" y="5045217"/>
            <a:ext cx="586785" cy="1110251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Rectángulo 23">
            <a:extLst>
              <a:ext uri="{FF2B5EF4-FFF2-40B4-BE49-F238E27FC236}">
                <a16:creationId xmlns:a16="http://schemas.microsoft.com/office/drawing/2014/main" id="{01762715-9DC6-459B-84FC-AD77C5C5CBBB}"/>
              </a:ext>
            </a:extLst>
          </p:cNvPr>
          <p:cNvSpPr/>
          <p:nvPr/>
        </p:nvSpPr>
        <p:spPr>
          <a:xfrm>
            <a:off x="3740786" y="5250877"/>
            <a:ext cx="7681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F2B9C0BA-788D-4994-98B3-61FBEBA446AC}"/>
              </a:ext>
            </a:extLst>
          </p:cNvPr>
          <p:cNvCxnSpPr>
            <a:cxnSpLocks/>
            <a:stCxn id="11" idx="6"/>
            <a:endCxn id="20" idx="0"/>
          </p:cNvCxnSpPr>
          <p:nvPr/>
        </p:nvCxnSpPr>
        <p:spPr>
          <a:xfrm>
            <a:off x="4963889" y="2572603"/>
            <a:ext cx="1747050" cy="1791431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Rectángulo 30">
            <a:extLst>
              <a:ext uri="{FF2B5EF4-FFF2-40B4-BE49-F238E27FC236}">
                <a16:creationId xmlns:a16="http://schemas.microsoft.com/office/drawing/2014/main" id="{F64A00CB-553F-4211-9FE8-CAD51E3F8695}"/>
              </a:ext>
            </a:extLst>
          </p:cNvPr>
          <p:cNvSpPr/>
          <p:nvPr/>
        </p:nvSpPr>
        <p:spPr>
          <a:xfrm>
            <a:off x="5649265" y="2613174"/>
            <a:ext cx="7681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</a:t>
            </a:r>
          </a:p>
        </p:txBody>
      </p:sp>
      <p:sp>
        <p:nvSpPr>
          <p:cNvPr id="32" name="Título 1">
            <a:extLst>
              <a:ext uri="{FF2B5EF4-FFF2-40B4-BE49-F238E27FC236}">
                <a16:creationId xmlns:a16="http://schemas.microsoft.com/office/drawing/2014/main" id="{3170202C-8B06-4740-940F-7C98B1C4F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VE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Paso 2: Creación diagrama de RED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7E863133-E37C-4BBD-9FCA-D1813D02321D}"/>
              </a:ext>
            </a:extLst>
          </p:cNvPr>
          <p:cNvSpPr/>
          <p:nvPr/>
        </p:nvSpPr>
        <p:spPr>
          <a:xfrm>
            <a:off x="1494315" y="3043058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D066E2EE-9F6D-4451-8FB5-6ABD19165FAF}"/>
              </a:ext>
            </a:extLst>
          </p:cNvPr>
          <p:cNvSpPr/>
          <p:nvPr/>
        </p:nvSpPr>
        <p:spPr>
          <a:xfrm>
            <a:off x="3245003" y="2535354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366AA6B6-2537-411D-A918-83C4674BEF1B}"/>
              </a:ext>
            </a:extLst>
          </p:cNvPr>
          <p:cNvSpPr/>
          <p:nvPr/>
        </p:nvSpPr>
        <p:spPr>
          <a:xfrm>
            <a:off x="5291592" y="3188708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E6010BEB-7E0E-4669-9B3F-96C9317A35F7}"/>
              </a:ext>
            </a:extLst>
          </p:cNvPr>
          <p:cNvSpPr/>
          <p:nvPr/>
        </p:nvSpPr>
        <p:spPr>
          <a:xfrm>
            <a:off x="3224031" y="4617753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1B378E0E-AC46-4818-B1A8-88B4CDC34178}"/>
              </a:ext>
            </a:extLst>
          </p:cNvPr>
          <p:cNvSpPr/>
          <p:nvPr/>
        </p:nvSpPr>
        <p:spPr>
          <a:xfrm>
            <a:off x="2521547" y="5168545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AB4DD34E-FC38-4DED-AF8F-89DD216AACD5}"/>
              </a:ext>
            </a:extLst>
          </p:cNvPr>
          <p:cNvSpPr/>
          <p:nvPr/>
        </p:nvSpPr>
        <p:spPr>
          <a:xfrm>
            <a:off x="4280551" y="5550302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1E11AAFD-4834-4C6D-89D0-9F6C376D0289}"/>
              </a:ext>
            </a:extLst>
          </p:cNvPr>
          <p:cNvSpPr/>
          <p:nvPr/>
        </p:nvSpPr>
        <p:spPr>
          <a:xfrm>
            <a:off x="5305065" y="4680478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984086E1-FE5F-4403-8BDE-B917F96128D2}"/>
              </a:ext>
            </a:extLst>
          </p:cNvPr>
          <p:cNvSpPr/>
          <p:nvPr/>
        </p:nvSpPr>
        <p:spPr>
          <a:xfrm>
            <a:off x="4963889" y="5554277"/>
            <a:ext cx="412459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ENUMERAR LOS EVENTOS (de arriba hacia abajo)</a:t>
            </a: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39EFFE9C-EDDA-44B1-BFE7-7084221A47AE}"/>
              </a:ext>
            </a:extLst>
          </p:cNvPr>
          <p:cNvCxnSpPr>
            <a:cxnSpLocks/>
          </p:cNvCxnSpPr>
          <p:nvPr/>
        </p:nvCxnSpPr>
        <p:spPr>
          <a:xfrm>
            <a:off x="397546" y="5524043"/>
            <a:ext cx="1389375" cy="0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7FA79E9F-C2EF-45FC-809E-193EA5936B57}"/>
              </a:ext>
            </a:extLst>
          </p:cNvPr>
          <p:cNvCxnSpPr>
            <a:cxnSpLocks/>
          </p:cNvCxnSpPr>
          <p:nvPr/>
        </p:nvCxnSpPr>
        <p:spPr>
          <a:xfrm>
            <a:off x="423103" y="5504362"/>
            <a:ext cx="0" cy="1004022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Rectángulo 2">
            <a:extLst>
              <a:ext uri="{FF2B5EF4-FFF2-40B4-BE49-F238E27FC236}">
                <a16:creationId xmlns:a16="http://schemas.microsoft.com/office/drawing/2014/main" id="{FC94C483-BBD3-4D63-B37D-FDCF5456ECF1}"/>
              </a:ext>
            </a:extLst>
          </p:cNvPr>
          <p:cNvSpPr/>
          <p:nvPr/>
        </p:nvSpPr>
        <p:spPr>
          <a:xfrm>
            <a:off x="536702" y="3335446"/>
            <a:ext cx="4443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DCBABFEA-5F73-4CAE-84E8-080FECCCFB58}"/>
              </a:ext>
            </a:extLst>
          </p:cNvPr>
          <p:cNvSpPr/>
          <p:nvPr/>
        </p:nvSpPr>
        <p:spPr>
          <a:xfrm>
            <a:off x="2296847" y="2268840"/>
            <a:ext cx="4443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DF397A29-E62B-4B04-99FC-1AB6AAFB3C2B}"/>
              </a:ext>
            </a:extLst>
          </p:cNvPr>
          <p:cNvSpPr/>
          <p:nvPr/>
        </p:nvSpPr>
        <p:spPr>
          <a:xfrm>
            <a:off x="2290747" y="4326535"/>
            <a:ext cx="4443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E7A83BB-F00C-475A-9417-A84AC308FE49}"/>
              </a:ext>
            </a:extLst>
          </p:cNvPr>
          <p:cNvSpPr/>
          <p:nvPr/>
        </p:nvSpPr>
        <p:spPr>
          <a:xfrm>
            <a:off x="3470320" y="5810334"/>
            <a:ext cx="4443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D9087A84-7917-4705-8EA6-35176E3CEB42}"/>
              </a:ext>
            </a:extLst>
          </p:cNvPr>
          <p:cNvSpPr/>
          <p:nvPr/>
        </p:nvSpPr>
        <p:spPr>
          <a:xfrm>
            <a:off x="4403254" y="2205308"/>
            <a:ext cx="4443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5430EBB7-4E90-44A4-86E8-09C32786FB5E}"/>
              </a:ext>
            </a:extLst>
          </p:cNvPr>
          <p:cNvSpPr/>
          <p:nvPr/>
        </p:nvSpPr>
        <p:spPr>
          <a:xfrm>
            <a:off x="4424823" y="4350682"/>
            <a:ext cx="4443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722D3F80-1221-4DB6-B002-E1CDCEDA94E3}"/>
              </a:ext>
            </a:extLst>
          </p:cNvPr>
          <p:cNvSpPr/>
          <p:nvPr/>
        </p:nvSpPr>
        <p:spPr>
          <a:xfrm>
            <a:off x="6500098" y="4364034"/>
            <a:ext cx="4443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A692522E-FC1E-475A-B870-D933B34E0A57}"/>
              </a:ext>
            </a:extLst>
          </p:cNvPr>
          <p:cNvSpPr/>
          <p:nvPr/>
        </p:nvSpPr>
        <p:spPr>
          <a:xfrm>
            <a:off x="1115985" y="4071646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989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3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6B6EE47-3755-4641-B1BC-540878D06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VE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Paso 3: Ocurrencia mas temprana (E)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890A9B4-2914-46F1-B280-70AF99AC1100}"/>
              </a:ext>
            </a:extLst>
          </p:cNvPr>
          <p:cNvSpPr/>
          <p:nvPr/>
        </p:nvSpPr>
        <p:spPr>
          <a:xfrm>
            <a:off x="376887" y="3348798"/>
            <a:ext cx="715347" cy="681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CA94DC64-72A7-485F-A345-7E105D3E1EC5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1092234" y="2595749"/>
            <a:ext cx="1021616" cy="1093641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CA587DE7-14B9-44C7-9AC4-08A4BFB194F7}"/>
              </a:ext>
            </a:extLst>
          </p:cNvPr>
          <p:cNvSpPr/>
          <p:nvPr/>
        </p:nvSpPr>
        <p:spPr>
          <a:xfrm>
            <a:off x="1125798" y="2496238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2267F1C-43E2-4D62-B379-E1D7505E51B8}"/>
              </a:ext>
            </a:extLst>
          </p:cNvPr>
          <p:cNvSpPr/>
          <p:nvPr/>
        </p:nvSpPr>
        <p:spPr>
          <a:xfrm>
            <a:off x="2113850" y="2255157"/>
            <a:ext cx="715347" cy="681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5400" dirty="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7BB0C1A5-D002-4597-855A-CB6795E1848C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1092234" y="3689390"/>
            <a:ext cx="1051587" cy="1015236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459AC918-9976-4110-AFA8-7BD1937F6B2B}"/>
              </a:ext>
            </a:extLst>
          </p:cNvPr>
          <p:cNvSpPr/>
          <p:nvPr/>
        </p:nvSpPr>
        <p:spPr>
          <a:xfrm>
            <a:off x="1560903" y="3581255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A864FC58-CCE0-4FBC-BC02-54268102AB3E}"/>
              </a:ext>
            </a:extLst>
          </p:cNvPr>
          <p:cNvSpPr/>
          <p:nvPr/>
        </p:nvSpPr>
        <p:spPr>
          <a:xfrm>
            <a:off x="2143821" y="4364034"/>
            <a:ext cx="715347" cy="681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5400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26DEAE7E-324D-48C7-ADE7-E3FC003097E5}"/>
              </a:ext>
            </a:extLst>
          </p:cNvPr>
          <p:cNvSpPr/>
          <p:nvPr/>
        </p:nvSpPr>
        <p:spPr>
          <a:xfrm>
            <a:off x="4248542" y="2232011"/>
            <a:ext cx="715347" cy="681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5400" dirty="0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B4E6AFCB-73D7-4787-A256-7C18294670A3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 flipV="1">
            <a:off x="2829197" y="2572603"/>
            <a:ext cx="1419345" cy="23146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3E73F94C-71B5-4406-84FE-97DB9D5079A4}"/>
              </a:ext>
            </a:extLst>
          </p:cNvPr>
          <p:cNvSpPr/>
          <p:nvPr/>
        </p:nvSpPr>
        <p:spPr>
          <a:xfrm>
            <a:off x="4248543" y="4364034"/>
            <a:ext cx="715347" cy="681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5400" dirty="0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A4A326AE-BEC1-4FAC-BBFA-6F0A651D2861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2859168" y="4704626"/>
            <a:ext cx="1389375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F7B65B96-A07A-43E5-B2A0-906613D2A374}"/>
              </a:ext>
            </a:extLst>
          </p:cNvPr>
          <p:cNvSpPr/>
          <p:nvPr/>
        </p:nvSpPr>
        <p:spPr>
          <a:xfrm>
            <a:off x="3176114" y="1949417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96409900-C5E9-47BB-8EAB-01E5484D2CBE}"/>
              </a:ext>
            </a:extLst>
          </p:cNvPr>
          <p:cNvSpPr/>
          <p:nvPr/>
        </p:nvSpPr>
        <p:spPr>
          <a:xfrm>
            <a:off x="3145004" y="4096176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E99A49AA-A671-4C40-96D4-AD1D588AF83C}"/>
              </a:ext>
            </a:extLst>
          </p:cNvPr>
          <p:cNvSpPr/>
          <p:nvPr/>
        </p:nvSpPr>
        <p:spPr>
          <a:xfrm>
            <a:off x="3304085" y="5814876"/>
            <a:ext cx="715347" cy="681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5400" dirty="0"/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88C35FA9-B030-4EE8-B66A-B7EF8A811F72}"/>
              </a:ext>
            </a:extLst>
          </p:cNvPr>
          <p:cNvCxnSpPr>
            <a:cxnSpLocks/>
            <a:stCxn id="11" idx="5"/>
            <a:endCxn id="18" idx="2"/>
          </p:cNvCxnSpPr>
          <p:nvPr/>
        </p:nvCxnSpPr>
        <p:spPr>
          <a:xfrm>
            <a:off x="2754408" y="4945460"/>
            <a:ext cx="549677" cy="1210008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B02E25B-CA7F-40D1-B7C4-3F487978CC01}"/>
              </a:ext>
            </a:extLst>
          </p:cNvPr>
          <p:cNvSpPr/>
          <p:nvPr/>
        </p:nvSpPr>
        <p:spPr>
          <a:xfrm>
            <a:off x="2985922" y="5045217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C2A88D61-ED75-44A2-92FE-BA7BA29F8947}"/>
              </a:ext>
            </a:extLst>
          </p:cNvPr>
          <p:cNvSpPr/>
          <p:nvPr/>
        </p:nvSpPr>
        <p:spPr>
          <a:xfrm>
            <a:off x="6353265" y="4364034"/>
            <a:ext cx="715347" cy="681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5400" dirty="0"/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976D2743-3EB9-476C-BD6D-A5D0254F5894}"/>
              </a:ext>
            </a:extLst>
          </p:cNvPr>
          <p:cNvCxnSpPr>
            <a:cxnSpLocks/>
            <a:stCxn id="14" idx="6"/>
            <a:endCxn id="21" idx="2"/>
          </p:cNvCxnSpPr>
          <p:nvPr/>
        </p:nvCxnSpPr>
        <p:spPr>
          <a:xfrm>
            <a:off x="4963890" y="4704626"/>
            <a:ext cx="1389375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C960D550-16FB-42FC-B0D5-A0C2D21CA684}"/>
              </a:ext>
            </a:extLst>
          </p:cNvPr>
          <p:cNvSpPr/>
          <p:nvPr/>
        </p:nvSpPr>
        <p:spPr>
          <a:xfrm>
            <a:off x="5249726" y="4096176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991A63A0-A9E9-407C-A88C-66142785747E}"/>
              </a:ext>
            </a:extLst>
          </p:cNvPr>
          <p:cNvCxnSpPr>
            <a:cxnSpLocks/>
            <a:stCxn id="18" idx="6"/>
            <a:endCxn id="14" idx="4"/>
          </p:cNvCxnSpPr>
          <p:nvPr/>
        </p:nvCxnSpPr>
        <p:spPr>
          <a:xfrm flipV="1">
            <a:off x="4019432" y="5045217"/>
            <a:ext cx="586785" cy="1110251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Rectángulo 24">
            <a:extLst>
              <a:ext uri="{FF2B5EF4-FFF2-40B4-BE49-F238E27FC236}">
                <a16:creationId xmlns:a16="http://schemas.microsoft.com/office/drawing/2014/main" id="{19A85AEE-160A-4A12-B3AA-286C7B9E9448}"/>
              </a:ext>
            </a:extLst>
          </p:cNvPr>
          <p:cNvSpPr/>
          <p:nvPr/>
        </p:nvSpPr>
        <p:spPr>
          <a:xfrm>
            <a:off x="3740786" y="5250877"/>
            <a:ext cx="7681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76CBCB3F-D9D3-446B-97A7-BC54374A40E3}"/>
              </a:ext>
            </a:extLst>
          </p:cNvPr>
          <p:cNvCxnSpPr>
            <a:cxnSpLocks/>
            <a:stCxn id="12" idx="6"/>
            <a:endCxn id="21" idx="0"/>
          </p:cNvCxnSpPr>
          <p:nvPr/>
        </p:nvCxnSpPr>
        <p:spPr>
          <a:xfrm>
            <a:off x="4963889" y="2572603"/>
            <a:ext cx="1747050" cy="1791431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Rectángulo 26">
            <a:extLst>
              <a:ext uri="{FF2B5EF4-FFF2-40B4-BE49-F238E27FC236}">
                <a16:creationId xmlns:a16="http://schemas.microsoft.com/office/drawing/2014/main" id="{319DB856-405E-44CC-900D-5F90D0516BA1}"/>
              </a:ext>
            </a:extLst>
          </p:cNvPr>
          <p:cNvSpPr/>
          <p:nvPr/>
        </p:nvSpPr>
        <p:spPr>
          <a:xfrm>
            <a:off x="5649265" y="2613174"/>
            <a:ext cx="7681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F2FFE8D8-BFFB-469A-AA8B-6C364E58A2E0}"/>
              </a:ext>
            </a:extLst>
          </p:cNvPr>
          <p:cNvSpPr/>
          <p:nvPr/>
        </p:nvSpPr>
        <p:spPr>
          <a:xfrm>
            <a:off x="1494315" y="3043058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5855FE69-BAFD-43A2-ABC2-4B319ABC2314}"/>
              </a:ext>
            </a:extLst>
          </p:cNvPr>
          <p:cNvSpPr/>
          <p:nvPr/>
        </p:nvSpPr>
        <p:spPr>
          <a:xfrm>
            <a:off x="3245003" y="2535354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D1933D78-14CC-4CF1-91C3-32A4400867E5}"/>
              </a:ext>
            </a:extLst>
          </p:cNvPr>
          <p:cNvSpPr/>
          <p:nvPr/>
        </p:nvSpPr>
        <p:spPr>
          <a:xfrm>
            <a:off x="5291592" y="3188708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99D22CED-D85F-455E-9916-4E1438633DD9}"/>
              </a:ext>
            </a:extLst>
          </p:cNvPr>
          <p:cNvSpPr/>
          <p:nvPr/>
        </p:nvSpPr>
        <p:spPr>
          <a:xfrm>
            <a:off x="3224031" y="4617753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5AFB4EAB-6733-4BAB-93D5-094C762F1549}"/>
              </a:ext>
            </a:extLst>
          </p:cNvPr>
          <p:cNvSpPr/>
          <p:nvPr/>
        </p:nvSpPr>
        <p:spPr>
          <a:xfrm>
            <a:off x="2521547" y="5168545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2EBFC8A6-D539-45F5-9689-A68064926637}"/>
              </a:ext>
            </a:extLst>
          </p:cNvPr>
          <p:cNvSpPr/>
          <p:nvPr/>
        </p:nvSpPr>
        <p:spPr>
          <a:xfrm>
            <a:off x="4280551" y="5550302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0B1F94FF-6305-48B7-B046-BEC14F078F26}"/>
              </a:ext>
            </a:extLst>
          </p:cNvPr>
          <p:cNvSpPr/>
          <p:nvPr/>
        </p:nvSpPr>
        <p:spPr>
          <a:xfrm>
            <a:off x="5305065" y="4680478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E5E606F3-B2C9-4A65-A102-F4C4FB9994A3}"/>
              </a:ext>
            </a:extLst>
          </p:cNvPr>
          <p:cNvSpPr/>
          <p:nvPr/>
        </p:nvSpPr>
        <p:spPr>
          <a:xfrm>
            <a:off x="536702" y="3335446"/>
            <a:ext cx="4443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5E3A0AC8-394E-4664-9792-849E803C6A5F}"/>
              </a:ext>
            </a:extLst>
          </p:cNvPr>
          <p:cNvSpPr/>
          <p:nvPr/>
        </p:nvSpPr>
        <p:spPr>
          <a:xfrm>
            <a:off x="2296847" y="2268840"/>
            <a:ext cx="4443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F2D21BFC-47CF-4F23-860D-D7F7AB85A478}"/>
              </a:ext>
            </a:extLst>
          </p:cNvPr>
          <p:cNvSpPr/>
          <p:nvPr/>
        </p:nvSpPr>
        <p:spPr>
          <a:xfrm>
            <a:off x="2290747" y="4326535"/>
            <a:ext cx="4443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A2DE58DB-F3E8-4EC9-890D-21D450B00C56}"/>
              </a:ext>
            </a:extLst>
          </p:cNvPr>
          <p:cNvSpPr/>
          <p:nvPr/>
        </p:nvSpPr>
        <p:spPr>
          <a:xfrm>
            <a:off x="3470320" y="5810334"/>
            <a:ext cx="4443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577CD000-BF73-4A55-97D1-EFFFCED024AB}"/>
              </a:ext>
            </a:extLst>
          </p:cNvPr>
          <p:cNvSpPr/>
          <p:nvPr/>
        </p:nvSpPr>
        <p:spPr>
          <a:xfrm>
            <a:off x="4403254" y="2205308"/>
            <a:ext cx="4443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A56358D9-2921-47BD-90A6-8E2CD9C4140A}"/>
              </a:ext>
            </a:extLst>
          </p:cNvPr>
          <p:cNvSpPr/>
          <p:nvPr/>
        </p:nvSpPr>
        <p:spPr>
          <a:xfrm>
            <a:off x="4424823" y="4350682"/>
            <a:ext cx="4443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F5F6F24D-FAE4-4C67-B3E1-CEBFE035B1BE}"/>
              </a:ext>
            </a:extLst>
          </p:cNvPr>
          <p:cNvSpPr/>
          <p:nvPr/>
        </p:nvSpPr>
        <p:spPr>
          <a:xfrm>
            <a:off x="6500098" y="4364034"/>
            <a:ext cx="4443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ángulo 43">
                <a:extLst>
                  <a:ext uri="{FF2B5EF4-FFF2-40B4-BE49-F238E27FC236}">
                    <a16:creationId xmlns:a16="http://schemas.microsoft.com/office/drawing/2014/main" id="{6389CDA4-5A44-4109-A8AD-CFED625FC6C8}"/>
                  </a:ext>
                </a:extLst>
              </p:cNvPr>
              <p:cNvSpPr/>
              <p:nvPr/>
            </p:nvSpPr>
            <p:spPr>
              <a:xfrm>
                <a:off x="5464146" y="5604161"/>
                <a:ext cx="3375439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VE" sz="2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Ocurrencia temprana se inicia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VE" sz="2800" b="1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VE" sz="2800" b="1" i="0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es-VE" sz="2800" b="1" i="0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s-VE" sz="2800" b="1" i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es-VE" sz="2800" b="1" i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s-VE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4" name="Rectángulo 43">
                <a:extLst>
                  <a:ext uri="{FF2B5EF4-FFF2-40B4-BE49-F238E27FC236}">
                    <a16:creationId xmlns:a16="http://schemas.microsoft.com/office/drawing/2014/main" id="{6389CDA4-5A44-4109-A8AD-CFED625FC6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146" y="5604161"/>
                <a:ext cx="3375439" cy="954107"/>
              </a:xfrm>
              <a:prstGeom prst="rect">
                <a:avLst/>
              </a:prstGeom>
              <a:blipFill>
                <a:blip r:embed="rId2"/>
                <a:stretch>
                  <a:fillRect l="-3791" t="-6369" r="-5235" b="-21019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ángulo 44">
                <a:extLst>
                  <a:ext uri="{FF2B5EF4-FFF2-40B4-BE49-F238E27FC236}">
                    <a16:creationId xmlns:a16="http://schemas.microsoft.com/office/drawing/2014/main" id="{D8FA6244-792E-4A68-8F60-806CE98D0DB7}"/>
                  </a:ext>
                </a:extLst>
              </p:cNvPr>
              <p:cNvSpPr/>
              <p:nvPr/>
            </p:nvSpPr>
            <p:spPr>
              <a:xfrm>
                <a:off x="75100" y="2796529"/>
                <a:ext cx="101118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VE" sz="24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VE" sz="2400" b="1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s-VE" sz="2400" b="1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VE" sz="24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VE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5" name="Rectángulo 44">
                <a:extLst>
                  <a:ext uri="{FF2B5EF4-FFF2-40B4-BE49-F238E27FC236}">
                    <a16:creationId xmlns:a16="http://schemas.microsoft.com/office/drawing/2014/main" id="{D8FA6244-792E-4A68-8F60-806CE98D0D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00" y="2796529"/>
                <a:ext cx="1011188" cy="461665"/>
              </a:xfrm>
              <a:prstGeom prst="rect">
                <a:avLst/>
              </a:prstGeom>
              <a:blipFill>
                <a:blip r:embed="rId3"/>
                <a:stretch>
                  <a:fillRect l="-1807" b="-9333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C62FF367-E888-442D-8B1A-4796BC9973F7}"/>
                  </a:ext>
                </a:extLst>
              </p:cNvPr>
              <p:cNvSpPr/>
              <p:nvPr/>
            </p:nvSpPr>
            <p:spPr>
              <a:xfrm>
                <a:off x="1965929" y="1721383"/>
                <a:ext cx="101118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VE" sz="24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VE" sz="2400" b="1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s-VE" sz="24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VE" sz="24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VE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C62FF367-E888-442D-8B1A-4796BC9973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5929" y="1721383"/>
                <a:ext cx="1011188" cy="461665"/>
              </a:xfrm>
              <a:prstGeom prst="rect">
                <a:avLst/>
              </a:prstGeom>
              <a:blipFill>
                <a:blip r:embed="rId4"/>
                <a:stretch>
                  <a:fillRect l="-1807" b="-9211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ángulo 46">
                <a:extLst>
                  <a:ext uri="{FF2B5EF4-FFF2-40B4-BE49-F238E27FC236}">
                    <a16:creationId xmlns:a16="http://schemas.microsoft.com/office/drawing/2014/main" id="{1BE88119-292D-493D-89FE-ED46184D1696}"/>
                  </a:ext>
                </a:extLst>
              </p:cNvPr>
              <p:cNvSpPr/>
              <p:nvPr/>
            </p:nvSpPr>
            <p:spPr>
              <a:xfrm>
                <a:off x="2048132" y="3865343"/>
                <a:ext cx="101118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VE" sz="24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VE" sz="2400" b="1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s-VE" sz="24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s-VE" sz="24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VE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7" name="Rectángulo 46">
                <a:extLst>
                  <a:ext uri="{FF2B5EF4-FFF2-40B4-BE49-F238E27FC236}">
                    <a16:creationId xmlns:a16="http://schemas.microsoft.com/office/drawing/2014/main" id="{1BE88119-292D-493D-89FE-ED46184D16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132" y="3865343"/>
                <a:ext cx="1011188" cy="461665"/>
              </a:xfrm>
              <a:prstGeom prst="rect">
                <a:avLst/>
              </a:prstGeom>
              <a:blipFill>
                <a:blip r:embed="rId5"/>
                <a:stretch>
                  <a:fillRect l="-1807" b="-9211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ángulo 47">
                <a:extLst>
                  <a:ext uri="{FF2B5EF4-FFF2-40B4-BE49-F238E27FC236}">
                    <a16:creationId xmlns:a16="http://schemas.microsoft.com/office/drawing/2014/main" id="{B7CF343C-F4E0-44CA-8D7E-6F1CC4B03DC8}"/>
                  </a:ext>
                </a:extLst>
              </p:cNvPr>
              <p:cNvSpPr/>
              <p:nvPr/>
            </p:nvSpPr>
            <p:spPr>
              <a:xfrm>
                <a:off x="3304085" y="6410715"/>
                <a:ext cx="101118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VE" sz="24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VE" sz="2400" b="1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s-VE" sz="24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s-VE" sz="24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VE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8" name="Rectángulo 47">
                <a:extLst>
                  <a:ext uri="{FF2B5EF4-FFF2-40B4-BE49-F238E27FC236}">
                    <a16:creationId xmlns:a16="http://schemas.microsoft.com/office/drawing/2014/main" id="{B7CF343C-F4E0-44CA-8D7E-6F1CC4B03D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085" y="6410715"/>
                <a:ext cx="1011188" cy="461665"/>
              </a:xfrm>
              <a:prstGeom prst="rect">
                <a:avLst/>
              </a:prstGeom>
              <a:blipFill>
                <a:blip r:embed="rId6"/>
                <a:stretch>
                  <a:fillRect l="-1807" b="-9333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ángulo 48">
                <a:extLst>
                  <a:ext uri="{FF2B5EF4-FFF2-40B4-BE49-F238E27FC236}">
                    <a16:creationId xmlns:a16="http://schemas.microsoft.com/office/drawing/2014/main" id="{7B9E038A-1C6A-4FA6-9D45-B4EBC8FD017E}"/>
                  </a:ext>
                </a:extLst>
              </p:cNvPr>
              <p:cNvSpPr/>
              <p:nvPr/>
            </p:nvSpPr>
            <p:spPr>
              <a:xfrm>
                <a:off x="4287161" y="1762295"/>
                <a:ext cx="101118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VE" sz="24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VE" sz="2400" b="1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s-VE" sz="24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s-VE" sz="24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VE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9" name="Rectángulo 48">
                <a:extLst>
                  <a:ext uri="{FF2B5EF4-FFF2-40B4-BE49-F238E27FC236}">
                    <a16:creationId xmlns:a16="http://schemas.microsoft.com/office/drawing/2014/main" id="{7B9E038A-1C6A-4FA6-9D45-B4EBC8FD01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161" y="1762295"/>
                <a:ext cx="1011188" cy="461665"/>
              </a:xfrm>
              <a:prstGeom prst="rect">
                <a:avLst/>
              </a:prstGeom>
              <a:blipFill>
                <a:blip r:embed="rId7"/>
                <a:stretch>
                  <a:fillRect l="-1807" b="-9211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ángulo 49">
                <a:extLst>
                  <a:ext uri="{FF2B5EF4-FFF2-40B4-BE49-F238E27FC236}">
                    <a16:creationId xmlns:a16="http://schemas.microsoft.com/office/drawing/2014/main" id="{626A860E-DFEF-4256-8634-DD169F250795}"/>
                  </a:ext>
                </a:extLst>
              </p:cNvPr>
              <p:cNvSpPr/>
              <p:nvPr/>
            </p:nvSpPr>
            <p:spPr>
              <a:xfrm>
                <a:off x="4141405" y="3914564"/>
                <a:ext cx="101118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VE" sz="24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VE" sz="2400" b="1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s-VE" sz="24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s-VE" sz="24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VE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0" name="Rectángulo 49">
                <a:extLst>
                  <a:ext uri="{FF2B5EF4-FFF2-40B4-BE49-F238E27FC236}">
                    <a16:creationId xmlns:a16="http://schemas.microsoft.com/office/drawing/2014/main" id="{626A860E-DFEF-4256-8634-DD169F2507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405" y="3914564"/>
                <a:ext cx="1011188" cy="461665"/>
              </a:xfrm>
              <a:prstGeom prst="rect">
                <a:avLst/>
              </a:prstGeom>
              <a:blipFill>
                <a:blip r:embed="rId8"/>
                <a:stretch>
                  <a:fillRect l="-1807" b="-9211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ángulo 50">
                <a:extLst>
                  <a:ext uri="{FF2B5EF4-FFF2-40B4-BE49-F238E27FC236}">
                    <a16:creationId xmlns:a16="http://schemas.microsoft.com/office/drawing/2014/main" id="{134B7C1A-B637-41D7-A4EF-2ED898E8427B}"/>
                  </a:ext>
                </a:extLst>
              </p:cNvPr>
              <p:cNvSpPr/>
              <p:nvPr/>
            </p:nvSpPr>
            <p:spPr>
              <a:xfrm>
                <a:off x="6787461" y="3957676"/>
                <a:ext cx="101118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VE" sz="24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VE" sz="2400" b="1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s-VE" sz="24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s-VE" sz="24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VE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1" name="Rectángulo 50">
                <a:extLst>
                  <a:ext uri="{FF2B5EF4-FFF2-40B4-BE49-F238E27FC236}">
                    <a16:creationId xmlns:a16="http://schemas.microsoft.com/office/drawing/2014/main" id="{134B7C1A-B637-41D7-A4EF-2ED898E842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461" y="3957676"/>
                <a:ext cx="1011188" cy="461665"/>
              </a:xfrm>
              <a:prstGeom prst="rect">
                <a:avLst/>
              </a:prstGeom>
              <a:blipFill>
                <a:blip r:embed="rId9"/>
                <a:stretch>
                  <a:fillRect l="-1807" b="-9211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ángulo 51">
            <a:extLst>
              <a:ext uri="{FF2B5EF4-FFF2-40B4-BE49-F238E27FC236}">
                <a16:creationId xmlns:a16="http://schemas.microsoft.com/office/drawing/2014/main" id="{6627F4BE-76C0-4460-AF64-F2520BFABAA8}"/>
              </a:ext>
            </a:extLst>
          </p:cNvPr>
          <p:cNvSpPr/>
          <p:nvPr/>
        </p:nvSpPr>
        <p:spPr>
          <a:xfrm>
            <a:off x="1115985" y="4071646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231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6B6EE47-3755-4641-B1BC-540878D06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VE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Paso 3: Ocurrencia mas temprana (E)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890A9B4-2914-46F1-B280-70AF99AC1100}"/>
              </a:ext>
            </a:extLst>
          </p:cNvPr>
          <p:cNvSpPr/>
          <p:nvPr/>
        </p:nvSpPr>
        <p:spPr>
          <a:xfrm>
            <a:off x="376887" y="3348798"/>
            <a:ext cx="715347" cy="681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CA94DC64-72A7-485F-A345-7E105D3E1EC5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1092234" y="2595749"/>
            <a:ext cx="1021616" cy="1093641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CA587DE7-14B9-44C7-9AC4-08A4BFB194F7}"/>
              </a:ext>
            </a:extLst>
          </p:cNvPr>
          <p:cNvSpPr/>
          <p:nvPr/>
        </p:nvSpPr>
        <p:spPr>
          <a:xfrm>
            <a:off x="1125798" y="2496238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2267F1C-43E2-4D62-B379-E1D7505E51B8}"/>
              </a:ext>
            </a:extLst>
          </p:cNvPr>
          <p:cNvSpPr/>
          <p:nvPr/>
        </p:nvSpPr>
        <p:spPr>
          <a:xfrm>
            <a:off x="2113850" y="2255157"/>
            <a:ext cx="715347" cy="681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5400" dirty="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7BB0C1A5-D002-4597-855A-CB6795E1848C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1092234" y="3689390"/>
            <a:ext cx="1051587" cy="1015236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459AC918-9976-4110-AFA8-7BD1937F6B2B}"/>
              </a:ext>
            </a:extLst>
          </p:cNvPr>
          <p:cNvSpPr/>
          <p:nvPr/>
        </p:nvSpPr>
        <p:spPr>
          <a:xfrm>
            <a:off x="1560903" y="3581255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A864FC58-CCE0-4FBC-BC02-54268102AB3E}"/>
              </a:ext>
            </a:extLst>
          </p:cNvPr>
          <p:cNvSpPr/>
          <p:nvPr/>
        </p:nvSpPr>
        <p:spPr>
          <a:xfrm>
            <a:off x="2143821" y="4364034"/>
            <a:ext cx="715347" cy="681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5400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26DEAE7E-324D-48C7-ADE7-E3FC003097E5}"/>
              </a:ext>
            </a:extLst>
          </p:cNvPr>
          <p:cNvSpPr/>
          <p:nvPr/>
        </p:nvSpPr>
        <p:spPr>
          <a:xfrm>
            <a:off x="4248542" y="2232011"/>
            <a:ext cx="715347" cy="681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5400" dirty="0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B4E6AFCB-73D7-4787-A256-7C18294670A3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 flipV="1">
            <a:off x="2829197" y="2572603"/>
            <a:ext cx="1419345" cy="23146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3E73F94C-71B5-4406-84FE-97DB9D5079A4}"/>
              </a:ext>
            </a:extLst>
          </p:cNvPr>
          <p:cNvSpPr/>
          <p:nvPr/>
        </p:nvSpPr>
        <p:spPr>
          <a:xfrm>
            <a:off x="4248543" y="4364034"/>
            <a:ext cx="715347" cy="681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5400" dirty="0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A4A326AE-BEC1-4FAC-BBFA-6F0A651D2861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2859168" y="4704626"/>
            <a:ext cx="1389375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F7B65B96-A07A-43E5-B2A0-906613D2A374}"/>
              </a:ext>
            </a:extLst>
          </p:cNvPr>
          <p:cNvSpPr/>
          <p:nvPr/>
        </p:nvSpPr>
        <p:spPr>
          <a:xfrm>
            <a:off x="3176114" y="1949417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96409900-C5E9-47BB-8EAB-01E5484D2CBE}"/>
              </a:ext>
            </a:extLst>
          </p:cNvPr>
          <p:cNvSpPr/>
          <p:nvPr/>
        </p:nvSpPr>
        <p:spPr>
          <a:xfrm>
            <a:off x="3145004" y="4096176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E99A49AA-A671-4C40-96D4-AD1D588AF83C}"/>
              </a:ext>
            </a:extLst>
          </p:cNvPr>
          <p:cNvSpPr/>
          <p:nvPr/>
        </p:nvSpPr>
        <p:spPr>
          <a:xfrm>
            <a:off x="3304085" y="5814876"/>
            <a:ext cx="715347" cy="681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5400" dirty="0"/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88C35FA9-B030-4EE8-B66A-B7EF8A811F72}"/>
              </a:ext>
            </a:extLst>
          </p:cNvPr>
          <p:cNvCxnSpPr>
            <a:cxnSpLocks/>
            <a:stCxn id="11" idx="5"/>
            <a:endCxn id="18" idx="2"/>
          </p:cNvCxnSpPr>
          <p:nvPr/>
        </p:nvCxnSpPr>
        <p:spPr>
          <a:xfrm>
            <a:off x="2754408" y="4945460"/>
            <a:ext cx="549677" cy="1210008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B02E25B-CA7F-40D1-B7C4-3F487978CC01}"/>
              </a:ext>
            </a:extLst>
          </p:cNvPr>
          <p:cNvSpPr/>
          <p:nvPr/>
        </p:nvSpPr>
        <p:spPr>
          <a:xfrm>
            <a:off x="2985922" y="5045217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C2A88D61-ED75-44A2-92FE-BA7BA29F8947}"/>
              </a:ext>
            </a:extLst>
          </p:cNvPr>
          <p:cNvSpPr/>
          <p:nvPr/>
        </p:nvSpPr>
        <p:spPr>
          <a:xfrm>
            <a:off x="6353265" y="4364034"/>
            <a:ext cx="715347" cy="681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5400" dirty="0"/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976D2743-3EB9-476C-BD6D-A5D0254F5894}"/>
              </a:ext>
            </a:extLst>
          </p:cNvPr>
          <p:cNvCxnSpPr>
            <a:cxnSpLocks/>
            <a:stCxn id="14" idx="6"/>
            <a:endCxn id="21" idx="2"/>
          </p:cNvCxnSpPr>
          <p:nvPr/>
        </p:nvCxnSpPr>
        <p:spPr>
          <a:xfrm>
            <a:off x="4963890" y="4704626"/>
            <a:ext cx="1389375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C960D550-16FB-42FC-B0D5-A0C2D21CA684}"/>
              </a:ext>
            </a:extLst>
          </p:cNvPr>
          <p:cNvSpPr/>
          <p:nvPr/>
        </p:nvSpPr>
        <p:spPr>
          <a:xfrm>
            <a:off x="5249726" y="4096176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991A63A0-A9E9-407C-A88C-66142785747E}"/>
              </a:ext>
            </a:extLst>
          </p:cNvPr>
          <p:cNvCxnSpPr>
            <a:cxnSpLocks/>
            <a:stCxn id="18" idx="6"/>
            <a:endCxn id="14" idx="4"/>
          </p:cNvCxnSpPr>
          <p:nvPr/>
        </p:nvCxnSpPr>
        <p:spPr>
          <a:xfrm flipV="1">
            <a:off x="4019432" y="5045217"/>
            <a:ext cx="586785" cy="1110251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Rectángulo 24">
            <a:extLst>
              <a:ext uri="{FF2B5EF4-FFF2-40B4-BE49-F238E27FC236}">
                <a16:creationId xmlns:a16="http://schemas.microsoft.com/office/drawing/2014/main" id="{19A85AEE-160A-4A12-B3AA-286C7B9E9448}"/>
              </a:ext>
            </a:extLst>
          </p:cNvPr>
          <p:cNvSpPr/>
          <p:nvPr/>
        </p:nvSpPr>
        <p:spPr>
          <a:xfrm>
            <a:off x="3740786" y="5250877"/>
            <a:ext cx="7681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76CBCB3F-D9D3-446B-97A7-BC54374A40E3}"/>
              </a:ext>
            </a:extLst>
          </p:cNvPr>
          <p:cNvCxnSpPr>
            <a:cxnSpLocks/>
            <a:stCxn id="12" idx="6"/>
            <a:endCxn id="21" idx="0"/>
          </p:cNvCxnSpPr>
          <p:nvPr/>
        </p:nvCxnSpPr>
        <p:spPr>
          <a:xfrm>
            <a:off x="4963889" y="2572603"/>
            <a:ext cx="1747050" cy="1791431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Rectángulo 26">
            <a:extLst>
              <a:ext uri="{FF2B5EF4-FFF2-40B4-BE49-F238E27FC236}">
                <a16:creationId xmlns:a16="http://schemas.microsoft.com/office/drawing/2014/main" id="{319DB856-405E-44CC-900D-5F90D0516BA1}"/>
              </a:ext>
            </a:extLst>
          </p:cNvPr>
          <p:cNvSpPr/>
          <p:nvPr/>
        </p:nvSpPr>
        <p:spPr>
          <a:xfrm>
            <a:off x="5649265" y="2613174"/>
            <a:ext cx="7681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F2FFE8D8-BFFB-469A-AA8B-6C364E58A2E0}"/>
              </a:ext>
            </a:extLst>
          </p:cNvPr>
          <p:cNvSpPr/>
          <p:nvPr/>
        </p:nvSpPr>
        <p:spPr>
          <a:xfrm>
            <a:off x="1494315" y="3043058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5855FE69-BAFD-43A2-ABC2-4B319ABC2314}"/>
              </a:ext>
            </a:extLst>
          </p:cNvPr>
          <p:cNvSpPr/>
          <p:nvPr/>
        </p:nvSpPr>
        <p:spPr>
          <a:xfrm>
            <a:off x="3245003" y="2535354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D1933D78-14CC-4CF1-91C3-32A4400867E5}"/>
              </a:ext>
            </a:extLst>
          </p:cNvPr>
          <p:cNvSpPr/>
          <p:nvPr/>
        </p:nvSpPr>
        <p:spPr>
          <a:xfrm>
            <a:off x="5291592" y="3188708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99D22CED-D85F-455E-9916-4E1438633DD9}"/>
              </a:ext>
            </a:extLst>
          </p:cNvPr>
          <p:cNvSpPr/>
          <p:nvPr/>
        </p:nvSpPr>
        <p:spPr>
          <a:xfrm>
            <a:off x="3224031" y="4617753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5AFB4EAB-6733-4BAB-93D5-094C762F1549}"/>
              </a:ext>
            </a:extLst>
          </p:cNvPr>
          <p:cNvSpPr/>
          <p:nvPr/>
        </p:nvSpPr>
        <p:spPr>
          <a:xfrm>
            <a:off x="2521547" y="5168545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2EBFC8A6-D539-45F5-9689-A68064926637}"/>
              </a:ext>
            </a:extLst>
          </p:cNvPr>
          <p:cNvSpPr/>
          <p:nvPr/>
        </p:nvSpPr>
        <p:spPr>
          <a:xfrm>
            <a:off x="4280551" y="5550302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0B1F94FF-6305-48B7-B046-BEC14F078F26}"/>
              </a:ext>
            </a:extLst>
          </p:cNvPr>
          <p:cNvSpPr/>
          <p:nvPr/>
        </p:nvSpPr>
        <p:spPr>
          <a:xfrm>
            <a:off x="5305065" y="4680478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E5E606F3-B2C9-4A65-A102-F4C4FB9994A3}"/>
              </a:ext>
            </a:extLst>
          </p:cNvPr>
          <p:cNvSpPr/>
          <p:nvPr/>
        </p:nvSpPr>
        <p:spPr>
          <a:xfrm>
            <a:off x="536702" y="3335446"/>
            <a:ext cx="4443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5E3A0AC8-394E-4664-9792-849E803C6A5F}"/>
              </a:ext>
            </a:extLst>
          </p:cNvPr>
          <p:cNvSpPr/>
          <p:nvPr/>
        </p:nvSpPr>
        <p:spPr>
          <a:xfrm>
            <a:off x="2296847" y="2268840"/>
            <a:ext cx="4443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F2D21BFC-47CF-4F23-860D-D7F7AB85A478}"/>
              </a:ext>
            </a:extLst>
          </p:cNvPr>
          <p:cNvSpPr/>
          <p:nvPr/>
        </p:nvSpPr>
        <p:spPr>
          <a:xfrm>
            <a:off x="2290747" y="4326535"/>
            <a:ext cx="4443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A2DE58DB-F3E8-4EC9-890D-21D450B00C56}"/>
              </a:ext>
            </a:extLst>
          </p:cNvPr>
          <p:cNvSpPr/>
          <p:nvPr/>
        </p:nvSpPr>
        <p:spPr>
          <a:xfrm>
            <a:off x="3470320" y="5810334"/>
            <a:ext cx="4443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577CD000-BF73-4A55-97D1-EFFFCED024AB}"/>
              </a:ext>
            </a:extLst>
          </p:cNvPr>
          <p:cNvSpPr/>
          <p:nvPr/>
        </p:nvSpPr>
        <p:spPr>
          <a:xfrm>
            <a:off x="4403254" y="2205308"/>
            <a:ext cx="4443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A56358D9-2921-47BD-90A6-8E2CD9C4140A}"/>
              </a:ext>
            </a:extLst>
          </p:cNvPr>
          <p:cNvSpPr/>
          <p:nvPr/>
        </p:nvSpPr>
        <p:spPr>
          <a:xfrm>
            <a:off x="4424823" y="4350682"/>
            <a:ext cx="4443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F5F6F24D-FAE4-4C67-B3E1-CEBFE035B1BE}"/>
              </a:ext>
            </a:extLst>
          </p:cNvPr>
          <p:cNvSpPr/>
          <p:nvPr/>
        </p:nvSpPr>
        <p:spPr>
          <a:xfrm>
            <a:off x="6500098" y="4364034"/>
            <a:ext cx="4443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ángulo 44">
                <a:extLst>
                  <a:ext uri="{FF2B5EF4-FFF2-40B4-BE49-F238E27FC236}">
                    <a16:creationId xmlns:a16="http://schemas.microsoft.com/office/drawing/2014/main" id="{D8FA6244-792E-4A68-8F60-806CE98D0DB7}"/>
                  </a:ext>
                </a:extLst>
              </p:cNvPr>
              <p:cNvSpPr/>
              <p:nvPr/>
            </p:nvSpPr>
            <p:spPr>
              <a:xfrm>
                <a:off x="75100" y="2796529"/>
                <a:ext cx="119866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VE" sz="24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VE" sz="2400" b="1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s-VE" sz="2400" b="1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VE" sz="24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VE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5" name="Rectángulo 44">
                <a:extLst>
                  <a:ext uri="{FF2B5EF4-FFF2-40B4-BE49-F238E27FC236}">
                    <a16:creationId xmlns:a16="http://schemas.microsoft.com/office/drawing/2014/main" id="{D8FA6244-792E-4A68-8F60-806CE98D0D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00" y="2796529"/>
                <a:ext cx="1198662" cy="461665"/>
              </a:xfrm>
              <a:prstGeom prst="rect">
                <a:avLst/>
              </a:prstGeom>
              <a:blipFill>
                <a:blip r:embed="rId2"/>
                <a:stretch>
                  <a:fillRect l="-1523" b="-9333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C62FF367-E888-442D-8B1A-4796BC9973F7}"/>
                  </a:ext>
                </a:extLst>
              </p:cNvPr>
              <p:cNvSpPr/>
              <p:nvPr/>
            </p:nvSpPr>
            <p:spPr>
              <a:xfrm>
                <a:off x="1965929" y="1721383"/>
                <a:ext cx="101118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VE" sz="24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VE" sz="2400" b="1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s-VE" sz="24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VE" sz="24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VE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C62FF367-E888-442D-8B1A-4796BC9973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5929" y="1721383"/>
                <a:ext cx="1011188" cy="461665"/>
              </a:xfrm>
              <a:prstGeom prst="rect">
                <a:avLst/>
              </a:prstGeom>
              <a:blipFill>
                <a:blip r:embed="rId3"/>
                <a:stretch>
                  <a:fillRect l="-1807" b="-9211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ángulo 46">
                <a:extLst>
                  <a:ext uri="{FF2B5EF4-FFF2-40B4-BE49-F238E27FC236}">
                    <a16:creationId xmlns:a16="http://schemas.microsoft.com/office/drawing/2014/main" id="{1BE88119-292D-493D-89FE-ED46184D1696}"/>
                  </a:ext>
                </a:extLst>
              </p:cNvPr>
              <p:cNvSpPr/>
              <p:nvPr/>
            </p:nvSpPr>
            <p:spPr>
              <a:xfrm>
                <a:off x="2048132" y="3865343"/>
                <a:ext cx="101118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VE" sz="24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VE" sz="2400" b="1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s-VE" sz="24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s-VE" sz="24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VE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7" name="Rectángulo 46">
                <a:extLst>
                  <a:ext uri="{FF2B5EF4-FFF2-40B4-BE49-F238E27FC236}">
                    <a16:creationId xmlns:a16="http://schemas.microsoft.com/office/drawing/2014/main" id="{1BE88119-292D-493D-89FE-ED46184D16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132" y="3865343"/>
                <a:ext cx="1011188" cy="461665"/>
              </a:xfrm>
              <a:prstGeom prst="rect">
                <a:avLst/>
              </a:prstGeom>
              <a:blipFill>
                <a:blip r:embed="rId4"/>
                <a:stretch>
                  <a:fillRect l="-1807" b="-9211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ángulo 47">
                <a:extLst>
                  <a:ext uri="{FF2B5EF4-FFF2-40B4-BE49-F238E27FC236}">
                    <a16:creationId xmlns:a16="http://schemas.microsoft.com/office/drawing/2014/main" id="{B7CF343C-F4E0-44CA-8D7E-6F1CC4B03DC8}"/>
                  </a:ext>
                </a:extLst>
              </p:cNvPr>
              <p:cNvSpPr/>
              <p:nvPr/>
            </p:nvSpPr>
            <p:spPr>
              <a:xfrm>
                <a:off x="3304085" y="6410715"/>
                <a:ext cx="101118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VE" sz="24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VE" sz="2400" b="1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s-VE" sz="24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s-VE" sz="24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VE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8" name="Rectángulo 47">
                <a:extLst>
                  <a:ext uri="{FF2B5EF4-FFF2-40B4-BE49-F238E27FC236}">
                    <a16:creationId xmlns:a16="http://schemas.microsoft.com/office/drawing/2014/main" id="{B7CF343C-F4E0-44CA-8D7E-6F1CC4B03D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085" y="6410715"/>
                <a:ext cx="1011188" cy="461665"/>
              </a:xfrm>
              <a:prstGeom prst="rect">
                <a:avLst/>
              </a:prstGeom>
              <a:blipFill>
                <a:blip r:embed="rId5"/>
                <a:stretch>
                  <a:fillRect l="-1807" b="-9333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ángulo 48">
                <a:extLst>
                  <a:ext uri="{FF2B5EF4-FFF2-40B4-BE49-F238E27FC236}">
                    <a16:creationId xmlns:a16="http://schemas.microsoft.com/office/drawing/2014/main" id="{7B9E038A-1C6A-4FA6-9D45-B4EBC8FD017E}"/>
                  </a:ext>
                </a:extLst>
              </p:cNvPr>
              <p:cNvSpPr/>
              <p:nvPr/>
            </p:nvSpPr>
            <p:spPr>
              <a:xfrm>
                <a:off x="4287161" y="1762295"/>
                <a:ext cx="101118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VE" sz="24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VE" sz="2400" b="1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s-VE" sz="24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s-VE" sz="24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VE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9" name="Rectángulo 48">
                <a:extLst>
                  <a:ext uri="{FF2B5EF4-FFF2-40B4-BE49-F238E27FC236}">
                    <a16:creationId xmlns:a16="http://schemas.microsoft.com/office/drawing/2014/main" id="{7B9E038A-1C6A-4FA6-9D45-B4EBC8FD01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161" y="1762295"/>
                <a:ext cx="1011188" cy="461665"/>
              </a:xfrm>
              <a:prstGeom prst="rect">
                <a:avLst/>
              </a:prstGeom>
              <a:blipFill>
                <a:blip r:embed="rId6"/>
                <a:stretch>
                  <a:fillRect l="-1807" b="-9211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ángulo 49">
                <a:extLst>
                  <a:ext uri="{FF2B5EF4-FFF2-40B4-BE49-F238E27FC236}">
                    <a16:creationId xmlns:a16="http://schemas.microsoft.com/office/drawing/2014/main" id="{626A860E-DFEF-4256-8634-DD169F250795}"/>
                  </a:ext>
                </a:extLst>
              </p:cNvPr>
              <p:cNvSpPr/>
              <p:nvPr/>
            </p:nvSpPr>
            <p:spPr>
              <a:xfrm>
                <a:off x="4141405" y="3914564"/>
                <a:ext cx="101118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VE" sz="24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VE" sz="2400" b="1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s-VE" sz="24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s-VE" sz="24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VE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0" name="Rectángulo 49">
                <a:extLst>
                  <a:ext uri="{FF2B5EF4-FFF2-40B4-BE49-F238E27FC236}">
                    <a16:creationId xmlns:a16="http://schemas.microsoft.com/office/drawing/2014/main" id="{626A860E-DFEF-4256-8634-DD169F2507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405" y="3914564"/>
                <a:ext cx="1011188" cy="461665"/>
              </a:xfrm>
              <a:prstGeom prst="rect">
                <a:avLst/>
              </a:prstGeom>
              <a:blipFill>
                <a:blip r:embed="rId7"/>
                <a:stretch>
                  <a:fillRect l="-1807" b="-9211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ángulo 50">
                <a:extLst>
                  <a:ext uri="{FF2B5EF4-FFF2-40B4-BE49-F238E27FC236}">
                    <a16:creationId xmlns:a16="http://schemas.microsoft.com/office/drawing/2014/main" id="{134B7C1A-B637-41D7-A4EF-2ED898E8427B}"/>
                  </a:ext>
                </a:extLst>
              </p:cNvPr>
              <p:cNvSpPr/>
              <p:nvPr/>
            </p:nvSpPr>
            <p:spPr>
              <a:xfrm>
                <a:off x="6787461" y="3957676"/>
                <a:ext cx="101118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VE" sz="24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VE" sz="2400" b="1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s-VE" sz="24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s-VE" sz="24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VE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1" name="Rectángulo 50">
                <a:extLst>
                  <a:ext uri="{FF2B5EF4-FFF2-40B4-BE49-F238E27FC236}">
                    <a16:creationId xmlns:a16="http://schemas.microsoft.com/office/drawing/2014/main" id="{134B7C1A-B637-41D7-A4EF-2ED898E842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461" y="3957676"/>
                <a:ext cx="1011188" cy="461665"/>
              </a:xfrm>
              <a:prstGeom prst="rect">
                <a:avLst/>
              </a:prstGeom>
              <a:blipFill>
                <a:blip r:embed="rId8"/>
                <a:stretch>
                  <a:fillRect l="-1807" b="-9211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ángulo 51">
            <a:extLst>
              <a:ext uri="{FF2B5EF4-FFF2-40B4-BE49-F238E27FC236}">
                <a16:creationId xmlns:a16="http://schemas.microsoft.com/office/drawing/2014/main" id="{DAC105FB-7732-461C-83EC-0B6ED03FC4BB}"/>
              </a:ext>
            </a:extLst>
          </p:cNvPr>
          <p:cNvSpPr/>
          <p:nvPr/>
        </p:nvSpPr>
        <p:spPr>
          <a:xfrm>
            <a:off x="768597" y="2734264"/>
            <a:ext cx="3181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AC78D1FB-9804-45AA-A468-B982C953DCEF}"/>
              </a:ext>
            </a:extLst>
          </p:cNvPr>
          <p:cNvSpPr/>
          <p:nvPr/>
        </p:nvSpPr>
        <p:spPr>
          <a:xfrm>
            <a:off x="2667759" y="1680295"/>
            <a:ext cx="3181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3F251A4B-DA4C-4EFA-9BBA-FBF7D9A3D700}"/>
              </a:ext>
            </a:extLst>
          </p:cNvPr>
          <p:cNvSpPr/>
          <p:nvPr/>
        </p:nvSpPr>
        <p:spPr>
          <a:xfrm rot="19840496">
            <a:off x="376579" y="1849936"/>
            <a:ext cx="3249589" cy="1596701"/>
          </a:xfrm>
          <a:prstGeom prst="ellipse">
            <a:avLst/>
          </a:prstGeom>
          <a:noFill/>
          <a:ln w="57150"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68888CCD-BB37-4DDC-B684-3872C25E68CA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1086760" y="2995874"/>
            <a:ext cx="474143" cy="347475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BFB81806-E9B5-4248-B558-FF92747372B9}"/>
              </a:ext>
            </a:extLst>
          </p:cNvPr>
          <p:cNvCxnSpPr>
            <a:cxnSpLocks/>
          </p:cNvCxnSpPr>
          <p:nvPr/>
        </p:nvCxnSpPr>
        <p:spPr>
          <a:xfrm flipV="1">
            <a:off x="1827635" y="2088261"/>
            <a:ext cx="939170" cy="1042285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ángulo 58">
                <a:extLst>
                  <a:ext uri="{FF2B5EF4-FFF2-40B4-BE49-F238E27FC236}">
                    <a16:creationId xmlns:a16="http://schemas.microsoft.com/office/drawing/2014/main" id="{92F44AB8-0222-4F86-8B92-7BF5176450D7}"/>
                  </a:ext>
                </a:extLst>
              </p:cNvPr>
              <p:cNvSpPr/>
              <p:nvPr/>
            </p:nvSpPr>
            <p:spPr>
              <a:xfrm>
                <a:off x="4880734" y="5536241"/>
                <a:ext cx="419840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VE" sz="24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Se suma el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VE" sz="2400" b="1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VE" sz="2400" b="1" i="0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es-VE" sz="2400" b="1" i="0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s-VE" sz="2400" b="1" i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es-VE" sz="2400" b="1" i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s-VE" sz="24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mas el valor de la actividad</a:t>
                </a:r>
                <a:r>
                  <a:rPr lang="es-VE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A </a:t>
                </a:r>
                <a:r>
                  <a:rPr lang="es-VE" sz="24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que es 2 (0+2=2)</a:t>
                </a:r>
              </a:p>
            </p:txBody>
          </p:sp>
        </mc:Choice>
        <mc:Fallback xmlns="">
          <p:sp>
            <p:nvSpPr>
              <p:cNvPr id="59" name="Rectángulo 58">
                <a:extLst>
                  <a:ext uri="{FF2B5EF4-FFF2-40B4-BE49-F238E27FC236}">
                    <a16:creationId xmlns:a16="http://schemas.microsoft.com/office/drawing/2014/main" id="{92F44AB8-0222-4F86-8B92-7BF5176450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734" y="5536241"/>
                <a:ext cx="4198400" cy="1200329"/>
              </a:xfrm>
              <a:prstGeom prst="rect">
                <a:avLst/>
              </a:prstGeom>
              <a:blipFill>
                <a:blip r:embed="rId9"/>
                <a:stretch>
                  <a:fillRect l="-2471" t="-4569" r="-4360" b="-13198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ángulo 52">
            <a:extLst>
              <a:ext uri="{FF2B5EF4-FFF2-40B4-BE49-F238E27FC236}">
                <a16:creationId xmlns:a16="http://schemas.microsoft.com/office/drawing/2014/main" id="{59ED0723-4D72-4E99-BDEC-60AC57E8117E}"/>
              </a:ext>
            </a:extLst>
          </p:cNvPr>
          <p:cNvSpPr/>
          <p:nvPr/>
        </p:nvSpPr>
        <p:spPr>
          <a:xfrm>
            <a:off x="1115985" y="4071646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1895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4" grpId="0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4C0D6-D107-4A33-9433-33637F000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VE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flechas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625C35-E2CA-4885-B406-ED2385B48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VE" dirty="0"/>
              <a:t>Relaciones de precedencia y dependencia, determina que actividades deben terminarse para iniciar otras.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B6273D5-CC5A-40C1-9A2D-ED87EF324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238" y="3554083"/>
            <a:ext cx="6079523" cy="262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00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6B6EE47-3755-4641-B1BC-540878D06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VE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Paso 3: Ocurrencia mas temprana (E)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890A9B4-2914-46F1-B280-70AF99AC1100}"/>
              </a:ext>
            </a:extLst>
          </p:cNvPr>
          <p:cNvSpPr/>
          <p:nvPr/>
        </p:nvSpPr>
        <p:spPr>
          <a:xfrm>
            <a:off x="376887" y="3348798"/>
            <a:ext cx="715347" cy="681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CA94DC64-72A7-485F-A345-7E105D3E1EC5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1092234" y="2595749"/>
            <a:ext cx="1021616" cy="1093641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CA587DE7-14B9-44C7-9AC4-08A4BFB194F7}"/>
              </a:ext>
            </a:extLst>
          </p:cNvPr>
          <p:cNvSpPr/>
          <p:nvPr/>
        </p:nvSpPr>
        <p:spPr>
          <a:xfrm>
            <a:off x="1125798" y="2496238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2267F1C-43E2-4D62-B379-E1D7505E51B8}"/>
              </a:ext>
            </a:extLst>
          </p:cNvPr>
          <p:cNvSpPr/>
          <p:nvPr/>
        </p:nvSpPr>
        <p:spPr>
          <a:xfrm>
            <a:off x="2113850" y="2255157"/>
            <a:ext cx="715347" cy="681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5400" dirty="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7BB0C1A5-D002-4597-855A-CB6795E1848C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1092234" y="3689390"/>
            <a:ext cx="1051587" cy="1015236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459AC918-9976-4110-AFA8-7BD1937F6B2B}"/>
              </a:ext>
            </a:extLst>
          </p:cNvPr>
          <p:cNvSpPr/>
          <p:nvPr/>
        </p:nvSpPr>
        <p:spPr>
          <a:xfrm>
            <a:off x="1560903" y="3581255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A864FC58-CCE0-4FBC-BC02-54268102AB3E}"/>
              </a:ext>
            </a:extLst>
          </p:cNvPr>
          <p:cNvSpPr/>
          <p:nvPr/>
        </p:nvSpPr>
        <p:spPr>
          <a:xfrm>
            <a:off x="2143821" y="4364034"/>
            <a:ext cx="715347" cy="681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5400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26DEAE7E-324D-48C7-ADE7-E3FC003097E5}"/>
              </a:ext>
            </a:extLst>
          </p:cNvPr>
          <p:cNvSpPr/>
          <p:nvPr/>
        </p:nvSpPr>
        <p:spPr>
          <a:xfrm>
            <a:off x="4248542" y="2232011"/>
            <a:ext cx="715347" cy="681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5400" dirty="0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B4E6AFCB-73D7-4787-A256-7C18294670A3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 flipV="1">
            <a:off x="2829197" y="2572603"/>
            <a:ext cx="1419345" cy="23146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3E73F94C-71B5-4406-84FE-97DB9D5079A4}"/>
              </a:ext>
            </a:extLst>
          </p:cNvPr>
          <p:cNvSpPr/>
          <p:nvPr/>
        </p:nvSpPr>
        <p:spPr>
          <a:xfrm>
            <a:off x="4248543" y="4364034"/>
            <a:ext cx="715347" cy="681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5400" dirty="0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A4A326AE-BEC1-4FAC-BBFA-6F0A651D2861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2859168" y="4704626"/>
            <a:ext cx="1389375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F7B65B96-A07A-43E5-B2A0-906613D2A374}"/>
              </a:ext>
            </a:extLst>
          </p:cNvPr>
          <p:cNvSpPr/>
          <p:nvPr/>
        </p:nvSpPr>
        <p:spPr>
          <a:xfrm>
            <a:off x="3176114" y="1949417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96409900-C5E9-47BB-8EAB-01E5484D2CBE}"/>
              </a:ext>
            </a:extLst>
          </p:cNvPr>
          <p:cNvSpPr/>
          <p:nvPr/>
        </p:nvSpPr>
        <p:spPr>
          <a:xfrm>
            <a:off x="3145004" y="4096176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E99A49AA-A671-4C40-96D4-AD1D588AF83C}"/>
              </a:ext>
            </a:extLst>
          </p:cNvPr>
          <p:cNvSpPr/>
          <p:nvPr/>
        </p:nvSpPr>
        <p:spPr>
          <a:xfrm>
            <a:off x="3304085" y="5814876"/>
            <a:ext cx="715347" cy="681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5400" dirty="0"/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88C35FA9-B030-4EE8-B66A-B7EF8A811F72}"/>
              </a:ext>
            </a:extLst>
          </p:cNvPr>
          <p:cNvCxnSpPr>
            <a:cxnSpLocks/>
            <a:stCxn id="11" idx="5"/>
            <a:endCxn id="18" idx="2"/>
          </p:cNvCxnSpPr>
          <p:nvPr/>
        </p:nvCxnSpPr>
        <p:spPr>
          <a:xfrm>
            <a:off x="2754408" y="4945460"/>
            <a:ext cx="549677" cy="1210008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B02E25B-CA7F-40D1-B7C4-3F487978CC01}"/>
              </a:ext>
            </a:extLst>
          </p:cNvPr>
          <p:cNvSpPr/>
          <p:nvPr/>
        </p:nvSpPr>
        <p:spPr>
          <a:xfrm>
            <a:off x="2985922" y="5045217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C2A88D61-ED75-44A2-92FE-BA7BA29F8947}"/>
              </a:ext>
            </a:extLst>
          </p:cNvPr>
          <p:cNvSpPr/>
          <p:nvPr/>
        </p:nvSpPr>
        <p:spPr>
          <a:xfrm>
            <a:off x="6353265" y="4364034"/>
            <a:ext cx="715347" cy="681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5400" dirty="0"/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976D2743-3EB9-476C-BD6D-A5D0254F5894}"/>
              </a:ext>
            </a:extLst>
          </p:cNvPr>
          <p:cNvCxnSpPr>
            <a:cxnSpLocks/>
            <a:stCxn id="14" idx="6"/>
            <a:endCxn id="21" idx="2"/>
          </p:cNvCxnSpPr>
          <p:nvPr/>
        </p:nvCxnSpPr>
        <p:spPr>
          <a:xfrm>
            <a:off x="4963890" y="4704626"/>
            <a:ext cx="1389375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C960D550-16FB-42FC-B0D5-A0C2D21CA684}"/>
              </a:ext>
            </a:extLst>
          </p:cNvPr>
          <p:cNvSpPr/>
          <p:nvPr/>
        </p:nvSpPr>
        <p:spPr>
          <a:xfrm>
            <a:off x="5249726" y="4096176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991A63A0-A9E9-407C-A88C-66142785747E}"/>
              </a:ext>
            </a:extLst>
          </p:cNvPr>
          <p:cNvCxnSpPr>
            <a:cxnSpLocks/>
            <a:stCxn id="18" idx="6"/>
            <a:endCxn id="14" idx="4"/>
          </p:cNvCxnSpPr>
          <p:nvPr/>
        </p:nvCxnSpPr>
        <p:spPr>
          <a:xfrm flipV="1">
            <a:off x="4019432" y="5045217"/>
            <a:ext cx="586785" cy="1110251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Rectángulo 24">
            <a:extLst>
              <a:ext uri="{FF2B5EF4-FFF2-40B4-BE49-F238E27FC236}">
                <a16:creationId xmlns:a16="http://schemas.microsoft.com/office/drawing/2014/main" id="{19A85AEE-160A-4A12-B3AA-286C7B9E9448}"/>
              </a:ext>
            </a:extLst>
          </p:cNvPr>
          <p:cNvSpPr/>
          <p:nvPr/>
        </p:nvSpPr>
        <p:spPr>
          <a:xfrm>
            <a:off x="3740786" y="5250877"/>
            <a:ext cx="7681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76CBCB3F-D9D3-446B-97A7-BC54374A40E3}"/>
              </a:ext>
            </a:extLst>
          </p:cNvPr>
          <p:cNvCxnSpPr>
            <a:cxnSpLocks/>
            <a:stCxn id="12" idx="6"/>
            <a:endCxn id="21" idx="0"/>
          </p:cNvCxnSpPr>
          <p:nvPr/>
        </p:nvCxnSpPr>
        <p:spPr>
          <a:xfrm>
            <a:off x="4963889" y="2572603"/>
            <a:ext cx="1747050" cy="1791431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Rectángulo 26">
            <a:extLst>
              <a:ext uri="{FF2B5EF4-FFF2-40B4-BE49-F238E27FC236}">
                <a16:creationId xmlns:a16="http://schemas.microsoft.com/office/drawing/2014/main" id="{319DB856-405E-44CC-900D-5F90D0516BA1}"/>
              </a:ext>
            </a:extLst>
          </p:cNvPr>
          <p:cNvSpPr/>
          <p:nvPr/>
        </p:nvSpPr>
        <p:spPr>
          <a:xfrm>
            <a:off x="5649265" y="2613174"/>
            <a:ext cx="7681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F2FFE8D8-BFFB-469A-AA8B-6C364E58A2E0}"/>
              </a:ext>
            </a:extLst>
          </p:cNvPr>
          <p:cNvSpPr/>
          <p:nvPr/>
        </p:nvSpPr>
        <p:spPr>
          <a:xfrm>
            <a:off x="1494315" y="3043058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5855FE69-BAFD-43A2-ABC2-4B319ABC2314}"/>
              </a:ext>
            </a:extLst>
          </p:cNvPr>
          <p:cNvSpPr/>
          <p:nvPr/>
        </p:nvSpPr>
        <p:spPr>
          <a:xfrm>
            <a:off x="3245003" y="2535354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D1933D78-14CC-4CF1-91C3-32A4400867E5}"/>
              </a:ext>
            </a:extLst>
          </p:cNvPr>
          <p:cNvSpPr/>
          <p:nvPr/>
        </p:nvSpPr>
        <p:spPr>
          <a:xfrm>
            <a:off x="5291592" y="3188708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99D22CED-D85F-455E-9916-4E1438633DD9}"/>
              </a:ext>
            </a:extLst>
          </p:cNvPr>
          <p:cNvSpPr/>
          <p:nvPr/>
        </p:nvSpPr>
        <p:spPr>
          <a:xfrm>
            <a:off x="3224031" y="4617753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5AFB4EAB-6733-4BAB-93D5-094C762F1549}"/>
              </a:ext>
            </a:extLst>
          </p:cNvPr>
          <p:cNvSpPr/>
          <p:nvPr/>
        </p:nvSpPr>
        <p:spPr>
          <a:xfrm>
            <a:off x="2521547" y="5168545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2EBFC8A6-D539-45F5-9689-A68064926637}"/>
              </a:ext>
            </a:extLst>
          </p:cNvPr>
          <p:cNvSpPr/>
          <p:nvPr/>
        </p:nvSpPr>
        <p:spPr>
          <a:xfrm>
            <a:off x="4280551" y="5550302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0B1F94FF-6305-48B7-B046-BEC14F078F26}"/>
              </a:ext>
            </a:extLst>
          </p:cNvPr>
          <p:cNvSpPr/>
          <p:nvPr/>
        </p:nvSpPr>
        <p:spPr>
          <a:xfrm>
            <a:off x="5305065" y="4680478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E5E606F3-B2C9-4A65-A102-F4C4FB9994A3}"/>
              </a:ext>
            </a:extLst>
          </p:cNvPr>
          <p:cNvSpPr/>
          <p:nvPr/>
        </p:nvSpPr>
        <p:spPr>
          <a:xfrm>
            <a:off x="536702" y="3335446"/>
            <a:ext cx="4443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5E3A0AC8-394E-4664-9792-849E803C6A5F}"/>
              </a:ext>
            </a:extLst>
          </p:cNvPr>
          <p:cNvSpPr/>
          <p:nvPr/>
        </p:nvSpPr>
        <p:spPr>
          <a:xfrm>
            <a:off x="2296847" y="2268840"/>
            <a:ext cx="4443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F2D21BFC-47CF-4F23-860D-D7F7AB85A478}"/>
              </a:ext>
            </a:extLst>
          </p:cNvPr>
          <p:cNvSpPr/>
          <p:nvPr/>
        </p:nvSpPr>
        <p:spPr>
          <a:xfrm>
            <a:off x="2290747" y="4326535"/>
            <a:ext cx="4443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A2DE58DB-F3E8-4EC9-890D-21D450B00C56}"/>
              </a:ext>
            </a:extLst>
          </p:cNvPr>
          <p:cNvSpPr/>
          <p:nvPr/>
        </p:nvSpPr>
        <p:spPr>
          <a:xfrm>
            <a:off x="3470320" y="5810334"/>
            <a:ext cx="4443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577CD000-BF73-4A55-97D1-EFFFCED024AB}"/>
              </a:ext>
            </a:extLst>
          </p:cNvPr>
          <p:cNvSpPr/>
          <p:nvPr/>
        </p:nvSpPr>
        <p:spPr>
          <a:xfrm>
            <a:off x="4403254" y="2205308"/>
            <a:ext cx="4443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A56358D9-2921-47BD-90A6-8E2CD9C4140A}"/>
              </a:ext>
            </a:extLst>
          </p:cNvPr>
          <p:cNvSpPr/>
          <p:nvPr/>
        </p:nvSpPr>
        <p:spPr>
          <a:xfrm>
            <a:off x="4424823" y="4350682"/>
            <a:ext cx="4443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F5F6F24D-FAE4-4C67-B3E1-CEBFE035B1BE}"/>
              </a:ext>
            </a:extLst>
          </p:cNvPr>
          <p:cNvSpPr/>
          <p:nvPr/>
        </p:nvSpPr>
        <p:spPr>
          <a:xfrm>
            <a:off x="6500098" y="4364034"/>
            <a:ext cx="4443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ángulo 44">
                <a:extLst>
                  <a:ext uri="{FF2B5EF4-FFF2-40B4-BE49-F238E27FC236}">
                    <a16:creationId xmlns:a16="http://schemas.microsoft.com/office/drawing/2014/main" id="{D8FA6244-792E-4A68-8F60-806CE98D0DB7}"/>
                  </a:ext>
                </a:extLst>
              </p:cNvPr>
              <p:cNvSpPr/>
              <p:nvPr/>
            </p:nvSpPr>
            <p:spPr>
              <a:xfrm>
                <a:off x="75100" y="2796529"/>
                <a:ext cx="119866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VE" sz="24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VE" sz="2400" b="1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s-VE" sz="2400" b="1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VE" sz="24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VE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5" name="Rectángulo 44">
                <a:extLst>
                  <a:ext uri="{FF2B5EF4-FFF2-40B4-BE49-F238E27FC236}">
                    <a16:creationId xmlns:a16="http://schemas.microsoft.com/office/drawing/2014/main" id="{D8FA6244-792E-4A68-8F60-806CE98D0D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00" y="2796529"/>
                <a:ext cx="1198662" cy="461665"/>
              </a:xfrm>
              <a:prstGeom prst="rect">
                <a:avLst/>
              </a:prstGeom>
              <a:blipFill>
                <a:blip r:embed="rId3"/>
                <a:stretch>
                  <a:fillRect l="-1523" b="-9333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C62FF367-E888-442D-8B1A-4796BC9973F7}"/>
                  </a:ext>
                </a:extLst>
              </p:cNvPr>
              <p:cNvSpPr/>
              <p:nvPr/>
            </p:nvSpPr>
            <p:spPr>
              <a:xfrm>
                <a:off x="1965929" y="1721383"/>
                <a:ext cx="101118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VE" sz="24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VE" sz="2400" b="1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s-VE" sz="24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VE" sz="24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VE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C62FF367-E888-442D-8B1A-4796BC9973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5929" y="1721383"/>
                <a:ext cx="1011188" cy="461665"/>
              </a:xfrm>
              <a:prstGeom prst="rect">
                <a:avLst/>
              </a:prstGeom>
              <a:blipFill>
                <a:blip r:embed="rId4"/>
                <a:stretch>
                  <a:fillRect l="-1807" b="-9211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ángulo 46">
                <a:extLst>
                  <a:ext uri="{FF2B5EF4-FFF2-40B4-BE49-F238E27FC236}">
                    <a16:creationId xmlns:a16="http://schemas.microsoft.com/office/drawing/2014/main" id="{1BE88119-292D-493D-89FE-ED46184D1696}"/>
                  </a:ext>
                </a:extLst>
              </p:cNvPr>
              <p:cNvSpPr/>
              <p:nvPr/>
            </p:nvSpPr>
            <p:spPr>
              <a:xfrm>
                <a:off x="2048132" y="3865343"/>
                <a:ext cx="101118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VE" sz="24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VE" sz="2400" b="1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s-VE" sz="24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s-VE" sz="24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VE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7" name="Rectángulo 46">
                <a:extLst>
                  <a:ext uri="{FF2B5EF4-FFF2-40B4-BE49-F238E27FC236}">
                    <a16:creationId xmlns:a16="http://schemas.microsoft.com/office/drawing/2014/main" id="{1BE88119-292D-493D-89FE-ED46184D16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132" y="3865343"/>
                <a:ext cx="1011188" cy="461665"/>
              </a:xfrm>
              <a:prstGeom prst="rect">
                <a:avLst/>
              </a:prstGeom>
              <a:blipFill>
                <a:blip r:embed="rId5"/>
                <a:stretch>
                  <a:fillRect l="-1807" b="-9211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ángulo 47">
                <a:extLst>
                  <a:ext uri="{FF2B5EF4-FFF2-40B4-BE49-F238E27FC236}">
                    <a16:creationId xmlns:a16="http://schemas.microsoft.com/office/drawing/2014/main" id="{B7CF343C-F4E0-44CA-8D7E-6F1CC4B03DC8}"/>
                  </a:ext>
                </a:extLst>
              </p:cNvPr>
              <p:cNvSpPr/>
              <p:nvPr/>
            </p:nvSpPr>
            <p:spPr>
              <a:xfrm>
                <a:off x="3269363" y="6410715"/>
                <a:ext cx="101118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VE" sz="24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VE" sz="2400" b="1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s-VE" sz="24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s-VE" sz="24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VE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8" name="Rectángulo 47">
                <a:extLst>
                  <a:ext uri="{FF2B5EF4-FFF2-40B4-BE49-F238E27FC236}">
                    <a16:creationId xmlns:a16="http://schemas.microsoft.com/office/drawing/2014/main" id="{B7CF343C-F4E0-44CA-8D7E-6F1CC4B03D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363" y="6410715"/>
                <a:ext cx="1011188" cy="461665"/>
              </a:xfrm>
              <a:prstGeom prst="rect">
                <a:avLst/>
              </a:prstGeom>
              <a:blipFill>
                <a:blip r:embed="rId6"/>
                <a:stretch>
                  <a:fillRect l="-1807" b="-9333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ángulo 48">
                <a:extLst>
                  <a:ext uri="{FF2B5EF4-FFF2-40B4-BE49-F238E27FC236}">
                    <a16:creationId xmlns:a16="http://schemas.microsoft.com/office/drawing/2014/main" id="{7B9E038A-1C6A-4FA6-9D45-B4EBC8FD017E}"/>
                  </a:ext>
                </a:extLst>
              </p:cNvPr>
              <p:cNvSpPr/>
              <p:nvPr/>
            </p:nvSpPr>
            <p:spPr>
              <a:xfrm>
                <a:off x="4287161" y="1762295"/>
                <a:ext cx="101118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VE" sz="24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VE" sz="2400" b="1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s-VE" sz="24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s-VE" sz="24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VE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9" name="Rectángulo 48">
                <a:extLst>
                  <a:ext uri="{FF2B5EF4-FFF2-40B4-BE49-F238E27FC236}">
                    <a16:creationId xmlns:a16="http://schemas.microsoft.com/office/drawing/2014/main" id="{7B9E038A-1C6A-4FA6-9D45-B4EBC8FD01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161" y="1762295"/>
                <a:ext cx="1011188" cy="461665"/>
              </a:xfrm>
              <a:prstGeom prst="rect">
                <a:avLst/>
              </a:prstGeom>
              <a:blipFill>
                <a:blip r:embed="rId7"/>
                <a:stretch>
                  <a:fillRect l="-1807" b="-9211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ángulo 50">
                <a:extLst>
                  <a:ext uri="{FF2B5EF4-FFF2-40B4-BE49-F238E27FC236}">
                    <a16:creationId xmlns:a16="http://schemas.microsoft.com/office/drawing/2014/main" id="{134B7C1A-B637-41D7-A4EF-2ED898E8427B}"/>
                  </a:ext>
                </a:extLst>
              </p:cNvPr>
              <p:cNvSpPr/>
              <p:nvPr/>
            </p:nvSpPr>
            <p:spPr>
              <a:xfrm>
                <a:off x="6787461" y="3957676"/>
                <a:ext cx="101118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VE" sz="24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VE" sz="2400" b="1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s-VE" sz="24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s-VE" sz="24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VE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1" name="Rectángulo 50">
                <a:extLst>
                  <a:ext uri="{FF2B5EF4-FFF2-40B4-BE49-F238E27FC236}">
                    <a16:creationId xmlns:a16="http://schemas.microsoft.com/office/drawing/2014/main" id="{134B7C1A-B637-41D7-A4EF-2ED898E842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461" y="3957676"/>
                <a:ext cx="1011188" cy="461665"/>
              </a:xfrm>
              <a:prstGeom prst="rect">
                <a:avLst/>
              </a:prstGeom>
              <a:blipFill>
                <a:blip r:embed="rId8"/>
                <a:stretch>
                  <a:fillRect l="-1807" b="-9211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ángulo 51">
            <a:extLst>
              <a:ext uri="{FF2B5EF4-FFF2-40B4-BE49-F238E27FC236}">
                <a16:creationId xmlns:a16="http://schemas.microsoft.com/office/drawing/2014/main" id="{DAC105FB-7732-461C-83EC-0B6ED03FC4BB}"/>
              </a:ext>
            </a:extLst>
          </p:cNvPr>
          <p:cNvSpPr/>
          <p:nvPr/>
        </p:nvSpPr>
        <p:spPr>
          <a:xfrm>
            <a:off x="768597" y="2734264"/>
            <a:ext cx="3181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AC78D1FB-9804-45AA-A468-B982C953DCEF}"/>
              </a:ext>
            </a:extLst>
          </p:cNvPr>
          <p:cNvSpPr/>
          <p:nvPr/>
        </p:nvSpPr>
        <p:spPr>
          <a:xfrm>
            <a:off x="2667759" y="1680295"/>
            <a:ext cx="3181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36C0EAEC-9B5E-4722-B98F-E6C84AFA52F6}"/>
              </a:ext>
            </a:extLst>
          </p:cNvPr>
          <p:cNvSpPr/>
          <p:nvPr/>
        </p:nvSpPr>
        <p:spPr>
          <a:xfrm>
            <a:off x="2781556" y="3827461"/>
            <a:ext cx="3181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grpSp>
        <p:nvGrpSpPr>
          <p:cNvPr id="75" name="Grupo 74">
            <a:extLst>
              <a:ext uri="{FF2B5EF4-FFF2-40B4-BE49-F238E27FC236}">
                <a16:creationId xmlns:a16="http://schemas.microsoft.com/office/drawing/2014/main" id="{B4CBBB22-8FD8-4B98-9B72-89741DD27861}"/>
              </a:ext>
            </a:extLst>
          </p:cNvPr>
          <p:cNvGrpSpPr/>
          <p:nvPr/>
        </p:nvGrpSpPr>
        <p:grpSpPr>
          <a:xfrm>
            <a:off x="4063344" y="3451581"/>
            <a:ext cx="1352363" cy="523220"/>
            <a:chOff x="6944450" y="2310992"/>
            <a:chExt cx="1352363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ángulo 49">
                  <a:extLst>
                    <a:ext uri="{FF2B5EF4-FFF2-40B4-BE49-F238E27FC236}">
                      <a16:creationId xmlns:a16="http://schemas.microsoft.com/office/drawing/2014/main" id="{626A860E-DFEF-4256-8634-DD169F250795}"/>
                    </a:ext>
                  </a:extLst>
                </p:cNvPr>
                <p:cNvSpPr/>
                <p:nvPr/>
              </p:nvSpPr>
              <p:spPr>
                <a:xfrm>
                  <a:off x="6944450" y="2341770"/>
                  <a:ext cx="1011188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VE" sz="2400" b="1" i="1" smtClean="0">
                                <a:solidFill>
                                  <a:srgbClr val="FF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VE" sz="2400" b="1">
                                <a:solidFill>
                                  <a:srgbClr val="FF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𝐄</m:t>
                            </m:r>
                          </m:e>
                          <m:sub>
                            <m:r>
                              <a:rPr lang="es-VE" sz="2400" b="1" i="1" smtClean="0">
                                <a:solidFill>
                                  <a:srgbClr val="FF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  <m:r>
                          <a:rPr lang="es-VE" sz="2400" b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s-VE" sz="24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50" name="Rectángulo 49">
                  <a:extLst>
                    <a:ext uri="{FF2B5EF4-FFF2-40B4-BE49-F238E27FC236}">
                      <a16:creationId xmlns:a16="http://schemas.microsoft.com/office/drawing/2014/main" id="{626A860E-DFEF-4256-8634-DD169F2507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4450" y="2341770"/>
                  <a:ext cx="1011188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2424" b="-9211"/>
                  </a:stretch>
                </a:blipFill>
              </p:spPr>
              <p:txBody>
                <a:bodyPr/>
                <a:lstStyle/>
                <a:p>
                  <a:r>
                    <a:rPr lang="es-V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Rectángulo 54">
              <a:extLst>
                <a:ext uri="{FF2B5EF4-FFF2-40B4-BE49-F238E27FC236}">
                  <a16:creationId xmlns:a16="http://schemas.microsoft.com/office/drawing/2014/main" id="{B1E4EE1E-B586-4989-83E9-65A68FF326A0}"/>
                </a:ext>
              </a:extLst>
            </p:cNvPr>
            <p:cNvSpPr/>
            <p:nvPr/>
          </p:nvSpPr>
          <p:spPr>
            <a:xfrm>
              <a:off x="7675736" y="2310992"/>
              <a:ext cx="62107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VE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12</a:t>
              </a:r>
            </a:p>
          </p:txBody>
        </p:sp>
      </p:grpSp>
      <p:sp>
        <p:nvSpPr>
          <p:cNvPr id="56" name="Rectángulo 55">
            <a:extLst>
              <a:ext uri="{FF2B5EF4-FFF2-40B4-BE49-F238E27FC236}">
                <a16:creationId xmlns:a16="http://schemas.microsoft.com/office/drawing/2014/main" id="{311C3603-072D-4490-979B-208C2634835B}"/>
              </a:ext>
            </a:extLst>
          </p:cNvPr>
          <p:cNvSpPr/>
          <p:nvPr/>
        </p:nvSpPr>
        <p:spPr>
          <a:xfrm>
            <a:off x="1115985" y="4071646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69B478AB-DD49-4304-8EAA-1725ABC87223}"/>
              </a:ext>
            </a:extLst>
          </p:cNvPr>
          <p:cNvSpPr/>
          <p:nvPr/>
        </p:nvSpPr>
        <p:spPr>
          <a:xfrm>
            <a:off x="4999066" y="1730178"/>
            <a:ext cx="606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C20391A6-4DE7-4A77-A57A-E58E6A67862B}"/>
              </a:ext>
            </a:extLst>
          </p:cNvPr>
          <p:cNvSpPr/>
          <p:nvPr/>
        </p:nvSpPr>
        <p:spPr>
          <a:xfrm>
            <a:off x="4030290" y="6388942"/>
            <a:ext cx="3945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ángulo 60">
                <a:extLst>
                  <a:ext uri="{FF2B5EF4-FFF2-40B4-BE49-F238E27FC236}">
                    <a16:creationId xmlns:a16="http://schemas.microsoft.com/office/drawing/2014/main" id="{87708C98-E8A0-47CA-9149-65460FCB0B0D}"/>
                  </a:ext>
                </a:extLst>
              </p:cNvPr>
              <p:cNvSpPr/>
              <p:nvPr/>
            </p:nvSpPr>
            <p:spPr>
              <a:xfrm>
                <a:off x="4077586" y="3884531"/>
                <a:ext cx="91539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VE" sz="24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VE" sz="2400" b="1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s-VE" sz="24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s-VE" sz="24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VE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1" name="Rectángulo 60">
                <a:extLst>
                  <a:ext uri="{FF2B5EF4-FFF2-40B4-BE49-F238E27FC236}">
                    <a16:creationId xmlns:a16="http://schemas.microsoft.com/office/drawing/2014/main" id="{87708C98-E8A0-47CA-9149-65460FCB0B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586" y="3884531"/>
                <a:ext cx="915396" cy="461665"/>
              </a:xfrm>
              <a:prstGeom prst="rect">
                <a:avLst/>
              </a:prstGeom>
              <a:blipFill>
                <a:blip r:embed="rId10"/>
                <a:stretch>
                  <a:fillRect l="-2000" b="-9211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ángulo 61">
            <a:extLst>
              <a:ext uri="{FF2B5EF4-FFF2-40B4-BE49-F238E27FC236}">
                <a16:creationId xmlns:a16="http://schemas.microsoft.com/office/drawing/2014/main" id="{59E5465B-2F6C-4AA6-AF66-A8C14FB7E504}"/>
              </a:ext>
            </a:extLst>
          </p:cNvPr>
          <p:cNvSpPr/>
          <p:nvPr/>
        </p:nvSpPr>
        <p:spPr>
          <a:xfrm>
            <a:off x="4808872" y="3853753"/>
            <a:ext cx="6210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grpSp>
        <p:nvGrpSpPr>
          <p:cNvPr id="66" name="Grupo 65">
            <a:extLst>
              <a:ext uri="{FF2B5EF4-FFF2-40B4-BE49-F238E27FC236}">
                <a16:creationId xmlns:a16="http://schemas.microsoft.com/office/drawing/2014/main" id="{101B08D4-B756-45FB-B751-3400C42F43E5}"/>
              </a:ext>
            </a:extLst>
          </p:cNvPr>
          <p:cNvGrpSpPr/>
          <p:nvPr/>
        </p:nvGrpSpPr>
        <p:grpSpPr>
          <a:xfrm>
            <a:off x="4764252" y="3917323"/>
            <a:ext cx="457459" cy="376421"/>
            <a:chOff x="4792742" y="3562967"/>
            <a:chExt cx="457459" cy="376421"/>
          </a:xfrm>
        </p:grpSpPr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21177EB8-AC03-4F26-8E26-225EDC961C3A}"/>
                </a:ext>
              </a:extLst>
            </p:cNvPr>
            <p:cNvCxnSpPr>
              <a:cxnSpLocks/>
            </p:cNvCxnSpPr>
            <p:nvPr/>
          </p:nvCxnSpPr>
          <p:spPr>
            <a:xfrm>
              <a:off x="4792742" y="3603153"/>
              <a:ext cx="457459" cy="33623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 recto 62">
              <a:extLst>
                <a:ext uri="{FF2B5EF4-FFF2-40B4-BE49-F238E27FC236}">
                  <a16:creationId xmlns:a16="http://schemas.microsoft.com/office/drawing/2014/main" id="{8CDE6D88-DFC3-4FD4-B19B-BECD8B0E45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3686" y="3562967"/>
              <a:ext cx="376023" cy="3333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7" name="Elipse 66">
            <a:extLst>
              <a:ext uri="{FF2B5EF4-FFF2-40B4-BE49-F238E27FC236}">
                <a16:creationId xmlns:a16="http://schemas.microsoft.com/office/drawing/2014/main" id="{025369C4-E9BC-45BF-9E44-59F6789A9393}"/>
              </a:ext>
            </a:extLst>
          </p:cNvPr>
          <p:cNvSpPr/>
          <p:nvPr/>
        </p:nvSpPr>
        <p:spPr>
          <a:xfrm rot="19053401">
            <a:off x="2597998" y="4650286"/>
            <a:ext cx="3249589" cy="1596701"/>
          </a:xfrm>
          <a:prstGeom prst="ellipse">
            <a:avLst/>
          </a:prstGeom>
          <a:noFill/>
          <a:ln w="57150"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D3AEF67E-A249-4CAE-BD25-B8B7CB5554EE}"/>
              </a:ext>
            </a:extLst>
          </p:cNvPr>
          <p:cNvCxnSpPr>
            <a:cxnSpLocks/>
          </p:cNvCxnSpPr>
          <p:nvPr/>
        </p:nvCxnSpPr>
        <p:spPr>
          <a:xfrm flipV="1">
            <a:off x="4235589" y="6038754"/>
            <a:ext cx="167665" cy="402004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DE424CD1-8774-4CBF-8D71-7A0EE43EC54B}"/>
              </a:ext>
            </a:extLst>
          </p:cNvPr>
          <p:cNvCxnSpPr>
            <a:cxnSpLocks/>
          </p:cNvCxnSpPr>
          <p:nvPr/>
        </p:nvCxnSpPr>
        <p:spPr>
          <a:xfrm flipV="1">
            <a:off x="4631887" y="4326535"/>
            <a:ext cx="361095" cy="1365014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96F7AA57-3CFD-4591-A637-59043BE958BF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3099719" y="4089071"/>
            <a:ext cx="204366" cy="733061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de flecha 78">
            <a:extLst>
              <a:ext uri="{FF2B5EF4-FFF2-40B4-BE49-F238E27FC236}">
                <a16:creationId xmlns:a16="http://schemas.microsoft.com/office/drawing/2014/main" id="{CAC51F41-FB0C-4515-BE62-E9206214C83D}"/>
              </a:ext>
            </a:extLst>
          </p:cNvPr>
          <p:cNvCxnSpPr>
            <a:cxnSpLocks/>
          </p:cNvCxnSpPr>
          <p:nvPr/>
        </p:nvCxnSpPr>
        <p:spPr>
          <a:xfrm flipV="1">
            <a:off x="3570184" y="3865343"/>
            <a:ext cx="1295866" cy="931472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Rectángulo 80">
            <a:extLst>
              <a:ext uri="{FF2B5EF4-FFF2-40B4-BE49-F238E27FC236}">
                <a16:creationId xmlns:a16="http://schemas.microsoft.com/office/drawing/2014/main" id="{55BE6699-9191-483E-A715-75512469992E}"/>
              </a:ext>
            </a:extLst>
          </p:cNvPr>
          <p:cNvSpPr/>
          <p:nvPr/>
        </p:nvSpPr>
        <p:spPr>
          <a:xfrm>
            <a:off x="7510872" y="3944024"/>
            <a:ext cx="606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</a:t>
            </a:r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52E450DE-E0BF-42DC-926F-E58D2D6BFDA2}"/>
              </a:ext>
            </a:extLst>
          </p:cNvPr>
          <p:cNvSpPr/>
          <p:nvPr/>
        </p:nvSpPr>
        <p:spPr>
          <a:xfrm>
            <a:off x="5667920" y="5352548"/>
            <a:ext cx="30211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VE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debe tomar la ruta con la ocurrencia temprana mayor</a:t>
            </a:r>
          </a:p>
        </p:txBody>
      </p:sp>
    </p:spTree>
    <p:extLst>
      <p:ext uri="{BB962C8B-B14F-4D97-AF65-F5344CB8AC3E}">
        <p14:creationId xmlns:p14="http://schemas.microsoft.com/office/powerpoint/2010/main" val="305890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  <p:bldP spid="6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6B6EE47-3755-4641-B1BC-540878D06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7898" y="-127492"/>
            <a:ext cx="9144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VE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Paso 4: Ocurrencia mas tardía (L)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890A9B4-2914-46F1-B280-70AF99AC1100}"/>
              </a:ext>
            </a:extLst>
          </p:cNvPr>
          <p:cNvSpPr/>
          <p:nvPr/>
        </p:nvSpPr>
        <p:spPr>
          <a:xfrm>
            <a:off x="437624" y="2964750"/>
            <a:ext cx="715347" cy="681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CA94DC64-72A7-485F-A345-7E105D3E1EC5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1152971" y="2211701"/>
            <a:ext cx="1021616" cy="1093641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CA587DE7-14B9-44C7-9AC4-08A4BFB194F7}"/>
              </a:ext>
            </a:extLst>
          </p:cNvPr>
          <p:cNvSpPr/>
          <p:nvPr/>
        </p:nvSpPr>
        <p:spPr>
          <a:xfrm>
            <a:off x="1186535" y="2112190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2267F1C-43E2-4D62-B379-E1D7505E51B8}"/>
              </a:ext>
            </a:extLst>
          </p:cNvPr>
          <p:cNvSpPr/>
          <p:nvPr/>
        </p:nvSpPr>
        <p:spPr>
          <a:xfrm>
            <a:off x="2174587" y="1871109"/>
            <a:ext cx="715347" cy="681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5400" dirty="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7BB0C1A5-D002-4597-855A-CB6795E1848C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1152971" y="3305342"/>
            <a:ext cx="1051587" cy="1015236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459AC918-9976-4110-AFA8-7BD1937F6B2B}"/>
              </a:ext>
            </a:extLst>
          </p:cNvPr>
          <p:cNvSpPr/>
          <p:nvPr/>
        </p:nvSpPr>
        <p:spPr>
          <a:xfrm>
            <a:off x="1621640" y="3197207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A864FC58-CCE0-4FBC-BC02-54268102AB3E}"/>
              </a:ext>
            </a:extLst>
          </p:cNvPr>
          <p:cNvSpPr/>
          <p:nvPr/>
        </p:nvSpPr>
        <p:spPr>
          <a:xfrm>
            <a:off x="2204558" y="3979986"/>
            <a:ext cx="715347" cy="681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5400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26DEAE7E-324D-48C7-ADE7-E3FC003097E5}"/>
              </a:ext>
            </a:extLst>
          </p:cNvPr>
          <p:cNvSpPr/>
          <p:nvPr/>
        </p:nvSpPr>
        <p:spPr>
          <a:xfrm>
            <a:off x="4309279" y="1847963"/>
            <a:ext cx="715347" cy="681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5400" dirty="0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B4E6AFCB-73D7-4787-A256-7C18294670A3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 flipV="1">
            <a:off x="2889934" y="2188555"/>
            <a:ext cx="1419345" cy="23146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3E73F94C-71B5-4406-84FE-97DB9D5079A4}"/>
              </a:ext>
            </a:extLst>
          </p:cNvPr>
          <p:cNvSpPr/>
          <p:nvPr/>
        </p:nvSpPr>
        <p:spPr>
          <a:xfrm>
            <a:off x="4309280" y="3979986"/>
            <a:ext cx="715347" cy="681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5400" dirty="0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A4A326AE-BEC1-4FAC-BBFA-6F0A651D2861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2919905" y="4320578"/>
            <a:ext cx="1389375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F7B65B96-A07A-43E5-B2A0-906613D2A374}"/>
              </a:ext>
            </a:extLst>
          </p:cNvPr>
          <p:cNvSpPr/>
          <p:nvPr/>
        </p:nvSpPr>
        <p:spPr>
          <a:xfrm>
            <a:off x="3236851" y="1565369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96409900-C5E9-47BB-8EAB-01E5484D2CBE}"/>
              </a:ext>
            </a:extLst>
          </p:cNvPr>
          <p:cNvSpPr/>
          <p:nvPr/>
        </p:nvSpPr>
        <p:spPr>
          <a:xfrm>
            <a:off x="3205741" y="3712128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E99A49AA-A671-4C40-96D4-AD1D588AF83C}"/>
              </a:ext>
            </a:extLst>
          </p:cNvPr>
          <p:cNvSpPr/>
          <p:nvPr/>
        </p:nvSpPr>
        <p:spPr>
          <a:xfrm>
            <a:off x="3364822" y="5430828"/>
            <a:ext cx="715347" cy="681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5400" dirty="0"/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88C35FA9-B030-4EE8-B66A-B7EF8A811F72}"/>
              </a:ext>
            </a:extLst>
          </p:cNvPr>
          <p:cNvCxnSpPr>
            <a:cxnSpLocks/>
            <a:stCxn id="11" idx="5"/>
            <a:endCxn id="18" idx="2"/>
          </p:cNvCxnSpPr>
          <p:nvPr/>
        </p:nvCxnSpPr>
        <p:spPr>
          <a:xfrm>
            <a:off x="2815145" y="4561412"/>
            <a:ext cx="549677" cy="1210008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B02E25B-CA7F-40D1-B7C4-3F487978CC01}"/>
              </a:ext>
            </a:extLst>
          </p:cNvPr>
          <p:cNvSpPr/>
          <p:nvPr/>
        </p:nvSpPr>
        <p:spPr>
          <a:xfrm>
            <a:off x="3046659" y="4661169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C2A88D61-ED75-44A2-92FE-BA7BA29F8947}"/>
              </a:ext>
            </a:extLst>
          </p:cNvPr>
          <p:cNvSpPr/>
          <p:nvPr/>
        </p:nvSpPr>
        <p:spPr>
          <a:xfrm>
            <a:off x="6414002" y="3979986"/>
            <a:ext cx="715347" cy="681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5400" dirty="0"/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976D2743-3EB9-476C-BD6D-A5D0254F5894}"/>
              </a:ext>
            </a:extLst>
          </p:cNvPr>
          <p:cNvCxnSpPr>
            <a:cxnSpLocks/>
            <a:stCxn id="14" idx="6"/>
            <a:endCxn id="21" idx="2"/>
          </p:cNvCxnSpPr>
          <p:nvPr/>
        </p:nvCxnSpPr>
        <p:spPr>
          <a:xfrm>
            <a:off x="5024627" y="4320578"/>
            <a:ext cx="1389375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C960D550-16FB-42FC-B0D5-A0C2D21CA684}"/>
              </a:ext>
            </a:extLst>
          </p:cNvPr>
          <p:cNvSpPr/>
          <p:nvPr/>
        </p:nvSpPr>
        <p:spPr>
          <a:xfrm>
            <a:off x="5310463" y="3712128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991A63A0-A9E9-407C-A88C-66142785747E}"/>
              </a:ext>
            </a:extLst>
          </p:cNvPr>
          <p:cNvCxnSpPr>
            <a:cxnSpLocks/>
            <a:stCxn id="18" idx="6"/>
            <a:endCxn id="14" idx="4"/>
          </p:cNvCxnSpPr>
          <p:nvPr/>
        </p:nvCxnSpPr>
        <p:spPr>
          <a:xfrm flipV="1">
            <a:off x="4080169" y="4661169"/>
            <a:ext cx="586785" cy="1110251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Rectángulo 24">
            <a:extLst>
              <a:ext uri="{FF2B5EF4-FFF2-40B4-BE49-F238E27FC236}">
                <a16:creationId xmlns:a16="http://schemas.microsoft.com/office/drawing/2014/main" id="{19A85AEE-160A-4A12-B3AA-286C7B9E9448}"/>
              </a:ext>
            </a:extLst>
          </p:cNvPr>
          <p:cNvSpPr/>
          <p:nvPr/>
        </p:nvSpPr>
        <p:spPr>
          <a:xfrm>
            <a:off x="3801523" y="4866829"/>
            <a:ext cx="7681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76CBCB3F-D9D3-446B-97A7-BC54374A40E3}"/>
              </a:ext>
            </a:extLst>
          </p:cNvPr>
          <p:cNvCxnSpPr>
            <a:cxnSpLocks/>
            <a:stCxn id="12" idx="6"/>
            <a:endCxn id="21" idx="0"/>
          </p:cNvCxnSpPr>
          <p:nvPr/>
        </p:nvCxnSpPr>
        <p:spPr>
          <a:xfrm>
            <a:off x="5024626" y="2188555"/>
            <a:ext cx="1747050" cy="1791431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Rectángulo 26">
            <a:extLst>
              <a:ext uri="{FF2B5EF4-FFF2-40B4-BE49-F238E27FC236}">
                <a16:creationId xmlns:a16="http://schemas.microsoft.com/office/drawing/2014/main" id="{319DB856-405E-44CC-900D-5F90D0516BA1}"/>
              </a:ext>
            </a:extLst>
          </p:cNvPr>
          <p:cNvSpPr/>
          <p:nvPr/>
        </p:nvSpPr>
        <p:spPr>
          <a:xfrm>
            <a:off x="5710002" y="2229126"/>
            <a:ext cx="7681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F2FFE8D8-BFFB-469A-AA8B-6C364E58A2E0}"/>
              </a:ext>
            </a:extLst>
          </p:cNvPr>
          <p:cNvSpPr/>
          <p:nvPr/>
        </p:nvSpPr>
        <p:spPr>
          <a:xfrm>
            <a:off x="1555052" y="2659010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5855FE69-BAFD-43A2-ABC2-4B319ABC2314}"/>
              </a:ext>
            </a:extLst>
          </p:cNvPr>
          <p:cNvSpPr/>
          <p:nvPr/>
        </p:nvSpPr>
        <p:spPr>
          <a:xfrm>
            <a:off x="3305740" y="2151306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D1933D78-14CC-4CF1-91C3-32A4400867E5}"/>
              </a:ext>
            </a:extLst>
          </p:cNvPr>
          <p:cNvSpPr/>
          <p:nvPr/>
        </p:nvSpPr>
        <p:spPr>
          <a:xfrm>
            <a:off x="5352329" y="2804660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99D22CED-D85F-455E-9916-4E1438633DD9}"/>
              </a:ext>
            </a:extLst>
          </p:cNvPr>
          <p:cNvSpPr/>
          <p:nvPr/>
        </p:nvSpPr>
        <p:spPr>
          <a:xfrm>
            <a:off x="3284768" y="4233705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5AFB4EAB-6733-4BAB-93D5-094C762F1549}"/>
              </a:ext>
            </a:extLst>
          </p:cNvPr>
          <p:cNvSpPr/>
          <p:nvPr/>
        </p:nvSpPr>
        <p:spPr>
          <a:xfrm>
            <a:off x="2582284" y="4784497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2EBFC8A6-D539-45F5-9689-A68064926637}"/>
              </a:ext>
            </a:extLst>
          </p:cNvPr>
          <p:cNvSpPr/>
          <p:nvPr/>
        </p:nvSpPr>
        <p:spPr>
          <a:xfrm>
            <a:off x="4341288" y="5166254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0B1F94FF-6305-48B7-B046-BEC14F078F26}"/>
              </a:ext>
            </a:extLst>
          </p:cNvPr>
          <p:cNvSpPr/>
          <p:nvPr/>
        </p:nvSpPr>
        <p:spPr>
          <a:xfrm>
            <a:off x="5365802" y="4296430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E5E606F3-B2C9-4A65-A102-F4C4FB9994A3}"/>
              </a:ext>
            </a:extLst>
          </p:cNvPr>
          <p:cNvSpPr/>
          <p:nvPr/>
        </p:nvSpPr>
        <p:spPr>
          <a:xfrm>
            <a:off x="597439" y="2951398"/>
            <a:ext cx="4443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5E3A0AC8-394E-4664-9792-849E803C6A5F}"/>
              </a:ext>
            </a:extLst>
          </p:cNvPr>
          <p:cNvSpPr/>
          <p:nvPr/>
        </p:nvSpPr>
        <p:spPr>
          <a:xfrm>
            <a:off x="2357584" y="1884792"/>
            <a:ext cx="4443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F2D21BFC-47CF-4F23-860D-D7F7AB85A478}"/>
              </a:ext>
            </a:extLst>
          </p:cNvPr>
          <p:cNvSpPr/>
          <p:nvPr/>
        </p:nvSpPr>
        <p:spPr>
          <a:xfrm>
            <a:off x="2351484" y="3942487"/>
            <a:ext cx="4443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A2DE58DB-F3E8-4EC9-890D-21D450B00C56}"/>
              </a:ext>
            </a:extLst>
          </p:cNvPr>
          <p:cNvSpPr/>
          <p:nvPr/>
        </p:nvSpPr>
        <p:spPr>
          <a:xfrm>
            <a:off x="3531057" y="5426286"/>
            <a:ext cx="4443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577CD000-BF73-4A55-97D1-EFFFCED024AB}"/>
              </a:ext>
            </a:extLst>
          </p:cNvPr>
          <p:cNvSpPr/>
          <p:nvPr/>
        </p:nvSpPr>
        <p:spPr>
          <a:xfrm>
            <a:off x="4463991" y="1821260"/>
            <a:ext cx="4443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A56358D9-2921-47BD-90A6-8E2CD9C4140A}"/>
              </a:ext>
            </a:extLst>
          </p:cNvPr>
          <p:cNvSpPr/>
          <p:nvPr/>
        </p:nvSpPr>
        <p:spPr>
          <a:xfrm>
            <a:off x="4485560" y="3966634"/>
            <a:ext cx="4443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F5F6F24D-FAE4-4C67-B3E1-CEBFE035B1BE}"/>
              </a:ext>
            </a:extLst>
          </p:cNvPr>
          <p:cNvSpPr/>
          <p:nvPr/>
        </p:nvSpPr>
        <p:spPr>
          <a:xfrm>
            <a:off x="6560835" y="3979986"/>
            <a:ext cx="4443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ángulo 44">
                <a:extLst>
                  <a:ext uri="{FF2B5EF4-FFF2-40B4-BE49-F238E27FC236}">
                    <a16:creationId xmlns:a16="http://schemas.microsoft.com/office/drawing/2014/main" id="{D8FA6244-792E-4A68-8F60-806CE98D0DB7}"/>
                  </a:ext>
                </a:extLst>
              </p:cNvPr>
              <p:cNvSpPr/>
              <p:nvPr/>
            </p:nvSpPr>
            <p:spPr>
              <a:xfrm>
                <a:off x="135837" y="2412481"/>
                <a:ext cx="119866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VE" sz="24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VE" sz="2400" b="1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s-VE" sz="2400" b="1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VE" sz="24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VE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5" name="Rectángulo 44">
                <a:extLst>
                  <a:ext uri="{FF2B5EF4-FFF2-40B4-BE49-F238E27FC236}">
                    <a16:creationId xmlns:a16="http://schemas.microsoft.com/office/drawing/2014/main" id="{D8FA6244-792E-4A68-8F60-806CE98D0D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37" y="2412481"/>
                <a:ext cx="1198662" cy="461665"/>
              </a:xfrm>
              <a:prstGeom prst="rect">
                <a:avLst/>
              </a:prstGeom>
              <a:blipFill>
                <a:blip r:embed="rId3"/>
                <a:stretch>
                  <a:fillRect l="-1523" b="-9333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C62FF367-E888-442D-8B1A-4796BC9973F7}"/>
                  </a:ext>
                </a:extLst>
              </p:cNvPr>
              <p:cNvSpPr/>
              <p:nvPr/>
            </p:nvSpPr>
            <p:spPr>
              <a:xfrm>
                <a:off x="2026666" y="1337335"/>
                <a:ext cx="101118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VE" sz="24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VE" sz="2400" b="1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s-VE" sz="24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VE" sz="24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VE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C62FF367-E888-442D-8B1A-4796BC9973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666" y="1337335"/>
                <a:ext cx="1011188" cy="461665"/>
              </a:xfrm>
              <a:prstGeom prst="rect">
                <a:avLst/>
              </a:prstGeom>
              <a:blipFill>
                <a:blip r:embed="rId4"/>
                <a:stretch>
                  <a:fillRect l="-1807" b="-9211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ángulo 46">
                <a:extLst>
                  <a:ext uri="{FF2B5EF4-FFF2-40B4-BE49-F238E27FC236}">
                    <a16:creationId xmlns:a16="http://schemas.microsoft.com/office/drawing/2014/main" id="{1BE88119-292D-493D-89FE-ED46184D1696}"/>
                  </a:ext>
                </a:extLst>
              </p:cNvPr>
              <p:cNvSpPr/>
              <p:nvPr/>
            </p:nvSpPr>
            <p:spPr>
              <a:xfrm>
                <a:off x="2108869" y="3481295"/>
                <a:ext cx="101118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VE" sz="24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VE" sz="2400" b="1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s-VE" sz="24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s-VE" sz="24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VE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7" name="Rectángulo 46">
                <a:extLst>
                  <a:ext uri="{FF2B5EF4-FFF2-40B4-BE49-F238E27FC236}">
                    <a16:creationId xmlns:a16="http://schemas.microsoft.com/office/drawing/2014/main" id="{1BE88119-292D-493D-89FE-ED46184D16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869" y="3481295"/>
                <a:ext cx="1011188" cy="461665"/>
              </a:xfrm>
              <a:prstGeom prst="rect">
                <a:avLst/>
              </a:prstGeom>
              <a:blipFill>
                <a:blip r:embed="rId5"/>
                <a:stretch>
                  <a:fillRect l="-1807" b="-9211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ángulo 47">
                <a:extLst>
                  <a:ext uri="{FF2B5EF4-FFF2-40B4-BE49-F238E27FC236}">
                    <a16:creationId xmlns:a16="http://schemas.microsoft.com/office/drawing/2014/main" id="{B7CF343C-F4E0-44CA-8D7E-6F1CC4B03DC8}"/>
                  </a:ext>
                </a:extLst>
              </p:cNvPr>
              <p:cNvSpPr/>
              <p:nvPr/>
            </p:nvSpPr>
            <p:spPr>
              <a:xfrm>
                <a:off x="3330100" y="6026667"/>
                <a:ext cx="101118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VE" sz="24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VE" sz="2400" b="1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s-VE" sz="24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s-VE" sz="24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VE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8" name="Rectángulo 47">
                <a:extLst>
                  <a:ext uri="{FF2B5EF4-FFF2-40B4-BE49-F238E27FC236}">
                    <a16:creationId xmlns:a16="http://schemas.microsoft.com/office/drawing/2014/main" id="{B7CF343C-F4E0-44CA-8D7E-6F1CC4B03D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100" y="6026667"/>
                <a:ext cx="1011188" cy="461665"/>
              </a:xfrm>
              <a:prstGeom prst="rect">
                <a:avLst/>
              </a:prstGeom>
              <a:blipFill>
                <a:blip r:embed="rId6"/>
                <a:stretch>
                  <a:fillRect l="-1807" b="-9333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ángulo 48">
                <a:extLst>
                  <a:ext uri="{FF2B5EF4-FFF2-40B4-BE49-F238E27FC236}">
                    <a16:creationId xmlns:a16="http://schemas.microsoft.com/office/drawing/2014/main" id="{7B9E038A-1C6A-4FA6-9D45-B4EBC8FD017E}"/>
                  </a:ext>
                </a:extLst>
              </p:cNvPr>
              <p:cNvSpPr/>
              <p:nvPr/>
            </p:nvSpPr>
            <p:spPr>
              <a:xfrm>
                <a:off x="4347898" y="1378247"/>
                <a:ext cx="101118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VE" sz="24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VE" sz="2400" b="1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s-VE" sz="24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s-VE" sz="24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VE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9" name="Rectángulo 48">
                <a:extLst>
                  <a:ext uri="{FF2B5EF4-FFF2-40B4-BE49-F238E27FC236}">
                    <a16:creationId xmlns:a16="http://schemas.microsoft.com/office/drawing/2014/main" id="{7B9E038A-1C6A-4FA6-9D45-B4EBC8FD01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898" y="1378247"/>
                <a:ext cx="1011188" cy="461665"/>
              </a:xfrm>
              <a:prstGeom prst="rect">
                <a:avLst/>
              </a:prstGeom>
              <a:blipFill>
                <a:blip r:embed="rId7"/>
                <a:stretch>
                  <a:fillRect l="-1807" b="-9211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ángulo 50">
                <a:extLst>
                  <a:ext uri="{FF2B5EF4-FFF2-40B4-BE49-F238E27FC236}">
                    <a16:creationId xmlns:a16="http://schemas.microsoft.com/office/drawing/2014/main" id="{134B7C1A-B637-41D7-A4EF-2ED898E8427B}"/>
                  </a:ext>
                </a:extLst>
              </p:cNvPr>
              <p:cNvSpPr/>
              <p:nvPr/>
            </p:nvSpPr>
            <p:spPr>
              <a:xfrm>
                <a:off x="6848198" y="3573628"/>
                <a:ext cx="101118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VE" sz="24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VE" sz="2400" b="1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s-VE" sz="24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s-VE" sz="24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VE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1" name="Rectángulo 50">
                <a:extLst>
                  <a:ext uri="{FF2B5EF4-FFF2-40B4-BE49-F238E27FC236}">
                    <a16:creationId xmlns:a16="http://schemas.microsoft.com/office/drawing/2014/main" id="{134B7C1A-B637-41D7-A4EF-2ED898E842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198" y="3573628"/>
                <a:ext cx="1011188" cy="461665"/>
              </a:xfrm>
              <a:prstGeom prst="rect">
                <a:avLst/>
              </a:prstGeom>
              <a:blipFill>
                <a:blip r:embed="rId8"/>
                <a:stretch>
                  <a:fillRect l="-1807" b="-9211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ángulo 51">
            <a:extLst>
              <a:ext uri="{FF2B5EF4-FFF2-40B4-BE49-F238E27FC236}">
                <a16:creationId xmlns:a16="http://schemas.microsoft.com/office/drawing/2014/main" id="{DAC105FB-7732-461C-83EC-0B6ED03FC4BB}"/>
              </a:ext>
            </a:extLst>
          </p:cNvPr>
          <p:cNvSpPr/>
          <p:nvPr/>
        </p:nvSpPr>
        <p:spPr>
          <a:xfrm>
            <a:off x="829334" y="2350216"/>
            <a:ext cx="3181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AC78D1FB-9804-45AA-A468-B982C953DCEF}"/>
              </a:ext>
            </a:extLst>
          </p:cNvPr>
          <p:cNvSpPr/>
          <p:nvPr/>
        </p:nvSpPr>
        <p:spPr>
          <a:xfrm>
            <a:off x="2728496" y="1296247"/>
            <a:ext cx="3181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36C0EAEC-9B5E-4722-B98F-E6C84AFA52F6}"/>
              </a:ext>
            </a:extLst>
          </p:cNvPr>
          <p:cNvSpPr/>
          <p:nvPr/>
        </p:nvSpPr>
        <p:spPr>
          <a:xfrm>
            <a:off x="2842293" y="3443413"/>
            <a:ext cx="3181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grpSp>
        <p:nvGrpSpPr>
          <p:cNvPr id="75" name="Grupo 74">
            <a:extLst>
              <a:ext uri="{FF2B5EF4-FFF2-40B4-BE49-F238E27FC236}">
                <a16:creationId xmlns:a16="http://schemas.microsoft.com/office/drawing/2014/main" id="{B4CBBB22-8FD8-4B98-9B72-89741DD27861}"/>
              </a:ext>
            </a:extLst>
          </p:cNvPr>
          <p:cNvGrpSpPr/>
          <p:nvPr/>
        </p:nvGrpSpPr>
        <p:grpSpPr>
          <a:xfrm>
            <a:off x="4127315" y="3433286"/>
            <a:ext cx="1352363" cy="523220"/>
            <a:chOff x="6944450" y="2310992"/>
            <a:chExt cx="1352363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ángulo 49">
                  <a:extLst>
                    <a:ext uri="{FF2B5EF4-FFF2-40B4-BE49-F238E27FC236}">
                      <a16:creationId xmlns:a16="http://schemas.microsoft.com/office/drawing/2014/main" id="{626A860E-DFEF-4256-8634-DD169F250795}"/>
                    </a:ext>
                  </a:extLst>
                </p:cNvPr>
                <p:cNvSpPr/>
                <p:nvPr/>
              </p:nvSpPr>
              <p:spPr>
                <a:xfrm>
                  <a:off x="6944450" y="2341770"/>
                  <a:ext cx="1011188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VE" sz="2400" b="1" i="1" smtClean="0">
                                <a:solidFill>
                                  <a:srgbClr val="FF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VE" sz="2400" b="1">
                                <a:solidFill>
                                  <a:srgbClr val="FF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𝐄</m:t>
                            </m:r>
                          </m:e>
                          <m:sub>
                            <m:r>
                              <a:rPr lang="es-VE" sz="2400" b="1" i="1" smtClean="0">
                                <a:solidFill>
                                  <a:srgbClr val="FF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  <m:r>
                          <a:rPr lang="es-VE" sz="2400" b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s-VE" sz="24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50" name="Rectángulo 49">
                  <a:extLst>
                    <a:ext uri="{FF2B5EF4-FFF2-40B4-BE49-F238E27FC236}">
                      <a16:creationId xmlns:a16="http://schemas.microsoft.com/office/drawing/2014/main" id="{626A860E-DFEF-4256-8634-DD169F2507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4450" y="2341770"/>
                  <a:ext cx="1011188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2424" b="-9211"/>
                  </a:stretch>
                </a:blipFill>
              </p:spPr>
              <p:txBody>
                <a:bodyPr/>
                <a:lstStyle/>
                <a:p>
                  <a:r>
                    <a:rPr lang="es-V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Rectángulo 54">
              <a:extLst>
                <a:ext uri="{FF2B5EF4-FFF2-40B4-BE49-F238E27FC236}">
                  <a16:creationId xmlns:a16="http://schemas.microsoft.com/office/drawing/2014/main" id="{B1E4EE1E-B586-4989-83E9-65A68FF326A0}"/>
                </a:ext>
              </a:extLst>
            </p:cNvPr>
            <p:cNvSpPr/>
            <p:nvPr/>
          </p:nvSpPr>
          <p:spPr>
            <a:xfrm>
              <a:off x="7675736" y="2310992"/>
              <a:ext cx="62107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VE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12</a:t>
              </a:r>
            </a:p>
          </p:txBody>
        </p:sp>
      </p:grpSp>
      <p:sp>
        <p:nvSpPr>
          <p:cNvPr id="56" name="Rectángulo 55">
            <a:extLst>
              <a:ext uri="{FF2B5EF4-FFF2-40B4-BE49-F238E27FC236}">
                <a16:creationId xmlns:a16="http://schemas.microsoft.com/office/drawing/2014/main" id="{311C3603-072D-4490-979B-208C2634835B}"/>
              </a:ext>
            </a:extLst>
          </p:cNvPr>
          <p:cNvSpPr/>
          <p:nvPr/>
        </p:nvSpPr>
        <p:spPr>
          <a:xfrm>
            <a:off x="1176722" y="3687598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69B478AB-DD49-4304-8EAA-1725ABC87223}"/>
              </a:ext>
            </a:extLst>
          </p:cNvPr>
          <p:cNvSpPr/>
          <p:nvPr/>
        </p:nvSpPr>
        <p:spPr>
          <a:xfrm>
            <a:off x="5059803" y="1346130"/>
            <a:ext cx="606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C20391A6-4DE7-4A77-A57A-E58E6A67862B}"/>
              </a:ext>
            </a:extLst>
          </p:cNvPr>
          <p:cNvSpPr/>
          <p:nvPr/>
        </p:nvSpPr>
        <p:spPr>
          <a:xfrm>
            <a:off x="4091027" y="6004894"/>
            <a:ext cx="3945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55BE6699-9191-483E-A715-75512469992E}"/>
              </a:ext>
            </a:extLst>
          </p:cNvPr>
          <p:cNvSpPr/>
          <p:nvPr/>
        </p:nvSpPr>
        <p:spPr>
          <a:xfrm>
            <a:off x="7571609" y="3559976"/>
            <a:ext cx="606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ángulo 69">
                <a:extLst>
                  <a:ext uri="{FF2B5EF4-FFF2-40B4-BE49-F238E27FC236}">
                    <a16:creationId xmlns:a16="http://schemas.microsoft.com/office/drawing/2014/main" id="{AAD9EC5F-783C-41DC-9E80-6FE4620BFB03}"/>
                  </a:ext>
                </a:extLst>
              </p:cNvPr>
              <p:cNvSpPr/>
              <p:nvPr/>
            </p:nvSpPr>
            <p:spPr>
              <a:xfrm>
                <a:off x="6848198" y="3127825"/>
                <a:ext cx="101118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VE" sz="24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VE" sz="2400" b="1" i="0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𝐋</m:t>
                          </m:r>
                        </m:e>
                        <m:sub>
                          <m:r>
                            <a:rPr lang="es-VE" sz="2400" b="1" i="0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s-VE" sz="2400" b="1" i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VE" sz="2400" b="1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0" name="Rectángulo 69">
                <a:extLst>
                  <a:ext uri="{FF2B5EF4-FFF2-40B4-BE49-F238E27FC236}">
                    <a16:creationId xmlns:a16="http://schemas.microsoft.com/office/drawing/2014/main" id="{AAD9EC5F-783C-41DC-9E80-6FE4620BFB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198" y="3127825"/>
                <a:ext cx="1011188" cy="461665"/>
              </a:xfrm>
              <a:prstGeom prst="rect">
                <a:avLst/>
              </a:prstGeom>
              <a:blipFill>
                <a:blip r:embed="rId10"/>
                <a:stretch>
                  <a:fillRect l="-1807" b="-9211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ectángulo 71">
            <a:extLst>
              <a:ext uri="{FF2B5EF4-FFF2-40B4-BE49-F238E27FC236}">
                <a16:creationId xmlns:a16="http://schemas.microsoft.com/office/drawing/2014/main" id="{F5D4D51C-6416-4507-9302-D91AF5FD7EF1}"/>
              </a:ext>
            </a:extLst>
          </p:cNvPr>
          <p:cNvSpPr/>
          <p:nvPr/>
        </p:nvSpPr>
        <p:spPr>
          <a:xfrm>
            <a:off x="5427881" y="5352789"/>
            <a:ext cx="37161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Colocar las (L) donde están los eventos cerca de las (E)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ángulo 72">
                <a:extLst>
                  <a:ext uri="{FF2B5EF4-FFF2-40B4-BE49-F238E27FC236}">
                    <a16:creationId xmlns:a16="http://schemas.microsoft.com/office/drawing/2014/main" id="{C80A951E-924C-48D1-B14A-5378B62F8A29}"/>
                  </a:ext>
                </a:extLst>
              </p:cNvPr>
              <p:cNvSpPr/>
              <p:nvPr/>
            </p:nvSpPr>
            <p:spPr>
              <a:xfrm>
                <a:off x="4339093" y="958467"/>
                <a:ext cx="101118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VE" sz="24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VE" sz="2400" b="1" i="0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𝐋</m:t>
                          </m:r>
                        </m:e>
                        <m:sub>
                          <m:r>
                            <a:rPr lang="es-VE" sz="2400" b="1" i="0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s-VE" sz="2400" b="1" i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VE" sz="2400" b="1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3" name="Rectángulo 72">
                <a:extLst>
                  <a:ext uri="{FF2B5EF4-FFF2-40B4-BE49-F238E27FC236}">
                    <a16:creationId xmlns:a16="http://schemas.microsoft.com/office/drawing/2014/main" id="{C80A951E-924C-48D1-B14A-5378B62F8A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093" y="958467"/>
                <a:ext cx="1011188" cy="461665"/>
              </a:xfrm>
              <a:prstGeom prst="rect">
                <a:avLst/>
              </a:prstGeom>
              <a:blipFill>
                <a:blip r:embed="rId11"/>
                <a:stretch>
                  <a:fillRect l="-2410" b="-9211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ángulo 73">
                <a:extLst>
                  <a:ext uri="{FF2B5EF4-FFF2-40B4-BE49-F238E27FC236}">
                    <a16:creationId xmlns:a16="http://schemas.microsoft.com/office/drawing/2014/main" id="{C40874D2-9B9E-4E63-B535-F02D092DAE89}"/>
                  </a:ext>
                </a:extLst>
              </p:cNvPr>
              <p:cNvSpPr/>
              <p:nvPr/>
            </p:nvSpPr>
            <p:spPr>
              <a:xfrm>
                <a:off x="2026666" y="976513"/>
                <a:ext cx="101118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VE" sz="24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VE" sz="2400" b="1" i="0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𝐋</m:t>
                          </m:r>
                        </m:e>
                        <m:sub>
                          <m:r>
                            <a:rPr lang="es-VE" sz="2400" b="1" i="0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VE" sz="2400" b="1" i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VE" sz="2400" b="1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4" name="Rectángulo 73">
                <a:extLst>
                  <a:ext uri="{FF2B5EF4-FFF2-40B4-BE49-F238E27FC236}">
                    <a16:creationId xmlns:a16="http://schemas.microsoft.com/office/drawing/2014/main" id="{C40874D2-9B9E-4E63-B535-F02D092DAE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666" y="976513"/>
                <a:ext cx="1011188" cy="461665"/>
              </a:xfrm>
              <a:prstGeom prst="rect">
                <a:avLst/>
              </a:prstGeom>
              <a:blipFill>
                <a:blip r:embed="rId12"/>
                <a:stretch>
                  <a:fillRect l="-1807" b="-9211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ángulo 76">
                <a:extLst>
                  <a:ext uri="{FF2B5EF4-FFF2-40B4-BE49-F238E27FC236}">
                    <a16:creationId xmlns:a16="http://schemas.microsoft.com/office/drawing/2014/main" id="{ED7F66F6-2A48-4D9D-882E-4AF63E12C7DD}"/>
                  </a:ext>
                </a:extLst>
              </p:cNvPr>
              <p:cNvSpPr/>
              <p:nvPr/>
            </p:nvSpPr>
            <p:spPr>
              <a:xfrm>
                <a:off x="140170" y="1926801"/>
                <a:ext cx="101118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VE" sz="24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VE" sz="2400" b="1" i="0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𝐋</m:t>
                          </m:r>
                        </m:e>
                        <m:sub>
                          <m:r>
                            <a:rPr lang="es-VE" sz="2400" b="1" i="0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VE" sz="2400" b="1" i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VE" sz="2400" b="1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7" name="Rectángulo 76">
                <a:extLst>
                  <a:ext uri="{FF2B5EF4-FFF2-40B4-BE49-F238E27FC236}">
                    <a16:creationId xmlns:a16="http://schemas.microsoft.com/office/drawing/2014/main" id="{ED7F66F6-2A48-4D9D-882E-4AF63E12C7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70" y="1926801"/>
                <a:ext cx="1011188" cy="461665"/>
              </a:xfrm>
              <a:prstGeom prst="rect">
                <a:avLst/>
              </a:prstGeom>
              <a:blipFill>
                <a:blip r:embed="rId13"/>
                <a:stretch>
                  <a:fillRect l="-1807" b="-9211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ángulo 77">
                <a:extLst>
                  <a:ext uri="{FF2B5EF4-FFF2-40B4-BE49-F238E27FC236}">
                    <a16:creationId xmlns:a16="http://schemas.microsoft.com/office/drawing/2014/main" id="{059924AB-9558-4735-90AB-F84AC7AFBFA8}"/>
                  </a:ext>
                </a:extLst>
              </p:cNvPr>
              <p:cNvSpPr/>
              <p:nvPr/>
            </p:nvSpPr>
            <p:spPr>
              <a:xfrm>
                <a:off x="2118160" y="3079694"/>
                <a:ext cx="101118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VE" sz="24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VE" sz="2400" b="1" i="0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𝐋</m:t>
                          </m:r>
                        </m:e>
                        <m:sub>
                          <m:r>
                            <a:rPr lang="es-VE" sz="2400" b="1" i="0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s-VE" sz="2400" b="1" i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VE" sz="2400" b="1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8" name="Rectángulo 77">
                <a:extLst>
                  <a:ext uri="{FF2B5EF4-FFF2-40B4-BE49-F238E27FC236}">
                    <a16:creationId xmlns:a16="http://schemas.microsoft.com/office/drawing/2014/main" id="{059924AB-9558-4735-90AB-F84AC7AFBF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160" y="3079694"/>
                <a:ext cx="1011188" cy="461665"/>
              </a:xfrm>
              <a:prstGeom prst="rect">
                <a:avLst/>
              </a:prstGeom>
              <a:blipFill>
                <a:blip r:embed="rId14"/>
                <a:stretch>
                  <a:fillRect l="-1807" b="-9211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ángulo 79">
                <a:extLst>
                  <a:ext uri="{FF2B5EF4-FFF2-40B4-BE49-F238E27FC236}">
                    <a16:creationId xmlns:a16="http://schemas.microsoft.com/office/drawing/2014/main" id="{6C68D859-E56B-4E33-8A84-EE40F7424C9B}"/>
                  </a:ext>
                </a:extLst>
              </p:cNvPr>
              <p:cNvSpPr/>
              <p:nvPr/>
            </p:nvSpPr>
            <p:spPr>
              <a:xfrm>
                <a:off x="3348388" y="6366401"/>
                <a:ext cx="101118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VE" sz="24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VE" sz="2400" b="1" i="0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𝐋</m:t>
                          </m:r>
                        </m:e>
                        <m:sub>
                          <m:r>
                            <a:rPr lang="es-VE" sz="2400" b="1" i="0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s-VE" sz="2400" b="1" i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VE" sz="2400" b="1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0" name="Rectángulo 79">
                <a:extLst>
                  <a:ext uri="{FF2B5EF4-FFF2-40B4-BE49-F238E27FC236}">
                    <a16:creationId xmlns:a16="http://schemas.microsoft.com/office/drawing/2014/main" id="{6C68D859-E56B-4E33-8A84-EE40F7424C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388" y="6366401"/>
                <a:ext cx="1011188" cy="461665"/>
              </a:xfrm>
              <a:prstGeom prst="rect">
                <a:avLst/>
              </a:prstGeom>
              <a:blipFill>
                <a:blip r:embed="rId15"/>
                <a:stretch>
                  <a:fillRect l="-1807" b="-9211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ángulo 81">
                <a:extLst>
                  <a:ext uri="{FF2B5EF4-FFF2-40B4-BE49-F238E27FC236}">
                    <a16:creationId xmlns:a16="http://schemas.microsoft.com/office/drawing/2014/main" id="{9177E3BB-FDCD-437F-B720-6CE59DD63F92}"/>
                  </a:ext>
                </a:extLst>
              </p:cNvPr>
              <p:cNvSpPr/>
              <p:nvPr/>
            </p:nvSpPr>
            <p:spPr>
              <a:xfrm>
                <a:off x="4096222" y="3019630"/>
                <a:ext cx="101118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VE" sz="24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VE" sz="2400" b="1" i="0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𝐋</m:t>
                          </m:r>
                        </m:e>
                        <m:sub>
                          <m:r>
                            <a:rPr lang="es-VE" sz="2400" b="1" i="0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s-VE" sz="2400" b="1" i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VE" sz="2400" b="1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2" name="Rectángulo 81">
                <a:extLst>
                  <a:ext uri="{FF2B5EF4-FFF2-40B4-BE49-F238E27FC236}">
                    <a16:creationId xmlns:a16="http://schemas.microsoft.com/office/drawing/2014/main" id="{9177E3BB-FDCD-437F-B720-6CE59DD63F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222" y="3019630"/>
                <a:ext cx="1011188" cy="461665"/>
              </a:xfrm>
              <a:prstGeom prst="rect">
                <a:avLst/>
              </a:prstGeom>
              <a:blipFill>
                <a:blip r:embed="rId16"/>
                <a:stretch>
                  <a:fillRect l="-1807" b="-9211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8876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6B6EE47-3755-4641-B1BC-540878D06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7898" y="-127492"/>
            <a:ext cx="9144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VE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Paso 4: Ocurrencia mas tardía (L)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890A9B4-2914-46F1-B280-70AF99AC1100}"/>
              </a:ext>
            </a:extLst>
          </p:cNvPr>
          <p:cNvSpPr/>
          <p:nvPr/>
        </p:nvSpPr>
        <p:spPr>
          <a:xfrm>
            <a:off x="437624" y="2964750"/>
            <a:ext cx="715347" cy="681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CA94DC64-72A7-485F-A345-7E105D3E1EC5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1152971" y="2211701"/>
            <a:ext cx="1021616" cy="1093641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CA587DE7-14B9-44C7-9AC4-08A4BFB194F7}"/>
              </a:ext>
            </a:extLst>
          </p:cNvPr>
          <p:cNvSpPr/>
          <p:nvPr/>
        </p:nvSpPr>
        <p:spPr>
          <a:xfrm>
            <a:off x="1186535" y="2112190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2267F1C-43E2-4D62-B379-E1D7505E51B8}"/>
              </a:ext>
            </a:extLst>
          </p:cNvPr>
          <p:cNvSpPr/>
          <p:nvPr/>
        </p:nvSpPr>
        <p:spPr>
          <a:xfrm>
            <a:off x="2174587" y="1871109"/>
            <a:ext cx="715347" cy="681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5400" dirty="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7BB0C1A5-D002-4597-855A-CB6795E1848C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1152971" y="3305342"/>
            <a:ext cx="1051587" cy="1015236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459AC918-9976-4110-AFA8-7BD1937F6B2B}"/>
              </a:ext>
            </a:extLst>
          </p:cNvPr>
          <p:cNvSpPr/>
          <p:nvPr/>
        </p:nvSpPr>
        <p:spPr>
          <a:xfrm>
            <a:off x="1621640" y="3197207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A864FC58-CCE0-4FBC-BC02-54268102AB3E}"/>
              </a:ext>
            </a:extLst>
          </p:cNvPr>
          <p:cNvSpPr/>
          <p:nvPr/>
        </p:nvSpPr>
        <p:spPr>
          <a:xfrm>
            <a:off x="2204558" y="3979986"/>
            <a:ext cx="715347" cy="681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5400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26DEAE7E-324D-48C7-ADE7-E3FC003097E5}"/>
              </a:ext>
            </a:extLst>
          </p:cNvPr>
          <p:cNvSpPr/>
          <p:nvPr/>
        </p:nvSpPr>
        <p:spPr>
          <a:xfrm>
            <a:off x="4309279" y="1847963"/>
            <a:ext cx="715347" cy="681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5400" dirty="0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B4E6AFCB-73D7-4787-A256-7C18294670A3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 flipV="1">
            <a:off x="2889934" y="2188555"/>
            <a:ext cx="1419345" cy="23146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3E73F94C-71B5-4406-84FE-97DB9D5079A4}"/>
              </a:ext>
            </a:extLst>
          </p:cNvPr>
          <p:cNvSpPr/>
          <p:nvPr/>
        </p:nvSpPr>
        <p:spPr>
          <a:xfrm>
            <a:off x="4309280" y="3979986"/>
            <a:ext cx="715347" cy="681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5400" dirty="0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A4A326AE-BEC1-4FAC-BBFA-6F0A651D2861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2919905" y="4320578"/>
            <a:ext cx="1389375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F7B65B96-A07A-43E5-B2A0-906613D2A374}"/>
              </a:ext>
            </a:extLst>
          </p:cNvPr>
          <p:cNvSpPr/>
          <p:nvPr/>
        </p:nvSpPr>
        <p:spPr>
          <a:xfrm>
            <a:off x="3236851" y="1565369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96409900-C5E9-47BB-8EAB-01E5484D2CBE}"/>
              </a:ext>
            </a:extLst>
          </p:cNvPr>
          <p:cNvSpPr/>
          <p:nvPr/>
        </p:nvSpPr>
        <p:spPr>
          <a:xfrm>
            <a:off x="3205741" y="3712128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E99A49AA-A671-4C40-96D4-AD1D588AF83C}"/>
              </a:ext>
            </a:extLst>
          </p:cNvPr>
          <p:cNvSpPr/>
          <p:nvPr/>
        </p:nvSpPr>
        <p:spPr>
          <a:xfrm>
            <a:off x="3364822" y="5430828"/>
            <a:ext cx="715347" cy="681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5400" dirty="0"/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88C35FA9-B030-4EE8-B66A-B7EF8A811F72}"/>
              </a:ext>
            </a:extLst>
          </p:cNvPr>
          <p:cNvCxnSpPr>
            <a:cxnSpLocks/>
            <a:stCxn id="11" idx="5"/>
            <a:endCxn id="18" idx="2"/>
          </p:cNvCxnSpPr>
          <p:nvPr/>
        </p:nvCxnSpPr>
        <p:spPr>
          <a:xfrm>
            <a:off x="2815145" y="4561412"/>
            <a:ext cx="549677" cy="1210008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B02E25B-CA7F-40D1-B7C4-3F487978CC01}"/>
              </a:ext>
            </a:extLst>
          </p:cNvPr>
          <p:cNvSpPr/>
          <p:nvPr/>
        </p:nvSpPr>
        <p:spPr>
          <a:xfrm>
            <a:off x="3046659" y="4661169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C2A88D61-ED75-44A2-92FE-BA7BA29F8947}"/>
              </a:ext>
            </a:extLst>
          </p:cNvPr>
          <p:cNvSpPr/>
          <p:nvPr/>
        </p:nvSpPr>
        <p:spPr>
          <a:xfrm>
            <a:off x="6414002" y="3979986"/>
            <a:ext cx="715347" cy="681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5400" dirty="0"/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976D2743-3EB9-476C-BD6D-A5D0254F5894}"/>
              </a:ext>
            </a:extLst>
          </p:cNvPr>
          <p:cNvCxnSpPr>
            <a:cxnSpLocks/>
            <a:stCxn id="14" idx="6"/>
            <a:endCxn id="21" idx="2"/>
          </p:cNvCxnSpPr>
          <p:nvPr/>
        </p:nvCxnSpPr>
        <p:spPr>
          <a:xfrm>
            <a:off x="5024627" y="4320578"/>
            <a:ext cx="1389375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C960D550-16FB-42FC-B0D5-A0C2D21CA684}"/>
              </a:ext>
            </a:extLst>
          </p:cNvPr>
          <p:cNvSpPr/>
          <p:nvPr/>
        </p:nvSpPr>
        <p:spPr>
          <a:xfrm>
            <a:off x="5310463" y="3712128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991A63A0-A9E9-407C-A88C-66142785747E}"/>
              </a:ext>
            </a:extLst>
          </p:cNvPr>
          <p:cNvCxnSpPr>
            <a:cxnSpLocks/>
            <a:stCxn id="18" idx="6"/>
            <a:endCxn id="14" idx="4"/>
          </p:cNvCxnSpPr>
          <p:nvPr/>
        </p:nvCxnSpPr>
        <p:spPr>
          <a:xfrm flipV="1">
            <a:off x="4080169" y="4661169"/>
            <a:ext cx="586785" cy="1110251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Rectángulo 24">
            <a:extLst>
              <a:ext uri="{FF2B5EF4-FFF2-40B4-BE49-F238E27FC236}">
                <a16:creationId xmlns:a16="http://schemas.microsoft.com/office/drawing/2014/main" id="{19A85AEE-160A-4A12-B3AA-286C7B9E9448}"/>
              </a:ext>
            </a:extLst>
          </p:cNvPr>
          <p:cNvSpPr/>
          <p:nvPr/>
        </p:nvSpPr>
        <p:spPr>
          <a:xfrm>
            <a:off x="3801523" y="4866829"/>
            <a:ext cx="7681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76CBCB3F-D9D3-446B-97A7-BC54374A40E3}"/>
              </a:ext>
            </a:extLst>
          </p:cNvPr>
          <p:cNvCxnSpPr>
            <a:cxnSpLocks/>
            <a:stCxn id="12" idx="6"/>
            <a:endCxn id="21" idx="0"/>
          </p:cNvCxnSpPr>
          <p:nvPr/>
        </p:nvCxnSpPr>
        <p:spPr>
          <a:xfrm>
            <a:off x="5024626" y="2188555"/>
            <a:ext cx="1747050" cy="1791431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Rectángulo 26">
            <a:extLst>
              <a:ext uri="{FF2B5EF4-FFF2-40B4-BE49-F238E27FC236}">
                <a16:creationId xmlns:a16="http://schemas.microsoft.com/office/drawing/2014/main" id="{319DB856-405E-44CC-900D-5F90D0516BA1}"/>
              </a:ext>
            </a:extLst>
          </p:cNvPr>
          <p:cNvSpPr/>
          <p:nvPr/>
        </p:nvSpPr>
        <p:spPr>
          <a:xfrm>
            <a:off x="5710002" y="2229126"/>
            <a:ext cx="7681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F2FFE8D8-BFFB-469A-AA8B-6C364E58A2E0}"/>
              </a:ext>
            </a:extLst>
          </p:cNvPr>
          <p:cNvSpPr/>
          <p:nvPr/>
        </p:nvSpPr>
        <p:spPr>
          <a:xfrm>
            <a:off x="1555052" y="2659010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5855FE69-BAFD-43A2-ABC2-4B319ABC2314}"/>
              </a:ext>
            </a:extLst>
          </p:cNvPr>
          <p:cNvSpPr/>
          <p:nvPr/>
        </p:nvSpPr>
        <p:spPr>
          <a:xfrm>
            <a:off x="3305740" y="2151306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D1933D78-14CC-4CF1-91C3-32A4400867E5}"/>
              </a:ext>
            </a:extLst>
          </p:cNvPr>
          <p:cNvSpPr/>
          <p:nvPr/>
        </p:nvSpPr>
        <p:spPr>
          <a:xfrm>
            <a:off x="5352329" y="2804660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99D22CED-D85F-455E-9916-4E1438633DD9}"/>
              </a:ext>
            </a:extLst>
          </p:cNvPr>
          <p:cNvSpPr/>
          <p:nvPr/>
        </p:nvSpPr>
        <p:spPr>
          <a:xfrm>
            <a:off x="3284768" y="4233705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5AFB4EAB-6733-4BAB-93D5-094C762F1549}"/>
              </a:ext>
            </a:extLst>
          </p:cNvPr>
          <p:cNvSpPr/>
          <p:nvPr/>
        </p:nvSpPr>
        <p:spPr>
          <a:xfrm>
            <a:off x="2582284" y="4784497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2EBFC8A6-D539-45F5-9689-A68064926637}"/>
              </a:ext>
            </a:extLst>
          </p:cNvPr>
          <p:cNvSpPr/>
          <p:nvPr/>
        </p:nvSpPr>
        <p:spPr>
          <a:xfrm>
            <a:off x="4341288" y="5166254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0B1F94FF-6305-48B7-B046-BEC14F078F26}"/>
              </a:ext>
            </a:extLst>
          </p:cNvPr>
          <p:cNvSpPr/>
          <p:nvPr/>
        </p:nvSpPr>
        <p:spPr>
          <a:xfrm>
            <a:off x="5365802" y="4296430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E5E606F3-B2C9-4A65-A102-F4C4FB9994A3}"/>
              </a:ext>
            </a:extLst>
          </p:cNvPr>
          <p:cNvSpPr/>
          <p:nvPr/>
        </p:nvSpPr>
        <p:spPr>
          <a:xfrm>
            <a:off x="597439" y="2951398"/>
            <a:ext cx="4443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5E3A0AC8-394E-4664-9792-849E803C6A5F}"/>
              </a:ext>
            </a:extLst>
          </p:cNvPr>
          <p:cNvSpPr/>
          <p:nvPr/>
        </p:nvSpPr>
        <p:spPr>
          <a:xfrm>
            <a:off x="2357584" y="1884792"/>
            <a:ext cx="4443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F2D21BFC-47CF-4F23-860D-D7F7AB85A478}"/>
              </a:ext>
            </a:extLst>
          </p:cNvPr>
          <p:cNvSpPr/>
          <p:nvPr/>
        </p:nvSpPr>
        <p:spPr>
          <a:xfrm>
            <a:off x="2351484" y="3942487"/>
            <a:ext cx="4443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A2DE58DB-F3E8-4EC9-890D-21D450B00C56}"/>
              </a:ext>
            </a:extLst>
          </p:cNvPr>
          <p:cNvSpPr/>
          <p:nvPr/>
        </p:nvSpPr>
        <p:spPr>
          <a:xfrm>
            <a:off x="3531057" y="5426286"/>
            <a:ext cx="4443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577CD000-BF73-4A55-97D1-EFFFCED024AB}"/>
              </a:ext>
            </a:extLst>
          </p:cNvPr>
          <p:cNvSpPr/>
          <p:nvPr/>
        </p:nvSpPr>
        <p:spPr>
          <a:xfrm>
            <a:off x="4463991" y="1821260"/>
            <a:ext cx="4443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A56358D9-2921-47BD-90A6-8E2CD9C4140A}"/>
              </a:ext>
            </a:extLst>
          </p:cNvPr>
          <p:cNvSpPr/>
          <p:nvPr/>
        </p:nvSpPr>
        <p:spPr>
          <a:xfrm>
            <a:off x="4485560" y="3966634"/>
            <a:ext cx="4443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F5F6F24D-FAE4-4C67-B3E1-CEBFE035B1BE}"/>
              </a:ext>
            </a:extLst>
          </p:cNvPr>
          <p:cNvSpPr/>
          <p:nvPr/>
        </p:nvSpPr>
        <p:spPr>
          <a:xfrm>
            <a:off x="6560835" y="3979986"/>
            <a:ext cx="4443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ángulo 44">
                <a:extLst>
                  <a:ext uri="{FF2B5EF4-FFF2-40B4-BE49-F238E27FC236}">
                    <a16:creationId xmlns:a16="http://schemas.microsoft.com/office/drawing/2014/main" id="{D8FA6244-792E-4A68-8F60-806CE98D0DB7}"/>
                  </a:ext>
                </a:extLst>
              </p:cNvPr>
              <p:cNvSpPr/>
              <p:nvPr/>
            </p:nvSpPr>
            <p:spPr>
              <a:xfrm>
                <a:off x="135837" y="2412481"/>
                <a:ext cx="119866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VE" sz="24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VE" sz="2400" b="1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s-VE" sz="2400" b="1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VE" sz="24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VE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5" name="Rectángulo 44">
                <a:extLst>
                  <a:ext uri="{FF2B5EF4-FFF2-40B4-BE49-F238E27FC236}">
                    <a16:creationId xmlns:a16="http://schemas.microsoft.com/office/drawing/2014/main" id="{D8FA6244-792E-4A68-8F60-806CE98D0D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37" y="2412481"/>
                <a:ext cx="1198662" cy="461665"/>
              </a:xfrm>
              <a:prstGeom prst="rect">
                <a:avLst/>
              </a:prstGeom>
              <a:blipFill>
                <a:blip r:embed="rId3"/>
                <a:stretch>
                  <a:fillRect l="-1523" b="-9333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C62FF367-E888-442D-8B1A-4796BC9973F7}"/>
                  </a:ext>
                </a:extLst>
              </p:cNvPr>
              <p:cNvSpPr/>
              <p:nvPr/>
            </p:nvSpPr>
            <p:spPr>
              <a:xfrm>
                <a:off x="2026666" y="1337335"/>
                <a:ext cx="101118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VE" sz="24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VE" sz="2400" b="1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s-VE" sz="24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VE" sz="24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VE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C62FF367-E888-442D-8B1A-4796BC9973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666" y="1337335"/>
                <a:ext cx="1011188" cy="461665"/>
              </a:xfrm>
              <a:prstGeom prst="rect">
                <a:avLst/>
              </a:prstGeom>
              <a:blipFill>
                <a:blip r:embed="rId4"/>
                <a:stretch>
                  <a:fillRect l="-1807" b="-9211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ángulo 46">
                <a:extLst>
                  <a:ext uri="{FF2B5EF4-FFF2-40B4-BE49-F238E27FC236}">
                    <a16:creationId xmlns:a16="http://schemas.microsoft.com/office/drawing/2014/main" id="{1BE88119-292D-493D-89FE-ED46184D1696}"/>
                  </a:ext>
                </a:extLst>
              </p:cNvPr>
              <p:cNvSpPr/>
              <p:nvPr/>
            </p:nvSpPr>
            <p:spPr>
              <a:xfrm>
                <a:off x="2108869" y="3481295"/>
                <a:ext cx="101118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VE" sz="24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VE" sz="2400" b="1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s-VE" sz="24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s-VE" sz="24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VE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7" name="Rectángulo 46">
                <a:extLst>
                  <a:ext uri="{FF2B5EF4-FFF2-40B4-BE49-F238E27FC236}">
                    <a16:creationId xmlns:a16="http://schemas.microsoft.com/office/drawing/2014/main" id="{1BE88119-292D-493D-89FE-ED46184D16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869" y="3481295"/>
                <a:ext cx="1011188" cy="461665"/>
              </a:xfrm>
              <a:prstGeom prst="rect">
                <a:avLst/>
              </a:prstGeom>
              <a:blipFill>
                <a:blip r:embed="rId5"/>
                <a:stretch>
                  <a:fillRect l="-1807" b="-9211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ángulo 47">
                <a:extLst>
                  <a:ext uri="{FF2B5EF4-FFF2-40B4-BE49-F238E27FC236}">
                    <a16:creationId xmlns:a16="http://schemas.microsoft.com/office/drawing/2014/main" id="{B7CF343C-F4E0-44CA-8D7E-6F1CC4B03DC8}"/>
                  </a:ext>
                </a:extLst>
              </p:cNvPr>
              <p:cNvSpPr/>
              <p:nvPr/>
            </p:nvSpPr>
            <p:spPr>
              <a:xfrm>
                <a:off x="3330100" y="6026667"/>
                <a:ext cx="101118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VE" sz="24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VE" sz="2400" b="1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s-VE" sz="24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s-VE" sz="24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VE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8" name="Rectángulo 47">
                <a:extLst>
                  <a:ext uri="{FF2B5EF4-FFF2-40B4-BE49-F238E27FC236}">
                    <a16:creationId xmlns:a16="http://schemas.microsoft.com/office/drawing/2014/main" id="{B7CF343C-F4E0-44CA-8D7E-6F1CC4B03D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100" y="6026667"/>
                <a:ext cx="1011188" cy="461665"/>
              </a:xfrm>
              <a:prstGeom prst="rect">
                <a:avLst/>
              </a:prstGeom>
              <a:blipFill>
                <a:blip r:embed="rId6"/>
                <a:stretch>
                  <a:fillRect l="-1807" b="-9333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ángulo 48">
                <a:extLst>
                  <a:ext uri="{FF2B5EF4-FFF2-40B4-BE49-F238E27FC236}">
                    <a16:creationId xmlns:a16="http://schemas.microsoft.com/office/drawing/2014/main" id="{7B9E038A-1C6A-4FA6-9D45-B4EBC8FD017E}"/>
                  </a:ext>
                </a:extLst>
              </p:cNvPr>
              <p:cNvSpPr/>
              <p:nvPr/>
            </p:nvSpPr>
            <p:spPr>
              <a:xfrm>
                <a:off x="4347898" y="1378247"/>
                <a:ext cx="101118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VE" sz="24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VE" sz="2400" b="1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s-VE" sz="24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s-VE" sz="24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VE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9" name="Rectángulo 48">
                <a:extLst>
                  <a:ext uri="{FF2B5EF4-FFF2-40B4-BE49-F238E27FC236}">
                    <a16:creationId xmlns:a16="http://schemas.microsoft.com/office/drawing/2014/main" id="{7B9E038A-1C6A-4FA6-9D45-B4EBC8FD01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898" y="1378247"/>
                <a:ext cx="1011188" cy="461665"/>
              </a:xfrm>
              <a:prstGeom prst="rect">
                <a:avLst/>
              </a:prstGeom>
              <a:blipFill>
                <a:blip r:embed="rId7"/>
                <a:stretch>
                  <a:fillRect l="-1807" b="-9211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ángulo 50">
                <a:extLst>
                  <a:ext uri="{FF2B5EF4-FFF2-40B4-BE49-F238E27FC236}">
                    <a16:creationId xmlns:a16="http://schemas.microsoft.com/office/drawing/2014/main" id="{134B7C1A-B637-41D7-A4EF-2ED898E8427B}"/>
                  </a:ext>
                </a:extLst>
              </p:cNvPr>
              <p:cNvSpPr/>
              <p:nvPr/>
            </p:nvSpPr>
            <p:spPr>
              <a:xfrm>
                <a:off x="6848198" y="3573628"/>
                <a:ext cx="101118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VE" sz="24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VE" sz="2400" b="1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s-VE" sz="24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s-VE" sz="24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VE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1" name="Rectángulo 50">
                <a:extLst>
                  <a:ext uri="{FF2B5EF4-FFF2-40B4-BE49-F238E27FC236}">
                    <a16:creationId xmlns:a16="http://schemas.microsoft.com/office/drawing/2014/main" id="{134B7C1A-B637-41D7-A4EF-2ED898E842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198" y="3573628"/>
                <a:ext cx="1011188" cy="461665"/>
              </a:xfrm>
              <a:prstGeom prst="rect">
                <a:avLst/>
              </a:prstGeom>
              <a:blipFill>
                <a:blip r:embed="rId8"/>
                <a:stretch>
                  <a:fillRect l="-1807" b="-9211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ángulo 51">
            <a:extLst>
              <a:ext uri="{FF2B5EF4-FFF2-40B4-BE49-F238E27FC236}">
                <a16:creationId xmlns:a16="http://schemas.microsoft.com/office/drawing/2014/main" id="{DAC105FB-7732-461C-83EC-0B6ED03FC4BB}"/>
              </a:ext>
            </a:extLst>
          </p:cNvPr>
          <p:cNvSpPr/>
          <p:nvPr/>
        </p:nvSpPr>
        <p:spPr>
          <a:xfrm>
            <a:off x="829334" y="2350216"/>
            <a:ext cx="3181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AC78D1FB-9804-45AA-A468-B982C953DCEF}"/>
              </a:ext>
            </a:extLst>
          </p:cNvPr>
          <p:cNvSpPr/>
          <p:nvPr/>
        </p:nvSpPr>
        <p:spPr>
          <a:xfrm>
            <a:off x="2728496" y="1296247"/>
            <a:ext cx="3181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36C0EAEC-9B5E-4722-B98F-E6C84AFA52F6}"/>
              </a:ext>
            </a:extLst>
          </p:cNvPr>
          <p:cNvSpPr/>
          <p:nvPr/>
        </p:nvSpPr>
        <p:spPr>
          <a:xfrm>
            <a:off x="2842293" y="3443413"/>
            <a:ext cx="3181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grpSp>
        <p:nvGrpSpPr>
          <p:cNvPr id="75" name="Grupo 74">
            <a:extLst>
              <a:ext uri="{FF2B5EF4-FFF2-40B4-BE49-F238E27FC236}">
                <a16:creationId xmlns:a16="http://schemas.microsoft.com/office/drawing/2014/main" id="{B4CBBB22-8FD8-4B98-9B72-89741DD27861}"/>
              </a:ext>
            </a:extLst>
          </p:cNvPr>
          <p:cNvGrpSpPr/>
          <p:nvPr/>
        </p:nvGrpSpPr>
        <p:grpSpPr>
          <a:xfrm>
            <a:off x="4127315" y="3433286"/>
            <a:ext cx="1352363" cy="523220"/>
            <a:chOff x="6944450" y="2310992"/>
            <a:chExt cx="1352363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ángulo 49">
                  <a:extLst>
                    <a:ext uri="{FF2B5EF4-FFF2-40B4-BE49-F238E27FC236}">
                      <a16:creationId xmlns:a16="http://schemas.microsoft.com/office/drawing/2014/main" id="{626A860E-DFEF-4256-8634-DD169F250795}"/>
                    </a:ext>
                  </a:extLst>
                </p:cNvPr>
                <p:cNvSpPr/>
                <p:nvPr/>
              </p:nvSpPr>
              <p:spPr>
                <a:xfrm>
                  <a:off x="6944450" y="2341770"/>
                  <a:ext cx="1011188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VE" sz="2400" b="1" i="1" smtClean="0">
                                <a:solidFill>
                                  <a:srgbClr val="FF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VE" sz="2400" b="1">
                                <a:solidFill>
                                  <a:srgbClr val="FF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𝐄</m:t>
                            </m:r>
                          </m:e>
                          <m:sub>
                            <m:r>
                              <a:rPr lang="es-VE" sz="2400" b="1" i="1" smtClean="0">
                                <a:solidFill>
                                  <a:srgbClr val="FF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  <m:r>
                          <a:rPr lang="es-VE" sz="2400" b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s-VE" sz="24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50" name="Rectángulo 49">
                  <a:extLst>
                    <a:ext uri="{FF2B5EF4-FFF2-40B4-BE49-F238E27FC236}">
                      <a16:creationId xmlns:a16="http://schemas.microsoft.com/office/drawing/2014/main" id="{626A860E-DFEF-4256-8634-DD169F2507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4450" y="2341770"/>
                  <a:ext cx="1011188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2424" b="-9211"/>
                  </a:stretch>
                </a:blipFill>
              </p:spPr>
              <p:txBody>
                <a:bodyPr/>
                <a:lstStyle/>
                <a:p>
                  <a:r>
                    <a:rPr lang="es-V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Rectángulo 54">
              <a:extLst>
                <a:ext uri="{FF2B5EF4-FFF2-40B4-BE49-F238E27FC236}">
                  <a16:creationId xmlns:a16="http://schemas.microsoft.com/office/drawing/2014/main" id="{B1E4EE1E-B586-4989-83E9-65A68FF326A0}"/>
                </a:ext>
              </a:extLst>
            </p:cNvPr>
            <p:cNvSpPr/>
            <p:nvPr/>
          </p:nvSpPr>
          <p:spPr>
            <a:xfrm>
              <a:off x="7675736" y="2310992"/>
              <a:ext cx="62107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VE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12</a:t>
              </a:r>
            </a:p>
          </p:txBody>
        </p:sp>
      </p:grpSp>
      <p:sp>
        <p:nvSpPr>
          <p:cNvPr id="56" name="Rectángulo 55">
            <a:extLst>
              <a:ext uri="{FF2B5EF4-FFF2-40B4-BE49-F238E27FC236}">
                <a16:creationId xmlns:a16="http://schemas.microsoft.com/office/drawing/2014/main" id="{311C3603-072D-4490-979B-208C2634835B}"/>
              </a:ext>
            </a:extLst>
          </p:cNvPr>
          <p:cNvSpPr/>
          <p:nvPr/>
        </p:nvSpPr>
        <p:spPr>
          <a:xfrm>
            <a:off x="1176722" y="3687598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69B478AB-DD49-4304-8EAA-1725ABC87223}"/>
              </a:ext>
            </a:extLst>
          </p:cNvPr>
          <p:cNvSpPr/>
          <p:nvPr/>
        </p:nvSpPr>
        <p:spPr>
          <a:xfrm>
            <a:off x="5059803" y="1346130"/>
            <a:ext cx="606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C20391A6-4DE7-4A77-A57A-E58E6A67862B}"/>
              </a:ext>
            </a:extLst>
          </p:cNvPr>
          <p:cNvSpPr/>
          <p:nvPr/>
        </p:nvSpPr>
        <p:spPr>
          <a:xfrm>
            <a:off x="4091027" y="6004894"/>
            <a:ext cx="3945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55BE6699-9191-483E-A715-75512469992E}"/>
              </a:ext>
            </a:extLst>
          </p:cNvPr>
          <p:cNvSpPr/>
          <p:nvPr/>
        </p:nvSpPr>
        <p:spPr>
          <a:xfrm>
            <a:off x="7571609" y="3559976"/>
            <a:ext cx="606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ángulo 69">
                <a:extLst>
                  <a:ext uri="{FF2B5EF4-FFF2-40B4-BE49-F238E27FC236}">
                    <a16:creationId xmlns:a16="http://schemas.microsoft.com/office/drawing/2014/main" id="{AAD9EC5F-783C-41DC-9E80-6FE4620BFB03}"/>
                  </a:ext>
                </a:extLst>
              </p:cNvPr>
              <p:cNvSpPr/>
              <p:nvPr/>
            </p:nvSpPr>
            <p:spPr>
              <a:xfrm>
                <a:off x="6848198" y="3127825"/>
                <a:ext cx="101118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VE" sz="24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VE" sz="2400" b="1" i="0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𝐋</m:t>
                          </m:r>
                        </m:e>
                        <m:sub>
                          <m:r>
                            <a:rPr lang="es-VE" sz="2400" b="1" i="0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s-VE" sz="2400" b="1" i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VE" sz="2400" b="1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0" name="Rectángulo 69">
                <a:extLst>
                  <a:ext uri="{FF2B5EF4-FFF2-40B4-BE49-F238E27FC236}">
                    <a16:creationId xmlns:a16="http://schemas.microsoft.com/office/drawing/2014/main" id="{AAD9EC5F-783C-41DC-9E80-6FE4620BFB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198" y="3127825"/>
                <a:ext cx="1011188" cy="461665"/>
              </a:xfrm>
              <a:prstGeom prst="rect">
                <a:avLst/>
              </a:prstGeom>
              <a:blipFill>
                <a:blip r:embed="rId10"/>
                <a:stretch>
                  <a:fillRect l="-1807" b="-9211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ángulo 71">
                <a:extLst>
                  <a:ext uri="{FF2B5EF4-FFF2-40B4-BE49-F238E27FC236}">
                    <a16:creationId xmlns:a16="http://schemas.microsoft.com/office/drawing/2014/main" id="{F5D4D51C-6416-4507-9302-D91AF5FD7EF1}"/>
                  </a:ext>
                </a:extLst>
              </p:cNvPr>
              <p:cNvSpPr/>
              <p:nvPr/>
            </p:nvSpPr>
            <p:spPr>
              <a:xfrm>
                <a:off x="5147127" y="5137984"/>
                <a:ext cx="3716119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s-VE" sz="24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Se inicia el calculo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VE" sz="2400" b="1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VE" sz="2400" b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𝐋</m:t>
                        </m:r>
                      </m:e>
                      <m:sub>
                        <m:r>
                          <a:rPr lang="es-VE" sz="2400" b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𝟕</m:t>
                        </m:r>
                      </m:sub>
                    </m:sSub>
                    <m:r>
                      <a:rPr lang="es-VE" sz="24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VE" sz="24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18</a:t>
                </a:r>
                <a:r>
                  <a:rPr lang="es-VE" sz="24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porqué es el valor de la ultima ocurrencia temprana calculada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VE" sz="2400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VE" sz="2400" b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𝐋</m:t>
                        </m:r>
                      </m:e>
                      <m:sub>
                        <m:r>
                          <a:rPr lang="es-VE" sz="2400" b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𝟕</m:t>
                        </m:r>
                      </m:sub>
                    </m:sSub>
                    <m:r>
                      <a:rPr lang="es-VE" sz="2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VE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18</a:t>
                </a:r>
                <a:r>
                  <a:rPr lang="es-VE" sz="24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</a:p>
            </p:txBody>
          </p:sp>
        </mc:Choice>
        <mc:Fallback xmlns="">
          <p:sp>
            <p:nvSpPr>
              <p:cNvPr id="72" name="Rectángulo 71">
                <a:extLst>
                  <a:ext uri="{FF2B5EF4-FFF2-40B4-BE49-F238E27FC236}">
                    <a16:creationId xmlns:a16="http://schemas.microsoft.com/office/drawing/2014/main" id="{F5D4D51C-6416-4507-9302-D91AF5FD7E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127" y="5137984"/>
                <a:ext cx="3716119" cy="1569660"/>
              </a:xfrm>
              <a:prstGeom prst="rect">
                <a:avLst/>
              </a:prstGeom>
              <a:blipFill>
                <a:blip r:embed="rId11"/>
                <a:stretch>
                  <a:fillRect l="-2623" t="-3502" r="-3279" b="-10117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ángulo 72">
                <a:extLst>
                  <a:ext uri="{FF2B5EF4-FFF2-40B4-BE49-F238E27FC236}">
                    <a16:creationId xmlns:a16="http://schemas.microsoft.com/office/drawing/2014/main" id="{C80A951E-924C-48D1-B14A-5378B62F8A29}"/>
                  </a:ext>
                </a:extLst>
              </p:cNvPr>
              <p:cNvSpPr/>
              <p:nvPr/>
            </p:nvSpPr>
            <p:spPr>
              <a:xfrm>
                <a:off x="4339093" y="958467"/>
                <a:ext cx="101118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VE" sz="24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VE" sz="2400" b="1" i="0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𝐋</m:t>
                          </m:r>
                        </m:e>
                        <m:sub>
                          <m:r>
                            <a:rPr lang="es-VE" sz="2400" b="1" i="0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s-VE" sz="2400" b="1" i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VE" sz="2400" b="1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3" name="Rectángulo 72">
                <a:extLst>
                  <a:ext uri="{FF2B5EF4-FFF2-40B4-BE49-F238E27FC236}">
                    <a16:creationId xmlns:a16="http://schemas.microsoft.com/office/drawing/2014/main" id="{C80A951E-924C-48D1-B14A-5378B62F8A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093" y="958467"/>
                <a:ext cx="1011188" cy="461665"/>
              </a:xfrm>
              <a:prstGeom prst="rect">
                <a:avLst/>
              </a:prstGeom>
              <a:blipFill>
                <a:blip r:embed="rId12"/>
                <a:stretch>
                  <a:fillRect l="-2410" b="-9211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ángulo 73">
                <a:extLst>
                  <a:ext uri="{FF2B5EF4-FFF2-40B4-BE49-F238E27FC236}">
                    <a16:creationId xmlns:a16="http://schemas.microsoft.com/office/drawing/2014/main" id="{C40874D2-9B9E-4E63-B535-F02D092DAE89}"/>
                  </a:ext>
                </a:extLst>
              </p:cNvPr>
              <p:cNvSpPr/>
              <p:nvPr/>
            </p:nvSpPr>
            <p:spPr>
              <a:xfrm>
                <a:off x="2026666" y="976513"/>
                <a:ext cx="101118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VE" sz="24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VE" sz="2400" b="1" i="0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𝐋</m:t>
                          </m:r>
                        </m:e>
                        <m:sub>
                          <m:r>
                            <a:rPr lang="es-VE" sz="2400" b="1" i="0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VE" sz="2400" b="1" i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VE" sz="2400" b="1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4" name="Rectángulo 73">
                <a:extLst>
                  <a:ext uri="{FF2B5EF4-FFF2-40B4-BE49-F238E27FC236}">
                    <a16:creationId xmlns:a16="http://schemas.microsoft.com/office/drawing/2014/main" id="{C40874D2-9B9E-4E63-B535-F02D092DAE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666" y="976513"/>
                <a:ext cx="1011188" cy="461665"/>
              </a:xfrm>
              <a:prstGeom prst="rect">
                <a:avLst/>
              </a:prstGeom>
              <a:blipFill>
                <a:blip r:embed="rId13"/>
                <a:stretch>
                  <a:fillRect l="-1807" b="-9211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ángulo 76">
                <a:extLst>
                  <a:ext uri="{FF2B5EF4-FFF2-40B4-BE49-F238E27FC236}">
                    <a16:creationId xmlns:a16="http://schemas.microsoft.com/office/drawing/2014/main" id="{ED7F66F6-2A48-4D9D-882E-4AF63E12C7DD}"/>
                  </a:ext>
                </a:extLst>
              </p:cNvPr>
              <p:cNvSpPr/>
              <p:nvPr/>
            </p:nvSpPr>
            <p:spPr>
              <a:xfrm>
                <a:off x="140170" y="1926801"/>
                <a:ext cx="101118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VE" sz="24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VE" sz="2400" b="1" i="0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𝐋</m:t>
                          </m:r>
                        </m:e>
                        <m:sub>
                          <m:r>
                            <a:rPr lang="es-VE" sz="2400" b="1" i="0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VE" sz="2400" b="1" i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VE" sz="2400" b="1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7" name="Rectángulo 76">
                <a:extLst>
                  <a:ext uri="{FF2B5EF4-FFF2-40B4-BE49-F238E27FC236}">
                    <a16:creationId xmlns:a16="http://schemas.microsoft.com/office/drawing/2014/main" id="{ED7F66F6-2A48-4D9D-882E-4AF63E12C7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70" y="1926801"/>
                <a:ext cx="1011188" cy="461665"/>
              </a:xfrm>
              <a:prstGeom prst="rect">
                <a:avLst/>
              </a:prstGeom>
              <a:blipFill>
                <a:blip r:embed="rId14"/>
                <a:stretch>
                  <a:fillRect l="-1807" b="-9211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ángulo 77">
                <a:extLst>
                  <a:ext uri="{FF2B5EF4-FFF2-40B4-BE49-F238E27FC236}">
                    <a16:creationId xmlns:a16="http://schemas.microsoft.com/office/drawing/2014/main" id="{059924AB-9558-4735-90AB-F84AC7AFBFA8}"/>
                  </a:ext>
                </a:extLst>
              </p:cNvPr>
              <p:cNvSpPr/>
              <p:nvPr/>
            </p:nvSpPr>
            <p:spPr>
              <a:xfrm>
                <a:off x="2118160" y="3079694"/>
                <a:ext cx="101118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VE" sz="24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VE" sz="2400" b="1" i="0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𝐋</m:t>
                          </m:r>
                        </m:e>
                        <m:sub>
                          <m:r>
                            <a:rPr lang="es-VE" sz="2400" b="1" i="0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s-VE" sz="2400" b="1" i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VE" sz="2400" b="1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8" name="Rectángulo 77">
                <a:extLst>
                  <a:ext uri="{FF2B5EF4-FFF2-40B4-BE49-F238E27FC236}">
                    <a16:creationId xmlns:a16="http://schemas.microsoft.com/office/drawing/2014/main" id="{059924AB-9558-4735-90AB-F84AC7AFBF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160" y="3079694"/>
                <a:ext cx="1011188" cy="461665"/>
              </a:xfrm>
              <a:prstGeom prst="rect">
                <a:avLst/>
              </a:prstGeom>
              <a:blipFill>
                <a:blip r:embed="rId15"/>
                <a:stretch>
                  <a:fillRect l="-1807" b="-9211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ángulo 79">
                <a:extLst>
                  <a:ext uri="{FF2B5EF4-FFF2-40B4-BE49-F238E27FC236}">
                    <a16:creationId xmlns:a16="http://schemas.microsoft.com/office/drawing/2014/main" id="{6C68D859-E56B-4E33-8A84-EE40F7424C9B}"/>
                  </a:ext>
                </a:extLst>
              </p:cNvPr>
              <p:cNvSpPr/>
              <p:nvPr/>
            </p:nvSpPr>
            <p:spPr>
              <a:xfrm>
                <a:off x="3348387" y="6366401"/>
                <a:ext cx="128257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VE" sz="24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VE" sz="2400" b="1" i="0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𝐋</m:t>
                          </m:r>
                        </m:e>
                        <m:sub>
                          <m:r>
                            <a:rPr lang="es-VE" sz="2400" b="1" i="0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s-VE" sz="2400" b="1" i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VE" sz="2400" b="1" i="0" smtClean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𝟏𝟐</m:t>
                      </m:r>
                    </m:oMath>
                  </m:oMathPara>
                </a14:m>
                <a:endParaRPr lang="es-VE" sz="2400" b="1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0" name="Rectángulo 79">
                <a:extLst>
                  <a:ext uri="{FF2B5EF4-FFF2-40B4-BE49-F238E27FC236}">
                    <a16:creationId xmlns:a16="http://schemas.microsoft.com/office/drawing/2014/main" id="{6C68D859-E56B-4E33-8A84-EE40F7424C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387" y="6366401"/>
                <a:ext cx="1282579" cy="461665"/>
              </a:xfrm>
              <a:prstGeom prst="rect">
                <a:avLst/>
              </a:prstGeom>
              <a:blipFill>
                <a:blip r:embed="rId16"/>
                <a:stretch>
                  <a:fillRect l="-1422" r="-1896" b="-9211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ángulo 81">
                <a:extLst>
                  <a:ext uri="{FF2B5EF4-FFF2-40B4-BE49-F238E27FC236}">
                    <a16:creationId xmlns:a16="http://schemas.microsoft.com/office/drawing/2014/main" id="{9177E3BB-FDCD-437F-B720-6CE59DD63F92}"/>
                  </a:ext>
                </a:extLst>
              </p:cNvPr>
              <p:cNvSpPr/>
              <p:nvPr/>
            </p:nvSpPr>
            <p:spPr>
              <a:xfrm>
                <a:off x="4096222" y="3019630"/>
                <a:ext cx="101118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VE" sz="24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VE" sz="2400" b="1" i="0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𝐋</m:t>
                          </m:r>
                        </m:e>
                        <m:sub>
                          <m:r>
                            <a:rPr lang="es-VE" sz="2400" b="1" i="0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s-VE" sz="2400" b="1" i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VE" sz="2400" b="1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2" name="Rectángulo 81">
                <a:extLst>
                  <a:ext uri="{FF2B5EF4-FFF2-40B4-BE49-F238E27FC236}">
                    <a16:creationId xmlns:a16="http://schemas.microsoft.com/office/drawing/2014/main" id="{9177E3BB-FDCD-437F-B720-6CE59DD63F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222" y="3019630"/>
                <a:ext cx="1011188" cy="461665"/>
              </a:xfrm>
              <a:prstGeom prst="rect">
                <a:avLst/>
              </a:prstGeom>
              <a:blipFill>
                <a:blip r:embed="rId17"/>
                <a:stretch>
                  <a:fillRect l="-1807" b="-9211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Rectángulo 82">
            <a:extLst>
              <a:ext uri="{FF2B5EF4-FFF2-40B4-BE49-F238E27FC236}">
                <a16:creationId xmlns:a16="http://schemas.microsoft.com/office/drawing/2014/main" id="{E56D44E2-7400-41E5-8F50-AAD1438C16F5}"/>
              </a:ext>
            </a:extLst>
          </p:cNvPr>
          <p:cNvSpPr/>
          <p:nvPr/>
        </p:nvSpPr>
        <p:spPr>
          <a:xfrm>
            <a:off x="7556329" y="3089117"/>
            <a:ext cx="606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7735F82A-071E-49CD-800B-BA3ABED8BFB1}"/>
              </a:ext>
            </a:extLst>
          </p:cNvPr>
          <p:cNvSpPr/>
          <p:nvPr/>
        </p:nvSpPr>
        <p:spPr>
          <a:xfrm>
            <a:off x="69683" y="5475992"/>
            <a:ext cx="29707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VE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Inicia el ultimo Valor hacia atrás en lugar de sumar, se resta.</a:t>
            </a:r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73CAE368-BA33-4F1F-B3BB-4FC9FB58F23A}"/>
              </a:ext>
            </a:extLst>
          </p:cNvPr>
          <p:cNvSpPr/>
          <p:nvPr/>
        </p:nvSpPr>
        <p:spPr>
          <a:xfrm rot="2497074">
            <a:off x="3547567" y="1731268"/>
            <a:ext cx="5426878" cy="2114130"/>
          </a:xfrm>
          <a:prstGeom prst="ellipse">
            <a:avLst/>
          </a:prstGeom>
          <a:noFill/>
          <a:ln w="57150"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860644E7-C2A9-4D35-A3AA-518EAD3FFD82}"/>
              </a:ext>
            </a:extLst>
          </p:cNvPr>
          <p:cNvCxnSpPr>
            <a:cxnSpLocks/>
            <a:endCxn id="30" idx="3"/>
          </p:cNvCxnSpPr>
          <p:nvPr/>
        </p:nvCxnSpPr>
        <p:spPr>
          <a:xfrm flipH="1" flipV="1">
            <a:off x="5670492" y="3127826"/>
            <a:ext cx="1901117" cy="201873"/>
          </a:xfrm>
          <a:prstGeom prst="straightConnector1">
            <a:avLst/>
          </a:prstGeom>
          <a:ln w="5715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id="{EC8B0084-4D76-4BCC-8F10-0527BEE3BBA7}"/>
              </a:ext>
            </a:extLst>
          </p:cNvPr>
          <p:cNvCxnSpPr>
            <a:cxnSpLocks/>
          </p:cNvCxnSpPr>
          <p:nvPr/>
        </p:nvCxnSpPr>
        <p:spPr>
          <a:xfrm flipH="1" flipV="1">
            <a:off x="5298167" y="1269893"/>
            <a:ext cx="139256" cy="1656795"/>
          </a:xfrm>
          <a:prstGeom prst="straightConnector1">
            <a:avLst/>
          </a:prstGeom>
          <a:ln w="5715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6" name="Rectángulo 75">
            <a:extLst>
              <a:ext uri="{FF2B5EF4-FFF2-40B4-BE49-F238E27FC236}">
                <a16:creationId xmlns:a16="http://schemas.microsoft.com/office/drawing/2014/main" id="{CC99A57B-5CCA-4385-9CD9-A1AD95DB047B}"/>
              </a:ext>
            </a:extLst>
          </p:cNvPr>
          <p:cNvSpPr/>
          <p:nvPr/>
        </p:nvSpPr>
        <p:spPr>
          <a:xfrm>
            <a:off x="5021712" y="917676"/>
            <a:ext cx="606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</a:t>
            </a:r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2AAAA832-2DFE-4357-8E51-6C5F31A732E2}"/>
              </a:ext>
            </a:extLst>
          </p:cNvPr>
          <p:cNvSpPr/>
          <p:nvPr/>
        </p:nvSpPr>
        <p:spPr>
          <a:xfrm>
            <a:off x="2698317" y="919184"/>
            <a:ext cx="606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3310DAF8-FCA3-44F4-838A-2019BD60CB8C}"/>
              </a:ext>
            </a:extLst>
          </p:cNvPr>
          <p:cNvSpPr/>
          <p:nvPr/>
        </p:nvSpPr>
        <p:spPr>
          <a:xfrm>
            <a:off x="838662" y="1875910"/>
            <a:ext cx="606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85" name="Rectángulo 84">
            <a:extLst>
              <a:ext uri="{FF2B5EF4-FFF2-40B4-BE49-F238E27FC236}">
                <a16:creationId xmlns:a16="http://schemas.microsoft.com/office/drawing/2014/main" id="{EEBA5AB0-CD30-436E-9ADC-7C9B4273DADB}"/>
              </a:ext>
            </a:extLst>
          </p:cNvPr>
          <p:cNvSpPr/>
          <p:nvPr/>
        </p:nvSpPr>
        <p:spPr>
          <a:xfrm>
            <a:off x="2813004" y="3053213"/>
            <a:ext cx="606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33756993-B12D-433D-9C25-F4B06B531669}"/>
              </a:ext>
            </a:extLst>
          </p:cNvPr>
          <p:cNvSpPr/>
          <p:nvPr/>
        </p:nvSpPr>
        <p:spPr>
          <a:xfrm>
            <a:off x="4813679" y="3013721"/>
            <a:ext cx="606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C02EF0CE-B4F1-4FD1-9B38-A9D7989CA1A2}"/>
              </a:ext>
            </a:extLst>
          </p:cNvPr>
          <p:cNvSpPr/>
          <p:nvPr/>
        </p:nvSpPr>
        <p:spPr>
          <a:xfrm>
            <a:off x="838661" y="1858161"/>
            <a:ext cx="3181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79610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83" grpId="0"/>
      <p:bldP spid="65" grpId="0"/>
      <p:bldP spid="66" grpId="0" animBg="1"/>
      <p:bldP spid="66" grpId="1" animBg="1"/>
      <p:bldP spid="76" grpId="0"/>
      <p:bldP spid="84" grpId="0"/>
      <p:bldP spid="8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6B6EE47-3755-4641-B1BC-540878D06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7898" y="-127492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s-VE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Paso 5: Calculo de ruta critica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890A9B4-2914-46F1-B280-70AF99AC1100}"/>
              </a:ext>
            </a:extLst>
          </p:cNvPr>
          <p:cNvSpPr/>
          <p:nvPr/>
        </p:nvSpPr>
        <p:spPr>
          <a:xfrm>
            <a:off x="437624" y="2964750"/>
            <a:ext cx="715347" cy="681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CA94DC64-72A7-485F-A345-7E105D3E1EC5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1152971" y="2211701"/>
            <a:ext cx="1021616" cy="1093641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CA587DE7-14B9-44C7-9AC4-08A4BFB194F7}"/>
              </a:ext>
            </a:extLst>
          </p:cNvPr>
          <p:cNvSpPr/>
          <p:nvPr/>
        </p:nvSpPr>
        <p:spPr>
          <a:xfrm>
            <a:off x="1186535" y="2112190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2267F1C-43E2-4D62-B379-E1D7505E51B8}"/>
              </a:ext>
            </a:extLst>
          </p:cNvPr>
          <p:cNvSpPr/>
          <p:nvPr/>
        </p:nvSpPr>
        <p:spPr>
          <a:xfrm>
            <a:off x="2174587" y="1871109"/>
            <a:ext cx="715347" cy="681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5400" dirty="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7BB0C1A5-D002-4597-855A-CB6795E1848C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1152971" y="3305342"/>
            <a:ext cx="1051587" cy="1015236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459AC918-9976-4110-AFA8-7BD1937F6B2B}"/>
              </a:ext>
            </a:extLst>
          </p:cNvPr>
          <p:cNvSpPr/>
          <p:nvPr/>
        </p:nvSpPr>
        <p:spPr>
          <a:xfrm>
            <a:off x="1621640" y="3197207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A864FC58-CCE0-4FBC-BC02-54268102AB3E}"/>
              </a:ext>
            </a:extLst>
          </p:cNvPr>
          <p:cNvSpPr/>
          <p:nvPr/>
        </p:nvSpPr>
        <p:spPr>
          <a:xfrm>
            <a:off x="2204558" y="3979986"/>
            <a:ext cx="715347" cy="681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5400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26DEAE7E-324D-48C7-ADE7-E3FC003097E5}"/>
              </a:ext>
            </a:extLst>
          </p:cNvPr>
          <p:cNvSpPr/>
          <p:nvPr/>
        </p:nvSpPr>
        <p:spPr>
          <a:xfrm>
            <a:off x="4309279" y="1847963"/>
            <a:ext cx="715347" cy="681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5400" dirty="0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B4E6AFCB-73D7-4787-A256-7C18294670A3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 flipV="1">
            <a:off x="2889934" y="2188555"/>
            <a:ext cx="1419345" cy="23146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3E73F94C-71B5-4406-84FE-97DB9D5079A4}"/>
              </a:ext>
            </a:extLst>
          </p:cNvPr>
          <p:cNvSpPr/>
          <p:nvPr/>
        </p:nvSpPr>
        <p:spPr>
          <a:xfrm>
            <a:off x="4309280" y="3979986"/>
            <a:ext cx="715347" cy="681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5400" dirty="0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A4A326AE-BEC1-4FAC-BBFA-6F0A651D2861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2919905" y="4320578"/>
            <a:ext cx="1389375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F7B65B96-A07A-43E5-B2A0-906613D2A374}"/>
              </a:ext>
            </a:extLst>
          </p:cNvPr>
          <p:cNvSpPr/>
          <p:nvPr/>
        </p:nvSpPr>
        <p:spPr>
          <a:xfrm>
            <a:off x="3236851" y="1565369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96409900-C5E9-47BB-8EAB-01E5484D2CBE}"/>
              </a:ext>
            </a:extLst>
          </p:cNvPr>
          <p:cNvSpPr/>
          <p:nvPr/>
        </p:nvSpPr>
        <p:spPr>
          <a:xfrm>
            <a:off x="3205741" y="3712128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E99A49AA-A671-4C40-96D4-AD1D588AF83C}"/>
              </a:ext>
            </a:extLst>
          </p:cNvPr>
          <p:cNvSpPr/>
          <p:nvPr/>
        </p:nvSpPr>
        <p:spPr>
          <a:xfrm>
            <a:off x="3364822" y="5430828"/>
            <a:ext cx="715347" cy="681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5400" dirty="0"/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88C35FA9-B030-4EE8-B66A-B7EF8A811F72}"/>
              </a:ext>
            </a:extLst>
          </p:cNvPr>
          <p:cNvCxnSpPr>
            <a:cxnSpLocks/>
            <a:stCxn id="11" idx="5"/>
            <a:endCxn id="18" idx="2"/>
          </p:cNvCxnSpPr>
          <p:nvPr/>
        </p:nvCxnSpPr>
        <p:spPr>
          <a:xfrm>
            <a:off x="2815145" y="4561412"/>
            <a:ext cx="549677" cy="1210008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B02E25B-CA7F-40D1-B7C4-3F487978CC01}"/>
              </a:ext>
            </a:extLst>
          </p:cNvPr>
          <p:cNvSpPr/>
          <p:nvPr/>
        </p:nvSpPr>
        <p:spPr>
          <a:xfrm>
            <a:off x="3046659" y="4661169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C2A88D61-ED75-44A2-92FE-BA7BA29F8947}"/>
              </a:ext>
            </a:extLst>
          </p:cNvPr>
          <p:cNvSpPr/>
          <p:nvPr/>
        </p:nvSpPr>
        <p:spPr>
          <a:xfrm>
            <a:off x="6414002" y="3979986"/>
            <a:ext cx="715347" cy="681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5400" dirty="0"/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976D2743-3EB9-476C-BD6D-A5D0254F5894}"/>
              </a:ext>
            </a:extLst>
          </p:cNvPr>
          <p:cNvCxnSpPr>
            <a:cxnSpLocks/>
            <a:stCxn id="14" idx="6"/>
            <a:endCxn id="21" idx="2"/>
          </p:cNvCxnSpPr>
          <p:nvPr/>
        </p:nvCxnSpPr>
        <p:spPr>
          <a:xfrm>
            <a:off x="5024627" y="4320578"/>
            <a:ext cx="1389375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C960D550-16FB-42FC-B0D5-A0C2D21CA684}"/>
              </a:ext>
            </a:extLst>
          </p:cNvPr>
          <p:cNvSpPr/>
          <p:nvPr/>
        </p:nvSpPr>
        <p:spPr>
          <a:xfrm>
            <a:off x="5310463" y="3712128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991A63A0-A9E9-407C-A88C-66142785747E}"/>
              </a:ext>
            </a:extLst>
          </p:cNvPr>
          <p:cNvCxnSpPr>
            <a:cxnSpLocks/>
            <a:stCxn id="18" idx="6"/>
            <a:endCxn id="14" idx="4"/>
          </p:cNvCxnSpPr>
          <p:nvPr/>
        </p:nvCxnSpPr>
        <p:spPr>
          <a:xfrm flipV="1">
            <a:off x="4080169" y="4661169"/>
            <a:ext cx="586785" cy="1110251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Rectángulo 24">
            <a:extLst>
              <a:ext uri="{FF2B5EF4-FFF2-40B4-BE49-F238E27FC236}">
                <a16:creationId xmlns:a16="http://schemas.microsoft.com/office/drawing/2014/main" id="{19A85AEE-160A-4A12-B3AA-286C7B9E9448}"/>
              </a:ext>
            </a:extLst>
          </p:cNvPr>
          <p:cNvSpPr/>
          <p:nvPr/>
        </p:nvSpPr>
        <p:spPr>
          <a:xfrm>
            <a:off x="3801523" y="4866829"/>
            <a:ext cx="7681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76CBCB3F-D9D3-446B-97A7-BC54374A40E3}"/>
              </a:ext>
            </a:extLst>
          </p:cNvPr>
          <p:cNvCxnSpPr>
            <a:cxnSpLocks/>
            <a:stCxn id="12" idx="6"/>
            <a:endCxn id="21" idx="0"/>
          </p:cNvCxnSpPr>
          <p:nvPr/>
        </p:nvCxnSpPr>
        <p:spPr>
          <a:xfrm>
            <a:off x="5024626" y="2188555"/>
            <a:ext cx="1747050" cy="1791431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Rectángulo 26">
            <a:extLst>
              <a:ext uri="{FF2B5EF4-FFF2-40B4-BE49-F238E27FC236}">
                <a16:creationId xmlns:a16="http://schemas.microsoft.com/office/drawing/2014/main" id="{319DB856-405E-44CC-900D-5F90D0516BA1}"/>
              </a:ext>
            </a:extLst>
          </p:cNvPr>
          <p:cNvSpPr/>
          <p:nvPr/>
        </p:nvSpPr>
        <p:spPr>
          <a:xfrm>
            <a:off x="5710002" y="2229126"/>
            <a:ext cx="7681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F2FFE8D8-BFFB-469A-AA8B-6C364E58A2E0}"/>
              </a:ext>
            </a:extLst>
          </p:cNvPr>
          <p:cNvSpPr/>
          <p:nvPr/>
        </p:nvSpPr>
        <p:spPr>
          <a:xfrm>
            <a:off x="1555052" y="2659010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5855FE69-BAFD-43A2-ABC2-4B319ABC2314}"/>
              </a:ext>
            </a:extLst>
          </p:cNvPr>
          <p:cNvSpPr/>
          <p:nvPr/>
        </p:nvSpPr>
        <p:spPr>
          <a:xfrm>
            <a:off x="3305740" y="2151306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D1933D78-14CC-4CF1-91C3-32A4400867E5}"/>
              </a:ext>
            </a:extLst>
          </p:cNvPr>
          <p:cNvSpPr/>
          <p:nvPr/>
        </p:nvSpPr>
        <p:spPr>
          <a:xfrm>
            <a:off x="5352329" y="2804660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99D22CED-D85F-455E-9916-4E1438633DD9}"/>
              </a:ext>
            </a:extLst>
          </p:cNvPr>
          <p:cNvSpPr/>
          <p:nvPr/>
        </p:nvSpPr>
        <p:spPr>
          <a:xfrm>
            <a:off x="3284768" y="4233705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5AFB4EAB-6733-4BAB-93D5-094C762F1549}"/>
              </a:ext>
            </a:extLst>
          </p:cNvPr>
          <p:cNvSpPr/>
          <p:nvPr/>
        </p:nvSpPr>
        <p:spPr>
          <a:xfrm>
            <a:off x="2582284" y="4784497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2EBFC8A6-D539-45F5-9689-A68064926637}"/>
              </a:ext>
            </a:extLst>
          </p:cNvPr>
          <p:cNvSpPr/>
          <p:nvPr/>
        </p:nvSpPr>
        <p:spPr>
          <a:xfrm>
            <a:off x="4341288" y="5166254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0B1F94FF-6305-48B7-B046-BEC14F078F26}"/>
              </a:ext>
            </a:extLst>
          </p:cNvPr>
          <p:cNvSpPr/>
          <p:nvPr/>
        </p:nvSpPr>
        <p:spPr>
          <a:xfrm>
            <a:off x="5365802" y="4296430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E5E606F3-B2C9-4A65-A102-F4C4FB9994A3}"/>
              </a:ext>
            </a:extLst>
          </p:cNvPr>
          <p:cNvSpPr/>
          <p:nvPr/>
        </p:nvSpPr>
        <p:spPr>
          <a:xfrm>
            <a:off x="597439" y="2951398"/>
            <a:ext cx="4443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5E3A0AC8-394E-4664-9792-849E803C6A5F}"/>
              </a:ext>
            </a:extLst>
          </p:cNvPr>
          <p:cNvSpPr/>
          <p:nvPr/>
        </p:nvSpPr>
        <p:spPr>
          <a:xfrm>
            <a:off x="2357584" y="1884792"/>
            <a:ext cx="4443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F2D21BFC-47CF-4F23-860D-D7F7AB85A478}"/>
              </a:ext>
            </a:extLst>
          </p:cNvPr>
          <p:cNvSpPr/>
          <p:nvPr/>
        </p:nvSpPr>
        <p:spPr>
          <a:xfrm>
            <a:off x="2351484" y="3942487"/>
            <a:ext cx="4443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A2DE58DB-F3E8-4EC9-890D-21D450B00C56}"/>
              </a:ext>
            </a:extLst>
          </p:cNvPr>
          <p:cNvSpPr/>
          <p:nvPr/>
        </p:nvSpPr>
        <p:spPr>
          <a:xfrm>
            <a:off x="3531057" y="5426286"/>
            <a:ext cx="4443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577CD000-BF73-4A55-97D1-EFFFCED024AB}"/>
              </a:ext>
            </a:extLst>
          </p:cNvPr>
          <p:cNvSpPr/>
          <p:nvPr/>
        </p:nvSpPr>
        <p:spPr>
          <a:xfrm>
            <a:off x="4463991" y="1821260"/>
            <a:ext cx="4443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A56358D9-2921-47BD-90A6-8E2CD9C4140A}"/>
              </a:ext>
            </a:extLst>
          </p:cNvPr>
          <p:cNvSpPr/>
          <p:nvPr/>
        </p:nvSpPr>
        <p:spPr>
          <a:xfrm>
            <a:off x="4485560" y="3966634"/>
            <a:ext cx="4443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F5F6F24D-FAE4-4C67-B3E1-CEBFE035B1BE}"/>
              </a:ext>
            </a:extLst>
          </p:cNvPr>
          <p:cNvSpPr/>
          <p:nvPr/>
        </p:nvSpPr>
        <p:spPr>
          <a:xfrm>
            <a:off x="6560835" y="3979986"/>
            <a:ext cx="4443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ángulo 44">
                <a:extLst>
                  <a:ext uri="{FF2B5EF4-FFF2-40B4-BE49-F238E27FC236}">
                    <a16:creationId xmlns:a16="http://schemas.microsoft.com/office/drawing/2014/main" id="{D8FA6244-792E-4A68-8F60-806CE98D0DB7}"/>
                  </a:ext>
                </a:extLst>
              </p:cNvPr>
              <p:cNvSpPr/>
              <p:nvPr/>
            </p:nvSpPr>
            <p:spPr>
              <a:xfrm>
                <a:off x="135837" y="2412481"/>
                <a:ext cx="119866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VE" sz="24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VE" sz="2400" b="1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s-VE" sz="2400" b="1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VE" sz="24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VE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5" name="Rectángulo 44">
                <a:extLst>
                  <a:ext uri="{FF2B5EF4-FFF2-40B4-BE49-F238E27FC236}">
                    <a16:creationId xmlns:a16="http://schemas.microsoft.com/office/drawing/2014/main" id="{D8FA6244-792E-4A68-8F60-806CE98D0D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37" y="2412481"/>
                <a:ext cx="1198662" cy="461665"/>
              </a:xfrm>
              <a:prstGeom prst="rect">
                <a:avLst/>
              </a:prstGeom>
              <a:blipFill>
                <a:blip r:embed="rId3"/>
                <a:stretch>
                  <a:fillRect l="-1523" b="-9333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C62FF367-E888-442D-8B1A-4796BC9973F7}"/>
                  </a:ext>
                </a:extLst>
              </p:cNvPr>
              <p:cNvSpPr/>
              <p:nvPr/>
            </p:nvSpPr>
            <p:spPr>
              <a:xfrm>
                <a:off x="2026666" y="1337335"/>
                <a:ext cx="101118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VE" sz="24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VE" sz="2400" b="1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s-VE" sz="24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VE" sz="24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VE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C62FF367-E888-442D-8B1A-4796BC9973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666" y="1337335"/>
                <a:ext cx="1011188" cy="461665"/>
              </a:xfrm>
              <a:prstGeom prst="rect">
                <a:avLst/>
              </a:prstGeom>
              <a:blipFill>
                <a:blip r:embed="rId4"/>
                <a:stretch>
                  <a:fillRect l="-1807" b="-9211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ángulo 46">
                <a:extLst>
                  <a:ext uri="{FF2B5EF4-FFF2-40B4-BE49-F238E27FC236}">
                    <a16:creationId xmlns:a16="http://schemas.microsoft.com/office/drawing/2014/main" id="{1BE88119-292D-493D-89FE-ED46184D1696}"/>
                  </a:ext>
                </a:extLst>
              </p:cNvPr>
              <p:cNvSpPr/>
              <p:nvPr/>
            </p:nvSpPr>
            <p:spPr>
              <a:xfrm>
                <a:off x="2108869" y="3481295"/>
                <a:ext cx="101118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VE" sz="24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VE" sz="2400" b="1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s-VE" sz="24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s-VE" sz="24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VE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7" name="Rectángulo 46">
                <a:extLst>
                  <a:ext uri="{FF2B5EF4-FFF2-40B4-BE49-F238E27FC236}">
                    <a16:creationId xmlns:a16="http://schemas.microsoft.com/office/drawing/2014/main" id="{1BE88119-292D-493D-89FE-ED46184D16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869" y="3481295"/>
                <a:ext cx="1011188" cy="461665"/>
              </a:xfrm>
              <a:prstGeom prst="rect">
                <a:avLst/>
              </a:prstGeom>
              <a:blipFill>
                <a:blip r:embed="rId5"/>
                <a:stretch>
                  <a:fillRect l="-1807" b="-9211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ángulo 47">
                <a:extLst>
                  <a:ext uri="{FF2B5EF4-FFF2-40B4-BE49-F238E27FC236}">
                    <a16:creationId xmlns:a16="http://schemas.microsoft.com/office/drawing/2014/main" id="{B7CF343C-F4E0-44CA-8D7E-6F1CC4B03DC8}"/>
                  </a:ext>
                </a:extLst>
              </p:cNvPr>
              <p:cNvSpPr/>
              <p:nvPr/>
            </p:nvSpPr>
            <p:spPr>
              <a:xfrm>
                <a:off x="3330100" y="6026667"/>
                <a:ext cx="101118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VE" sz="24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VE" sz="2400" b="1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s-VE" sz="24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s-VE" sz="24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VE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8" name="Rectángulo 47">
                <a:extLst>
                  <a:ext uri="{FF2B5EF4-FFF2-40B4-BE49-F238E27FC236}">
                    <a16:creationId xmlns:a16="http://schemas.microsoft.com/office/drawing/2014/main" id="{B7CF343C-F4E0-44CA-8D7E-6F1CC4B03D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100" y="6026667"/>
                <a:ext cx="1011188" cy="461665"/>
              </a:xfrm>
              <a:prstGeom prst="rect">
                <a:avLst/>
              </a:prstGeom>
              <a:blipFill>
                <a:blip r:embed="rId6"/>
                <a:stretch>
                  <a:fillRect l="-1807" b="-9333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ángulo 48">
                <a:extLst>
                  <a:ext uri="{FF2B5EF4-FFF2-40B4-BE49-F238E27FC236}">
                    <a16:creationId xmlns:a16="http://schemas.microsoft.com/office/drawing/2014/main" id="{7B9E038A-1C6A-4FA6-9D45-B4EBC8FD017E}"/>
                  </a:ext>
                </a:extLst>
              </p:cNvPr>
              <p:cNvSpPr/>
              <p:nvPr/>
            </p:nvSpPr>
            <p:spPr>
              <a:xfrm>
                <a:off x="4347898" y="1378247"/>
                <a:ext cx="101118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VE" sz="24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VE" sz="2400" b="1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s-VE" sz="24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s-VE" sz="24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VE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9" name="Rectángulo 48">
                <a:extLst>
                  <a:ext uri="{FF2B5EF4-FFF2-40B4-BE49-F238E27FC236}">
                    <a16:creationId xmlns:a16="http://schemas.microsoft.com/office/drawing/2014/main" id="{7B9E038A-1C6A-4FA6-9D45-B4EBC8FD01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898" y="1378247"/>
                <a:ext cx="1011188" cy="461665"/>
              </a:xfrm>
              <a:prstGeom prst="rect">
                <a:avLst/>
              </a:prstGeom>
              <a:blipFill>
                <a:blip r:embed="rId7"/>
                <a:stretch>
                  <a:fillRect l="-1807" b="-9211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ángulo 50">
                <a:extLst>
                  <a:ext uri="{FF2B5EF4-FFF2-40B4-BE49-F238E27FC236}">
                    <a16:creationId xmlns:a16="http://schemas.microsoft.com/office/drawing/2014/main" id="{134B7C1A-B637-41D7-A4EF-2ED898E8427B}"/>
                  </a:ext>
                </a:extLst>
              </p:cNvPr>
              <p:cNvSpPr/>
              <p:nvPr/>
            </p:nvSpPr>
            <p:spPr>
              <a:xfrm>
                <a:off x="6848198" y="3573628"/>
                <a:ext cx="101118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VE" sz="24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VE" sz="2400" b="1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s-VE" sz="24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s-VE" sz="24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VE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1" name="Rectángulo 50">
                <a:extLst>
                  <a:ext uri="{FF2B5EF4-FFF2-40B4-BE49-F238E27FC236}">
                    <a16:creationId xmlns:a16="http://schemas.microsoft.com/office/drawing/2014/main" id="{134B7C1A-B637-41D7-A4EF-2ED898E842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198" y="3573628"/>
                <a:ext cx="1011188" cy="461665"/>
              </a:xfrm>
              <a:prstGeom prst="rect">
                <a:avLst/>
              </a:prstGeom>
              <a:blipFill>
                <a:blip r:embed="rId8"/>
                <a:stretch>
                  <a:fillRect l="-1807" b="-9211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ángulo 51">
            <a:extLst>
              <a:ext uri="{FF2B5EF4-FFF2-40B4-BE49-F238E27FC236}">
                <a16:creationId xmlns:a16="http://schemas.microsoft.com/office/drawing/2014/main" id="{DAC105FB-7732-461C-83EC-0B6ED03FC4BB}"/>
              </a:ext>
            </a:extLst>
          </p:cNvPr>
          <p:cNvSpPr/>
          <p:nvPr/>
        </p:nvSpPr>
        <p:spPr>
          <a:xfrm>
            <a:off x="829334" y="2350216"/>
            <a:ext cx="3181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AC78D1FB-9804-45AA-A468-B982C953DCEF}"/>
              </a:ext>
            </a:extLst>
          </p:cNvPr>
          <p:cNvSpPr/>
          <p:nvPr/>
        </p:nvSpPr>
        <p:spPr>
          <a:xfrm>
            <a:off x="2728496" y="1296247"/>
            <a:ext cx="3181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36C0EAEC-9B5E-4722-B98F-E6C84AFA52F6}"/>
              </a:ext>
            </a:extLst>
          </p:cNvPr>
          <p:cNvSpPr/>
          <p:nvPr/>
        </p:nvSpPr>
        <p:spPr>
          <a:xfrm>
            <a:off x="2842293" y="3443413"/>
            <a:ext cx="3181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grpSp>
        <p:nvGrpSpPr>
          <p:cNvPr id="75" name="Grupo 74">
            <a:extLst>
              <a:ext uri="{FF2B5EF4-FFF2-40B4-BE49-F238E27FC236}">
                <a16:creationId xmlns:a16="http://schemas.microsoft.com/office/drawing/2014/main" id="{B4CBBB22-8FD8-4B98-9B72-89741DD27861}"/>
              </a:ext>
            </a:extLst>
          </p:cNvPr>
          <p:cNvGrpSpPr/>
          <p:nvPr/>
        </p:nvGrpSpPr>
        <p:grpSpPr>
          <a:xfrm>
            <a:off x="4127315" y="3433286"/>
            <a:ext cx="1352363" cy="523220"/>
            <a:chOff x="6944450" y="2310992"/>
            <a:chExt cx="1352363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ángulo 49">
                  <a:extLst>
                    <a:ext uri="{FF2B5EF4-FFF2-40B4-BE49-F238E27FC236}">
                      <a16:creationId xmlns:a16="http://schemas.microsoft.com/office/drawing/2014/main" id="{626A860E-DFEF-4256-8634-DD169F250795}"/>
                    </a:ext>
                  </a:extLst>
                </p:cNvPr>
                <p:cNvSpPr/>
                <p:nvPr/>
              </p:nvSpPr>
              <p:spPr>
                <a:xfrm>
                  <a:off x="6944450" y="2341770"/>
                  <a:ext cx="1011188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VE" sz="2400" b="1" i="1" smtClean="0">
                                <a:solidFill>
                                  <a:srgbClr val="FF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VE" sz="2400" b="1">
                                <a:solidFill>
                                  <a:srgbClr val="FF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𝐄</m:t>
                            </m:r>
                          </m:e>
                          <m:sub>
                            <m:r>
                              <a:rPr lang="es-VE" sz="2400" b="1" i="1" smtClean="0">
                                <a:solidFill>
                                  <a:srgbClr val="FF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  <m:r>
                          <a:rPr lang="es-VE" sz="2400" b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s-VE" sz="24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50" name="Rectángulo 49">
                  <a:extLst>
                    <a:ext uri="{FF2B5EF4-FFF2-40B4-BE49-F238E27FC236}">
                      <a16:creationId xmlns:a16="http://schemas.microsoft.com/office/drawing/2014/main" id="{626A860E-DFEF-4256-8634-DD169F2507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4450" y="2341770"/>
                  <a:ext cx="1011188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2424" b="-9211"/>
                  </a:stretch>
                </a:blipFill>
              </p:spPr>
              <p:txBody>
                <a:bodyPr/>
                <a:lstStyle/>
                <a:p>
                  <a:r>
                    <a:rPr lang="es-V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Rectángulo 54">
              <a:extLst>
                <a:ext uri="{FF2B5EF4-FFF2-40B4-BE49-F238E27FC236}">
                  <a16:creationId xmlns:a16="http://schemas.microsoft.com/office/drawing/2014/main" id="{B1E4EE1E-B586-4989-83E9-65A68FF326A0}"/>
                </a:ext>
              </a:extLst>
            </p:cNvPr>
            <p:cNvSpPr/>
            <p:nvPr/>
          </p:nvSpPr>
          <p:spPr>
            <a:xfrm>
              <a:off x="7675736" y="2310992"/>
              <a:ext cx="62107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VE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12</a:t>
              </a:r>
            </a:p>
          </p:txBody>
        </p:sp>
      </p:grpSp>
      <p:sp>
        <p:nvSpPr>
          <p:cNvPr id="56" name="Rectángulo 55">
            <a:extLst>
              <a:ext uri="{FF2B5EF4-FFF2-40B4-BE49-F238E27FC236}">
                <a16:creationId xmlns:a16="http://schemas.microsoft.com/office/drawing/2014/main" id="{311C3603-072D-4490-979B-208C2634835B}"/>
              </a:ext>
            </a:extLst>
          </p:cNvPr>
          <p:cNvSpPr/>
          <p:nvPr/>
        </p:nvSpPr>
        <p:spPr>
          <a:xfrm>
            <a:off x="1176722" y="3687598"/>
            <a:ext cx="31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69B478AB-DD49-4304-8EAA-1725ABC87223}"/>
              </a:ext>
            </a:extLst>
          </p:cNvPr>
          <p:cNvSpPr/>
          <p:nvPr/>
        </p:nvSpPr>
        <p:spPr>
          <a:xfrm>
            <a:off x="5059803" y="1346130"/>
            <a:ext cx="606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C20391A6-4DE7-4A77-A57A-E58E6A67862B}"/>
              </a:ext>
            </a:extLst>
          </p:cNvPr>
          <p:cNvSpPr/>
          <p:nvPr/>
        </p:nvSpPr>
        <p:spPr>
          <a:xfrm>
            <a:off x="4091027" y="6004894"/>
            <a:ext cx="3945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55BE6699-9191-483E-A715-75512469992E}"/>
              </a:ext>
            </a:extLst>
          </p:cNvPr>
          <p:cNvSpPr/>
          <p:nvPr/>
        </p:nvSpPr>
        <p:spPr>
          <a:xfrm>
            <a:off x="7571609" y="3559976"/>
            <a:ext cx="606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ángulo 69">
                <a:extLst>
                  <a:ext uri="{FF2B5EF4-FFF2-40B4-BE49-F238E27FC236}">
                    <a16:creationId xmlns:a16="http://schemas.microsoft.com/office/drawing/2014/main" id="{AAD9EC5F-783C-41DC-9E80-6FE4620BFB03}"/>
                  </a:ext>
                </a:extLst>
              </p:cNvPr>
              <p:cNvSpPr/>
              <p:nvPr/>
            </p:nvSpPr>
            <p:spPr>
              <a:xfrm>
                <a:off x="6848198" y="3127825"/>
                <a:ext cx="101118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VE" sz="24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VE" sz="2400" b="1" i="0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𝐋</m:t>
                          </m:r>
                        </m:e>
                        <m:sub>
                          <m:r>
                            <a:rPr lang="es-VE" sz="2400" b="1" i="0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s-VE" sz="2400" b="1" i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VE" sz="2400" b="1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0" name="Rectángulo 69">
                <a:extLst>
                  <a:ext uri="{FF2B5EF4-FFF2-40B4-BE49-F238E27FC236}">
                    <a16:creationId xmlns:a16="http://schemas.microsoft.com/office/drawing/2014/main" id="{AAD9EC5F-783C-41DC-9E80-6FE4620BFB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198" y="3127825"/>
                <a:ext cx="1011188" cy="461665"/>
              </a:xfrm>
              <a:prstGeom prst="rect">
                <a:avLst/>
              </a:prstGeom>
              <a:blipFill>
                <a:blip r:embed="rId10"/>
                <a:stretch>
                  <a:fillRect l="-1807" b="-9211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ángulo 72">
                <a:extLst>
                  <a:ext uri="{FF2B5EF4-FFF2-40B4-BE49-F238E27FC236}">
                    <a16:creationId xmlns:a16="http://schemas.microsoft.com/office/drawing/2014/main" id="{C80A951E-924C-48D1-B14A-5378B62F8A29}"/>
                  </a:ext>
                </a:extLst>
              </p:cNvPr>
              <p:cNvSpPr/>
              <p:nvPr/>
            </p:nvSpPr>
            <p:spPr>
              <a:xfrm>
                <a:off x="4339093" y="958467"/>
                <a:ext cx="101118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VE" sz="24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VE" sz="2400" b="1" i="0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𝐋</m:t>
                          </m:r>
                        </m:e>
                        <m:sub>
                          <m:r>
                            <a:rPr lang="es-VE" sz="2400" b="1" i="0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s-VE" sz="2400" b="1" i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VE" sz="2400" b="1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3" name="Rectángulo 72">
                <a:extLst>
                  <a:ext uri="{FF2B5EF4-FFF2-40B4-BE49-F238E27FC236}">
                    <a16:creationId xmlns:a16="http://schemas.microsoft.com/office/drawing/2014/main" id="{C80A951E-924C-48D1-B14A-5378B62F8A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093" y="958467"/>
                <a:ext cx="1011188" cy="461665"/>
              </a:xfrm>
              <a:prstGeom prst="rect">
                <a:avLst/>
              </a:prstGeom>
              <a:blipFill>
                <a:blip r:embed="rId12"/>
                <a:stretch>
                  <a:fillRect l="-2410" b="-9211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ángulo 73">
                <a:extLst>
                  <a:ext uri="{FF2B5EF4-FFF2-40B4-BE49-F238E27FC236}">
                    <a16:creationId xmlns:a16="http://schemas.microsoft.com/office/drawing/2014/main" id="{C40874D2-9B9E-4E63-B535-F02D092DAE89}"/>
                  </a:ext>
                </a:extLst>
              </p:cNvPr>
              <p:cNvSpPr/>
              <p:nvPr/>
            </p:nvSpPr>
            <p:spPr>
              <a:xfrm>
                <a:off x="2026666" y="976513"/>
                <a:ext cx="101118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VE" sz="24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VE" sz="2400" b="1" i="0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𝐋</m:t>
                          </m:r>
                        </m:e>
                        <m:sub>
                          <m:r>
                            <a:rPr lang="es-VE" sz="2400" b="1" i="0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VE" sz="2400" b="1" i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VE" sz="2400" b="1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4" name="Rectángulo 73">
                <a:extLst>
                  <a:ext uri="{FF2B5EF4-FFF2-40B4-BE49-F238E27FC236}">
                    <a16:creationId xmlns:a16="http://schemas.microsoft.com/office/drawing/2014/main" id="{C40874D2-9B9E-4E63-B535-F02D092DAE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666" y="976513"/>
                <a:ext cx="1011188" cy="461665"/>
              </a:xfrm>
              <a:prstGeom prst="rect">
                <a:avLst/>
              </a:prstGeom>
              <a:blipFill>
                <a:blip r:embed="rId13"/>
                <a:stretch>
                  <a:fillRect l="-1807" b="-9211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ángulo 76">
                <a:extLst>
                  <a:ext uri="{FF2B5EF4-FFF2-40B4-BE49-F238E27FC236}">
                    <a16:creationId xmlns:a16="http://schemas.microsoft.com/office/drawing/2014/main" id="{ED7F66F6-2A48-4D9D-882E-4AF63E12C7DD}"/>
                  </a:ext>
                </a:extLst>
              </p:cNvPr>
              <p:cNvSpPr/>
              <p:nvPr/>
            </p:nvSpPr>
            <p:spPr>
              <a:xfrm>
                <a:off x="140170" y="1926801"/>
                <a:ext cx="101118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VE" sz="24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VE" sz="2400" b="1" i="0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𝐋</m:t>
                          </m:r>
                        </m:e>
                        <m:sub>
                          <m:r>
                            <a:rPr lang="es-VE" sz="2400" b="1" i="0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VE" sz="2400" b="1" i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VE" sz="2400" b="1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7" name="Rectángulo 76">
                <a:extLst>
                  <a:ext uri="{FF2B5EF4-FFF2-40B4-BE49-F238E27FC236}">
                    <a16:creationId xmlns:a16="http://schemas.microsoft.com/office/drawing/2014/main" id="{ED7F66F6-2A48-4D9D-882E-4AF63E12C7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70" y="1926801"/>
                <a:ext cx="1011188" cy="461665"/>
              </a:xfrm>
              <a:prstGeom prst="rect">
                <a:avLst/>
              </a:prstGeom>
              <a:blipFill>
                <a:blip r:embed="rId14"/>
                <a:stretch>
                  <a:fillRect l="-1807" b="-9211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ángulo 77">
                <a:extLst>
                  <a:ext uri="{FF2B5EF4-FFF2-40B4-BE49-F238E27FC236}">
                    <a16:creationId xmlns:a16="http://schemas.microsoft.com/office/drawing/2014/main" id="{059924AB-9558-4735-90AB-F84AC7AFBFA8}"/>
                  </a:ext>
                </a:extLst>
              </p:cNvPr>
              <p:cNvSpPr/>
              <p:nvPr/>
            </p:nvSpPr>
            <p:spPr>
              <a:xfrm>
                <a:off x="2118160" y="3079694"/>
                <a:ext cx="101118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VE" sz="24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VE" sz="2400" b="1" i="0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𝐋</m:t>
                          </m:r>
                        </m:e>
                        <m:sub>
                          <m:r>
                            <a:rPr lang="es-VE" sz="2400" b="1" i="0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s-VE" sz="2400" b="1" i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VE" sz="2400" b="1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8" name="Rectángulo 77">
                <a:extLst>
                  <a:ext uri="{FF2B5EF4-FFF2-40B4-BE49-F238E27FC236}">
                    <a16:creationId xmlns:a16="http://schemas.microsoft.com/office/drawing/2014/main" id="{059924AB-9558-4735-90AB-F84AC7AFBF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160" y="3079694"/>
                <a:ext cx="1011188" cy="461665"/>
              </a:xfrm>
              <a:prstGeom prst="rect">
                <a:avLst/>
              </a:prstGeom>
              <a:blipFill>
                <a:blip r:embed="rId15"/>
                <a:stretch>
                  <a:fillRect l="-1807" b="-9211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ángulo 79">
                <a:extLst>
                  <a:ext uri="{FF2B5EF4-FFF2-40B4-BE49-F238E27FC236}">
                    <a16:creationId xmlns:a16="http://schemas.microsoft.com/office/drawing/2014/main" id="{6C68D859-E56B-4E33-8A84-EE40F7424C9B}"/>
                  </a:ext>
                </a:extLst>
              </p:cNvPr>
              <p:cNvSpPr/>
              <p:nvPr/>
            </p:nvSpPr>
            <p:spPr>
              <a:xfrm>
                <a:off x="3348387" y="6366401"/>
                <a:ext cx="128257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VE" sz="24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VE" sz="2400" b="1" i="0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𝐋</m:t>
                          </m:r>
                        </m:e>
                        <m:sub>
                          <m:r>
                            <a:rPr lang="es-VE" sz="2400" b="1" i="0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s-VE" sz="2400" b="1" i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VE" sz="2400" b="1" i="0" smtClean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𝟏𝟐</m:t>
                      </m:r>
                    </m:oMath>
                  </m:oMathPara>
                </a14:m>
                <a:endParaRPr lang="es-VE" sz="2400" b="1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0" name="Rectángulo 79">
                <a:extLst>
                  <a:ext uri="{FF2B5EF4-FFF2-40B4-BE49-F238E27FC236}">
                    <a16:creationId xmlns:a16="http://schemas.microsoft.com/office/drawing/2014/main" id="{6C68D859-E56B-4E33-8A84-EE40F7424C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387" y="6366401"/>
                <a:ext cx="1282579" cy="461665"/>
              </a:xfrm>
              <a:prstGeom prst="rect">
                <a:avLst/>
              </a:prstGeom>
              <a:blipFill>
                <a:blip r:embed="rId16"/>
                <a:stretch>
                  <a:fillRect l="-1422" r="-1896" b="-9211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ángulo 81">
                <a:extLst>
                  <a:ext uri="{FF2B5EF4-FFF2-40B4-BE49-F238E27FC236}">
                    <a16:creationId xmlns:a16="http://schemas.microsoft.com/office/drawing/2014/main" id="{9177E3BB-FDCD-437F-B720-6CE59DD63F92}"/>
                  </a:ext>
                </a:extLst>
              </p:cNvPr>
              <p:cNvSpPr/>
              <p:nvPr/>
            </p:nvSpPr>
            <p:spPr>
              <a:xfrm>
                <a:off x="4096222" y="3019630"/>
                <a:ext cx="101118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VE" sz="24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VE" sz="2400" b="1" i="0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𝐋</m:t>
                          </m:r>
                        </m:e>
                        <m:sub>
                          <m:r>
                            <a:rPr lang="es-VE" sz="2400" b="1" i="0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s-VE" sz="2400" b="1" i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VE" sz="2400" b="1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2" name="Rectángulo 81">
                <a:extLst>
                  <a:ext uri="{FF2B5EF4-FFF2-40B4-BE49-F238E27FC236}">
                    <a16:creationId xmlns:a16="http://schemas.microsoft.com/office/drawing/2014/main" id="{9177E3BB-FDCD-437F-B720-6CE59DD63F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222" y="3019630"/>
                <a:ext cx="1011188" cy="461665"/>
              </a:xfrm>
              <a:prstGeom prst="rect">
                <a:avLst/>
              </a:prstGeom>
              <a:blipFill>
                <a:blip r:embed="rId17"/>
                <a:stretch>
                  <a:fillRect l="-1807" b="-9211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Rectángulo 82">
            <a:extLst>
              <a:ext uri="{FF2B5EF4-FFF2-40B4-BE49-F238E27FC236}">
                <a16:creationId xmlns:a16="http://schemas.microsoft.com/office/drawing/2014/main" id="{E56D44E2-7400-41E5-8F50-AAD1438C16F5}"/>
              </a:ext>
            </a:extLst>
          </p:cNvPr>
          <p:cNvSpPr/>
          <p:nvPr/>
        </p:nvSpPr>
        <p:spPr>
          <a:xfrm>
            <a:off x="7556329" y="3089117"/>
            <a:ext cx="606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</a:t>
            </a:r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CC99A57B-5CCA-4385-9CD9-A1AD95DB047B}"/>
              </a:ext>
            </a:extLst>
          </p:cNvPr>
          <p:cNvSpPr/>
          <p:nvPr/>
        </p:nvSpPr>
        <p:spPr>
          <a:xfrm>
            <a:off x="5021712" y="917676"/>
            <a:ext cx="606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</a:t>
            </a:r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2AAAA832-2DFE-4357-8E51-6C5F31A732E2}"/>
              </a:ext>
            </a:extLst>
          </p:cNvPr>
          <p:cNvSpPr/>
          <p:nvPr/>
        </p:nvSpPr>
        <p:spPr>
          <a:xfrm>
            <a:off x="2698317" y="919184"/>
            <a:ext cx="606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85" name="Rectángulo 84">
            <a:extLst>
              <a:ext uri="{FF2B5EF4-FFF2-40B4-BE49-F238E27FC236}">
                <a16:creationId xmlns:a16="http://schemas.microsoft.com/office/drawing/2014/main" id="{EEBA5AB0-CD30-436E-9ADC-7C9B4273DADB}"/>
              </a:ext>
            </a:extLst>
          </p:cNvPr>
          <p:cNvSpPr/>
          <p:nvPr/>
        </p:nvSpPr>
        <p:spPr>
          <a:xfrm>
            <a:off x="2813004" y="3053213"/>
            <a:ext cx="606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33756993-B12D-433D-9C25-F4B06B531669}"/>
              </a:ext>
            </a:extLst>
          </p:cNvPr>
          <p:cNvSpPr/>
          <p:nvPr/>
        </p:nvSpPr>
        <p:spPr>
          <a:xfrm>
            <a:off x="4813679" y="3013721"/>
            <a:ext cx="606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C02EF0CE-B4F1-4FD1-9B38-A9D7989CA1A2}"/>
              </a:ext>
            </a:extLst>
          </p:cNvPr>
          <p:cNvSpPr/>
          <p:nvPr/>
        </p:nvSpPr>
        <p:spPr>
          <a:xfrm>
            <a:off x="806054" y="1913593"/>
            <a:ext cx="3181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238E147C-7428-4F21-903B-C988E9C2E9D3}"/>
              </a:ext>
            </a:extLst>
          </p:cNvPr>
          <p:cNvSpPr/>
          <p:nvPr/>
        </p:nvSpPr>
        <p:spPr>
          <a:xfrm>
            <a:off x="5719314" y="4901536"/>
            <a:ext cx="32181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VE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Analizar cada actividad y comparar ocurrencias tempranas y tardías, si coinciden, entonces es ruta critica</a:t>
            </a:r>
          </a:p>
        </p:txBody>
      </p:sp>
    </p:spTree>
    <p:extLst>
      <p:ext uri="{BB962C8B-B14F-4D97-AF65-F5344CB8AC3E}">
        <p14:creationId xmlns:p14="http://schemas.microsoft.com/office/powerpoint/2010/main" val="3722735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6B6EE47-3755-4641-B1BC-540878D06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187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s-VE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Paso 6: Calculo de Holguras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29DFA18-8C1D-49A6-90C6-149C94BE923C}"/>
              </a:ext>
            </a:extLst>
          </p:cNvPr>
          <p:cNvSpPr/>
          <p:nvPr/>
        </p:nvSpPr>
        <p:spPr>
          <a:xfrm>
            <a:off x="545020" y="1829872"/>
            <a:ext cx="27270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3600" i="1" dirty="0"/>
              <a:t>Holgura Total</a:t>
            </a: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99F2E04A-B9AD-43D9-A3AE-CE097B8FB86A}"/>
              </a:ext>
            </a:extLst>
          </p:cNvPr>
          <p:cNvSpPr/>
          <p:nvPr/>
        </p:nvSpPr>
        <p:spPr>
          <a:xfrm>
            <a:off x="545019" y="3382447"/>
            <a:ext cx="26588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3600" i="1" dirty="0"/>
              <a:t>Holgura libre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1A6F4741-F52F-4695-9C62-C3C39A601CC8}"/>
              </a:ext>
            </a:extLst>
          </p:cNvPr>
          <p:cNvSpPr/>
          <p:nvPr/>
        </p:nvSpPr>
        <p:spPr>
          <a:xfrm>
            <a:off x="545018" y="4916036"/>
            <a:ext cx="46001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3600" i="1" dirty="0"/>
              <a:t>Holgura Independiente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9EEE92B9-CB2E-4DC3-840C-CDFEC3746835}"/>
                  </a:ext>
                </a:extLst>
              </p:cNvPr>
              <p:cNvSpPr txBox="1"/>
              <p:nvPr/>
            </p:nvSpPr>
            <p:spPr>
              <a:xfrm>
                <a:off x="2057776" y="2723375"/>
                <a:ext cx="439556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VE" sz="2800" b="1" i="0" smtClean="0">
                          <a:effectLst/>
                          <a:latin typeface="Cambria Math" panose="02040503050406030204" pitchFamily="18" charset="0"/>
                        </a:rPr>
                        <m:t>𝐇𝐓</m:t>
                      </m:r>
                      <m:r>
                        <a:rPr lang="es-VE" sz="2800" b="1" i="0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VE" sz="2800" b="1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VE" sz="2800" b="1" i="0" smtClean="0">
                              <a:effectLst/>
                              <a:latin typeface="Cambria Math" panose="02040503050406030204" pitchFamily="18" charset="0"/>
                            </a:rPr>
                            <m:t>𝐋</m:t>
                          </m:r>
                        </m:e>
                        <m:sub>
                          <m:r>
                            <a:rPr lang="es-VE" sz="2800" b="1" i="0" smtClean="0">
                              <a:effectLst/>
                              <a:latin typeface="Cambria Math" panose="02040503050406030204" pitchFamily="18" charset="0"/>
                            </a:rPr>
                            <m:t>𝐟𝐢𝐧𝐚𝐥</m:t>
                          </m:r>
                        </m:sub>
                      </m:sSub>
                      <m:r>
                        <a:rPr lang="es-VE" sz="2800" b="1" i="0" smtClean="0">
                          <a:effectLst/>
                          <a:latin typeface="Cambria Math" panose="02040503050406030204" pitchFamily="18" charset="0"/>
                        </a:rPr>
                        <m:t>−(</m:t>
                      </m:r>
                      <m:sSub>
                        <m:sSubPr>
                          <m:ctrlPr>
                            <a:rPr lang="es-VE" sz="2800" b="1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VE" sz="2800" b="1" i="0" smtClean="0">
                              <a:effectLst/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s-VE" sz="2800" b="1" i="0" smtClean="0">
                              <a:effectLst/>
                              <a:latin typeface="Cambria Math" panose="02040503050406030204" pitchFamily="18" charset="0"/>
                            </a:rPr>
                            <m:t>𝐢𝐧𝐢𝐜𝐢𝐚𝐥</m:t>
                          </m:r>
                        </m:sub>
                      </m:sSub>
                      <m:r>
                        <a:rPr lang="es-VE" sz="2800" b="1" i="0" smtClean="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VE" sz="2800" b="1" i="0" smtClean="0">
                          <a:effectLst/>
                          <a:latin typeface="Cambria Math" panose="02040503050406030204" pitchFamily="18" charset="0"/>
                        </a:rPr>
                        <m:t>𝐃</m:t>
                      </m:r>
                      <m:r>
                        <a:rPr lang="es-VE" sz="2800" b="1" i="0" smtClean="0"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VE" sz="2800" b="1" dirty="0">
                  <a:effectLst/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9EEE92B9-CB2E-4DC3-840C-CDFEC3746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776" y="2723375"/>
                <a:ext cx="439556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uadroTexto 83">
                <a:extLst>
                  <a:ext uri="{FF2B5EF4-FFF2-40B4-BE49-F238E27FC236}">
                    <a16:creationId xmlns:a16="http://schemas.microsoft.com/office/drawing/2014/main" id="{F2D4B0E8-1E34-483A-B5EC-2075C0E8BE07}"/>
                  </a:ext>
                </a:extLst>
              </p:cNvPr>
              <p:cNvSpPr txBox="1"/>
              <p:nvPr/>
            </p:nvSpPr>
            <p:spPr>
              <a:xfrm>
                <a:off x="2057776" y="4229692"/>
                <a:ext cx="436510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VE" sz="2800" b="1" i="0" smtClean="0">
                          <a:effectLst/>
                          <a:latin typeface="Cambria Math" panose="02040503050406030204" pitchFamily="18" charset="0"/>
                        </a:rPr>
                        <m:t>𝐇𝐋</m:t>
                      </m:r>
                      <m:r>
                        <a:rPr lang="es-VE" sz="2800" b="1" i="0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VE" sz="2800" b="1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VE" sz="2800" b="1" i="0" smtClean="0">
                              <a:effectLst/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s-VE" sz="2800" b="1" i="0" smtClean="0">
                              <a:effectLst/>
                              <a:latin typeface="Cambria Math" panose="02040503050406030204" pitchFamily="18" charset="0"/>
                            </a:rPr>
                            <m:t>𝐟𝐢𝐧𝐚𝐥</m:t>
                          </m:r>
                        </m:sub>
                      </m:sSub>
                      <m:r>
                        <a:rPr lang="es-VE" sz="2800" b="1" i="0" smtClean="0">
                          <a:effectLst/>
                          <a:latin typeface="Cambria Math" panose="02040503050406030204" pitchFamily="18" charset="0"/>
                        </a:rPr>
                        <m:t>−(</m:t>
                      </m:r>
                      <m:sSub>
                        <m:sSubPr>
                          <m:ctrlPr>
                            <a:rPr lang="es-VE" sz="2800" b="1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VE" sz="2800" b="1" i="0" smtClean="0">
                              <a:effectLst/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s-VE" sz="2800" b="1" i="0" smtClean="0">
                              <a:effectLst/>
                              <a:latin typeface="Cambria Math" panose="02040503050406030204" pitchFamily="18" charset="0"/>
                            </a:rPr>
                            <m:t>𝐢𝐧𝐢𝐜𝐢𝐚𝐥</m:t>
                          </m:r>
                        </m:sub>
                      </m:sSub>
                      <m:r>
                        <a:rPr lang="es-VE" sz="2800" b="1" i="0" smtClean="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VE" sz="2800" b="1" i="0" smtClean="0">
                          <a:effectLst/>
                          <a:latin typeface="Cambria Math" panose="02040503050406030204" pitchFamily="18" charset="0"/>
                        </a:rPr>
                        <m:t>𝐃</m:t>
                      </m:r>
                      <m:r>
                        <a:rPr lang="es-VE" sz="2800" b="1" i="0" smtClean="0"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VE" sz="2800" b="1" dirty="0">
                  <a:effectLst/>
                </a:endParaRPr>
              </a:p>
            </p:txBody>
          </p:sp>
        </mc:Choice>
        <mc:Fallback xmlns="">
          <p:sp>
            <p:nvSpPr>
              <p:cNvPr id="84" name="CuadroTexto 83">
                <a:extLst>
                  <a:ext uri="{FF2B5EF4-FFF2-40B4-BE49-F238E27FC236}">
                    <a16:creationId xmlns:a16="http://schemas.microsoft.com/office/drawing/2014/main" id="{F2D4B0E8-1E34-483A-B5EC-2075C0E8B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776" y="4229692"/>
                <a:ext cx="4365106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uadroTexto 88">
                <a:extLst>
                  <a:ext uri="{FF2B5EF4-FFF2-40B4-BE49-F238E27FC236}">
                    <a16:creationId xmlns:a16="http://schemas.microsoft.com/office/drawing/2014/main" id="{C4184923-9DF7-4B0D-821F-698B28F65B38}"/>
                  </a:ext>
                </a:extLst>
              </p:cNvPr>
              <p:cNvSpPr txBox="1"/>
              <p:nvPr/>
            </p:nvSpPr>
            <p:spPr>
              <a:xfrm>
                <a:off x="2057776" y="5931104"/>
                <a:ext cx="429297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VE" sz="2800" b="1" i="0" smtClean="0">
                          <a:effectLst/>
                          <a:latin typeface="Cambria Math" panose="02040503050406030204" pitchFamily="18" charset="0"/>
                        </a:rPr>
                        <m:t>𝐇𝐈</m:t>
                      </m:r>
                      <m:r>
                        <a:rPr lang="es-VE" sz="2800" b="1" i="0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VE" sz="2800" b="1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VE" sz="2800" b="1" i="0" smtClean="0">
                              <a:effectLst/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s-VE" sz="2800" b="1" i="0" smtClean="0">
                              <a:effectLst/>
                              <a:latin typeface="Cambria Math" panose="02040503050406030204" pitchFamily="18" charset="0"/>
                            </a:rPr>
                            <m:t>𝐟𝐢𝐧𝐚𝐥</m:t>
                          </m:r>
                        </m:sub>
                      </m:sSub>
                      <m:r>
                        <a:rPr lang="es-VE" sz="2800" b="1" i="0" smtClean="0">
                          <a:effectLst/>
                          <a:latin typeface="Cambria Math" panose="02040503050406030204" pitchFamily="18" charset="0"/>
                        </a:rPr>
                        <m:t>−(</m:t>
                      </m:r>
                      <m:sSub>
                        <m:sSubPr>
                          <m:ctrlPr>
                            <a:rPr lang="es-VE" sz="2800" b="1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VE" sz="2800" b="1" i="0" smtClean="0">
                              <a:effectLst/>
                              <a:latin typeface="Cambria Math" panose="02040503050406030204" pitchFamily="18" charset="0"/>
                            </a:rPr>
                            <m:t>𝐋</m:t>
                          </m:r>
                        </m:e>
                        <m:sub>
                          <m:r>
                            <a:rPr lang="es-VE" sz="2800" b="1" i="0" smtClean="0">
                              <a:effectLst/>
                              <a:latin typeface="Cambria Math" panose="02040503050406030204" pitchFamily="18" charset="0"/>
                            </a:rPr>
                            <m:t>𝐢𝐧𝐢𝐜𝐢𝐚𝐥</m:t>
                          </m:r>
                        </m:sub>
                      </m:sSub>
                      <m:r>
                        <a:rPr lang="es-VE" sz="2800" b="1" i="0" smtClean="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VE" sz="2800" b="1" i="0" smtClean="0">
                          <a:effectLst/>
                          <a:latin typeface="Cambria Math" panose="02040503050406030204" pitchFamily="18" charset="0"/>
                        </a:rPr>
                        <m:t>𝐃</m:t>
                      </m:r>
                      <m:r>
                        <a:rPr lang="es-VE" sz="2800" b="1" i="0" smtClean="0"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VE" sz="2800" b="1" dirty="0">
                  <a:effectLst/>
                </a:endParaRPr>
              </a:p>
            </p:txBody>
          </p:sp>
        </mc:Choice>
        <mc:Fallback xmlns="">
          <p:sp>
            <p:nvSpPr>
              <p:cNvPr id="89" name="CuadroTexto 88">
                <a:extLst>
                  <a:ext uri="{FF2B5EF4-FFF2-40B4-BE49-F238E27FC236}">
                    <a16:creationId xmlns:a16="http://schemas.microsoft.com/office/drawing/2014/main" id="{C4184923-9DF7-4B0D-821F-698B28F65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776" y="5931104"/>
                <a:ext cx="4292970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56779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o 30">
            <a:extLst>
              <a:ext uri="{FF2B5EF4-FFF2-40B4-BE49-F238E27FC236}">
                <a16:creationId xmlns:a16="http://schemas.microsoft.com/office/drawing/2014/main" id="{D1C72E14-A6A5-4AA0-8D7C-A84AC50441F0}"/>
              </a:ext>
            </a:extLst>
          </p:cNvPr>
          <p:cNvGrpSpPr/>
          <p:nvPr/>
        </p:nvGrpSpPr>
        <p:grpSpPr>
          <a:xfrm>
            <a:off x="2127172" y="814461"/>
            <a:ext cx="2222285" cy="4156940"/>
            <a:chOff x="2127172" y="814461"/>
            <a:chExt cx="2222285" cy="4156940"/>
          </a:xfrm>
        </p:grpSpPr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904E27AB-AF7B-4614-9C45-7B0AD088BD3C}"/>
                </a:ext>
              </a:extLst>
            </p:cNvPr>
            <p:cNvSpPr/>
            <p:nvPr/>
          </p:nvSpPr>
          <p:spPr>
            <a:xfrm>
              <a:off x="2127172" y="1282051"/>
              <a:ext cx="563778" cy="368935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grpSp>
          <p:nvGrpSpPr>
            <p:cNvPr id="24" name="Grupo 23">
              <a:extLst>
                <a:ext uri="{FF2B5EF4-FFF2-40B4-BE49-F238E27FC236}">
                  <a16:creationId xmlns:a16="http://schemas.microsoft.com/office/drawing/2014/main" id="{1C785AF8-BB69-47F6-B094-948E88E18C1C}"/>
                </a:ext>
              </a:extLst>
            </p:cNvPr>
            <p:cNvGrpSpPr/>
            <p:nvPr/>
          </p:nvGrpSpPr>
          <p:grpSpPr>
            <a:xfrm>
              <a:off x="2335065" y="814461"/>
              <a:ext cx="1807757" cy="467590"/>
              <a:chOff x="1343025" y="814388"/>
              <a:chExt cx="2786063" cy="467590"/>
            </a:xfrm>
          </p:grpSpPr>
          <p:sp>
            <p:nvSpPr>
              <p:cNvPr id="25" name="Flecha: curvada hacia abajo 24">
                <a:extLst>
                  <a:ext uri="{FF2B5EF4-FFF2-40B4-BE49-F238E27FC236}">
                    <a16:creationId xmlns:a16="http://schemas.microsoft.com/office/drawing/2014/main" id="{4B36F980-D124-4B90-A3D6-48D4F93223B8}"/>
                  </a:ext>
                </a:extLst>
              </p:cNvPr>
              <p:cNvSpPr/>
              <p:nvPr/>
            </p:nvSpPr>
            <p:spPr>
              <a:xfrm>
                <a:off x="1343025" y="814388"/>
                <a:ext cx="2786063" cy="467590"/>
              </a:xfrm>
              <a:prstGeom prst="curvedDownArrow">
                <a:avLst/>
              </a:prstGeom>
              <a:solidFill>
                <a:srgbClr val="FF0000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Signo más 25">
                <a:extLst>
                  <a:ext uri="{FF2B5EF4-FFF2-40B4-BE49-F238E27FC236}">
                    <a16:creationId xmlns:a16="http://schemas.microsoft.com/office/drawing/2014/main" id="{C6291428-30EA-4008-9258-A7FDE13549C2}"/>
                  </a:ext>
                </a:extLst>
              </p:cNvPr>
              <p:cNvSpPr/>
              <p:nvPr/>
            </p:nvSpPr>
            <p:spPr>
              <a:xfrm>
                <a:off x="2543174" y="846923"/>
                <a:ext cx="385763" cy="339003"/>
              </a:xfrm>
              <a:prstGeom prst="mathPlus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 dirty="0"/>
              </a:p>
            </p:txBody>
          </p:sp>
        </p:grp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DA189292-3332-4EDD-8997-2DB8B9E7D824}"/>
                </a:ext>
              </a:extLst>
            </p:cNvPr>
            <p:cNvSpPr/>
            <p:nvPr/>
          </p:nvSpPr>
          <p:spPr>
            <a:xfrm>
              <a:off x="3669314" y="1281425"/>
              <a:ext cx="680143" cy="368935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D97BC7E3-B744-45FE-B353-F185C9A84F8B}"/>
              </a:ext>
            </a:extLst>
          </p:cNvPr>
          <p:cNvGrpSpPr/>
          <p:nvPr/>
        </p:nvGrpSpPr>
        <p:grpSpPr>
          <a:xfrm>
            <a:off x="1135062" y="800818"/>
            <a:ext cx="3214395" cy="4156940"/>
            <a:chOff x="1143293" y="814388"/>
            <a:chExt cx="3214395" cy="4156940"/>
          </a:xfrm>
        </p:grpSpPr>
        <p:grpSp>
          <p:nvGrpSpPr>
            <p:cNvPr id="20" name="Grupo 19">
              <a:extLst>
                <a:ext uri="{FF2B5EF4-FFF2-40B4-BE49-F238E27FC236}">
                  <a16:creationId xmlns:a16="http://schemas.microsoft.com/office/drawing/2014/main" id="{9344633B-2B27-475E-82DA-170884EB2C4F}"/>
                </a:ext>
              </a:extLst>
            </p:cNvPr>
            <p:cNvGrpSpPr/>
            <p:nvPr/>
          </p:nvGrpSpPr>
          <p:grpSpPr>
            <a:xfrm>
              <a:off x="1143293" y="1281425"/>
              <a:ext cx="3214395" cy="3689903"/>
              <a:chOff x="1143293" y="1281425"/>
              <a:chExt cx="3214395" cy="3689903"/>
            </a:xfrm>
          </p:grpSpPr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3BEA3AAB-494D-42C6-832C-88D931CE7984}"/>
                  </a:ext>
                </a:extLst>
              </p:cNvPr>
              <p:cNvSpPr/>
              <p:nvPr/>
            </p:nvSpPr>
            <p:spPr>
              <a:xfrm>
                <a:off x="1143293" y="1281978"/>
                <a:ext cx="442620" cy="368935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00390375-6D98-4D3F-AE07-222B0DD78B55}"/>
                  </a:ext>
                </a:extLst>
              </p:cNvPr>
              <p:cNvSpPr/>
              <p:nvPr/>
            </p:nvSpPr>
            <p:spPr>
              <a:xfrm>
                <a:off x="3700463" y="1281425"/>
                <a:ext cx="657225" cy="368935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</p:grpSp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23FD56F4-E3D7-4AFF-B766-A4140DE01310}"/>
                </a:ext>
              </a:extLst>
            </p:cNvPr>
            <p:cNvGrpSpPr/>
            <p:nvPr/>
          </p:nvGrpSpPr>
          <p:grpSpPr>
            <a:xfrm>
              <a:off x="1343025" y="814388"/>
              <a:ext cx="2786063" cy="467590"/>
              <a:chOff x="1343025" y="814388"/>
              <a:chExt cx="2786063" cy="467590"/>
            </a:xfrm>
          </p:grpSpPr>
          <p:sp>
            <p:nvSpPr>
              <p:cNvPr id="15" name="Flecha: curvada hacia abajo 14">
                <a:extLst>
                  <a:ext uri="{FF2B5EF4-FFF2-40B4-BE49-F238E27FC236}">
                    <a16:creationId xmlns:a16="http://schemas.microsoft.com/office/drawing/2014/main" id="{C3734F48-329C-400D-A195-2827A10684EA}"/>
                  </a:ext>
                </a:extLst>
              </p:cNvPr>
              <p:cNvSpPr/>
              <p:nvPr/>
            </p:nvSpPr>
            <p:spPr>
              <a:xfrm>
                <a:off x="1343025" y="814388"/>
                <a:ext cx="2786063" cy="467590"/>
              </a:xfrm>
              <a:prstGeom prst="curvedDownArrow">
                <a:avLst/>
              </a:prstGeom>
              <a:solidFill>
                <a:srgbClr val="FF0000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Signo más 15">
                <a:extLst>
                  <a:ext uri="{FF2B5EF4-FFF2-40B4-BE49-F238E27FC236}">
                    <a16:creationId xmlns:a16="http://schemas.microsoft.com/office/drawing/2014/main" id="{AAE7E175-4CD7-47C8-BE1E-90C539ACE12C}"/>
                  </a:ext>
                </a:extLst>
              </p:cNvPr>
              <p:cNvSpPr/>
              <p:nvPr/>
            </p:nvSpPr>
            <p:spPr>
              <a:xfrm>
                <a:off x="2543174" y="846923"/>
                <a:ext cx="385763" cy="339003"/>
              </a:xfrm>
              <a:prstGeom prst="mathPlus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</p:grpSp>
      </p:grpSp>
      <p:sp>
        <p:nvSpPr>
          <p:cNvPr id="4" name="Título 1">
            <a:extLst>
              <a:ext uri="{FF2B5EF4-FFF2-40B4-BE49-F238E27FC236}">
                <a16:creationId xmlns:a16="http://schemas.microsoft.com/office/drawing/2014/main" id="{D5D41BF6-4473-49B9-8430-C4B08F514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1100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s-VE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Paso 6: Calculo de Holguras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24BDE4F-735B-4A8E-9A5E-78B5B304BDFF}"/>
              </a:ext>
            </a:extLst>
          </p:cNvPr>
          <p:cNvSpPr/>
          <p:nvPr/>
        </p:nvSpPr>
        <p:spPr>
          <a:xfrm>
            <a:off x="314327" y="4946690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VE" sz="2000" b="1" dirty="0"/>
              <a:t>ACT:</a:t>
            </a:r>
            <a:r>
              <a:rPr lang="es-VE" sz="2000" dirty="0"/>
              <a:t> ACTIVIDAD</a:t>
            </a:r>
          </a:p>
          <a:p>
            <a:r>
              <a:rPr lang="es-VE" sz="2000" b="1" dirty="0"/>
              <a:t>Ei</a:t>
            </a:r>
            <a:r>
              <a:rPr lang="es-VE" sz="2000" dirty="0"/>
              <a:t>: ocurrencia temprana inicial</a:t>
            </a:r>
          </a:p>
          <a:p>
            <a:r>
              <a:rPr lang="es-VE" sz="2000" b="1" dirty="0" err="1"/>
              <a:t>Ef</a:t>
            </a:r>
            <a:r>
              <a:rPr lang="es-VE" sz="2000" dirty="0"/>
              <a:t>: ocurrencia temprana final</a:t>
            </a:r>
          </a:p>
          <a:p>
            <a:r>
              <a:rPr lang="es-VE" sz="2000" b="1" dirty="0"/>
              <a:t>Li</a:t>
            </a:r>
            <a:r>
              <a:rPr lang="es-VE" sz="2000" dirty="0"/>
              <a:t>: ocurrencia </a:t>
            </a:r>
            <a:r>
              <a:rPr lang="es-VE" sz="2000" dirty="0" err="1"/>
              <a:t>tardia</a:t>
            </a:r>
            <a:r>
              <a:rPr lang="es-VE" sz="2000" dirty="0"/>
              <a:t> inicial</a:t>
            </a:r>
          </a:p>
          <a:p>
            <a:r>
              <a:rPr lang="es-VE" sz="2000" b="1" dirty="0" err="1"/>
              <a:t>Lf</a:t>
            </a:r>
            <a:r>
              <a:rPr lang="es-VE" sz="2000" dirty="0"/>
              <a:t>: ocurrencia </a:t>
            </a:r>
            <a:r>
              <a:rPr lang="es-VE" sz="2000" dirty="0" err="1"/>
              <a:t>tardia</a:t>
            </a:r>
            <a:r>
              <a:rPr lang="es-VE" sz="2000" dirty="0"/>
              <a:t> final</a:t>
            </a:r>
          </a:p>
          <a:p>
            <a:r>
              <a:rPr lang="es-VE" sz="2000" b="1" dirty="0"/>
              <a:t>DUR</a:t>
            </a:r>
            <a:r>
              <a:rPr lang="es-VE" sz="2000" dirty="0"/>
              <a:t>: duración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5AEEE7BB-800C-421E-BAE1-678DDC50150A}"/>
                  </a:ext>
                </a:extLst>
              </p:cNvPr>
              <p:cNvSpPr txBox="1"/>
              <p:nvPr/>
            </p:nvSpPr>
            <p:spPr>
              <a:xfrm>
                <a:off x="3987529" y="5140458"/>
                <a:ext cx="439556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VE" sz="2800" b="1" i="0" smtClean="0">
                          <a:effectLst/>
                          <a:latin typeface="Cambria Math" panose="02040503050406030204" pitchFamily="18" charset="0"/>
                        </a:rPr>
                        <m:t>𝐇𝐓</m:t>
                      </m:r>
                      <m:r>
                        <a:rPr lang="es-VE" sz="2800" b="1" i="0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VE" sz="2800" b="1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VE" sz="2800" b="1" i="0" smtClean="0">
                              <a:effectLst/>
                              <a:latin typeface="Cambria Math" panose="02040503050406030204" pitchFamily="18" charset="0"/>
                            </a:rPr>
                            <m:t>𝐋</m:t>
                          </m:r>
                        </m:e>
                        <m:sub>
                          <m:r>
                            <a:rPr lang="es-VE" sz="2800" b="1" i="0" smtClean="0">
                              <a:effectLst/>
                              <a:latin typeface="Cambria Math" panose="02040503050406030204" pitchFamily="18" charset="0"/>
                            </a:rPr>
                            <m:t>𝐟𝐢𝐧𝐚𝐥</m:t>
                          </m:r>
                        </m:sub>
                      </m:sSub>
                      <m:r>
                        <a:rPr lang="es-VE" sz="2800" b="1" i="0" smtClean="0">
                          <a:effectLst/>
                          <a:latin typeface="Cambria Math" panose="02040503050406030204" pitchFamily="18" charset="0"/>
                        </a:rPr>
                        <m:t>−(</m:t>
                      </m:r>
                      <m:sSub>
                        <m:sSubPr>
                          <m:ctrlPr>
                            <a:rPr lang="es-VE" sz="2800" b="1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VE" sz="2800" b="1" i="0" smtClean="0">
                              <a:effectLst/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s-VE" sz="2800" b="1" i="0" smtClean="0">
                              <a:effectLst/>
                              <a:latin typeface="Cambria Math" panose="02040503050406030204" pitchFamily="18" charset="0"/>
                            </a:rPr>
                            <m:t>𝐢𝐧𝐢𝐜𝐢𝐚𝐥</m:t>
                          </m:r>
                        </m:sub>
                      </m:sSub>
                      <m:r>
                        <a:rPr lang="es-VE" sz="2800" b="1" i="0" smtClean="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VE" sz="2800" b="1" i="0" smtClean="0">
                          <a:effectLst/>
                          <a:latin typeface="Cambria Math" panose="02040503050406030204" pitchFamily="18" charset="0"/>
                        </a:rPr>
                        <m:t>𝐃</m:t>
                      </m:r>
                      <m:r>
                        <a:rPr lang="es-VE" sz="2800" b="1" i="0" smtClean="0"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VE" sz="2800" b="1" dirty="0">
                  <a:effectLst/>
                </a:endParaRP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5AEEE7BB-800C-421E-BAE1-678DDC501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529" y="5140458"/>
                <a:ext cx="439556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DD441E67-D44E-4FBE-A522-53866D32D8CC}"/>
                  </a:ext>
                </a:extLst>
              </p:cNvPr>
              <p:cNvSpPr txBox="1"/>
              <p:nvPr/>
            </p:nvSpPr>
            <p:spPr>
              <a:xfrm>
                <a:off x="4002757" y="5700743"/>
                <a:ext cx="436510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VE" sz="2800" b="1" i="0" smtClean="0">
                          <a:effectLst/>
                          <a:latin typeface="Cambria Math" panose="02040503050406030204" pitchFamily="18" charset="0"/>
                        </a:rPr>
                        <m:t>𝐇𝐋</m:t>
                      </m:r>
                      <m:r>
                        <a:rPr lang="es-VE" sz="2800" b="1" i="0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VE" sz="2800" b="1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VE" sz="2800" b="1" i="0" smtClean="0">
                              <a:effectLst/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s-VE" sz="2800" b="1" i="0" smtClean="0">
                              <a:effectLst/>
                              <a:latin typeface="Cambria Math" panose="02040503050406030204" pitchFamily="18" charset="0"/>
                            </a:rPr>
                            <m:t>𝐟𝐢𝐧𝐚𝐥</m:t>
                          </m:r>
                        </m:sub>
                      </m:sSub>
                      <m:r>
                        <a:rPr lang="es-VE" sz="2800" b="1" i="0" smtClean="0">
                          <a:effectLst/>
                          <a:latin typeface="Cambria Math" panose="02040503050406030204" pitchFamily="18" charset="0"/>
                        </a:rPr>
                        <m:t>−(</m:t>
                      </m:r>
                      <m:sSub>
                        <m:sSubPr>
                          <m:ctrlPr>
                            <a:rPr lang="es-VE" sz="2800" b="1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VE" sz="2800" b="1" i="0" smtClean="0">
                              <a:effectLst/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s-VE" sz="2800" b="1" i="0" smtClean="0">
                              <a:effectLst/>
                              <a:latin typeface="Cambria Math" panose="02040503050406030204" pitchFamily="18" charset="0"/>
                            </a:rPr>
                            <m:t>𝐢𝐧𝐢𝐜𝐢𝐚𝐥</m:t>
                          </m:r>
                        </m:sub>
                      </m:sSub>
                      <m:r>
                        <a:rPr lang="es-VE" sz="2800" b="1" i="0" smtClean="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VE" sz="2800" b="1" i="0" smtClean="0">
                          <a:effectLst/>
                          <a:latin typeface="Cambria Math" panose="02040503050406030204" pitchFamily="18" charset="0"/>
                        </a:rPr>
                        <m:t>𝐃</m:t>
                      </m:r>
                      <m:r>
                        <a:rPr lang="es-VE" sz="2800" b="1" i="0" smtClean="0"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VE" sz="2800" b="1" dirty="0">
                  <a:effectLst/>
                </a:endParaRP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DD441E67-D44E-4FBE-A522-53866D32D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757" y="5700743"/>
                <a:ext cx="4365106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AFE1B4C-D2BA-4F1E-AAB9-BEC4750BE331}"/>
                  </a:ext>
                </a:extLst>
              </p:cNvPr>
              <p:cNvSpPr txBox="1"/>
              <p:nvPr/>
            </p:nvSpPr>
            <p:spPr>
              <a:xfrm>
                <a:off x="3972301" y="6314330"/>
                <a:ext cx="429297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VE" sz="2800" b="1" i="0" smtClean="0">
                          <a:effectLst/>
                          <a:latin typeface="Cambria Math" panose="02040503050406030204" pitchFamily="18" charset="0"/>
                        </a:rPr>
                        <m:t>𝐇𝐈</m:t>
                      </m:r>
                      <m:r>
                        <a:rPr lang="es-VE" sz="2800" b="1" i="0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VE" sz="2800" b="1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VE" sz="2800" b="1" i="0" smtClean="0">
                              <a:effectLst/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s-VE" sz="2800" b="1" i="0" smtClean="0">
                              <a:effectLst/>
                              <a:latin typeface="Cambria Math" panose="02040503050406030204" pitchFamily="18" charset="0"/>
                            </a:rPr>
                            <m:t>𝐟𝐢𝐧𝐚𝐥</m:t>
                          </m:r>
                        </m:sub>
                      </m:sSub>
                      <m:r>
                        <a:rPr lang="es-VE" sz="2800" b="1" i="0" smtClean="0">
                          <a:effectLst/>
                          <a:latin typeface="Cambria Math" panose="02040503050406030204" pitchFamily="18" charset="0"/>
                        </a:rPr>
                        <m:t>−(</m:t>
                      </m:r>
                      <m:sSub>
                        <m:sSubPr>
                          <m:ctrlPr>
                            <a:rPr lang="es-VE" sz="2800" b="1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VE" sz="2800" b="1" i="0" smtClean="0">
                              <a:effectLst/>
                              <a:latin typeface="Cambria Math" panose="02040503050406030204" pitchFamily="18" charset="0"/>
                            </a:rPr>
                            <m:t>𝐋</m:t>
                          </m:r>
                        </m:e>
                        <m:sub>
                          <m:r>
                            <a:rPr lang="es-VE" sz="2800" b="1" i="0" smtClean="0">
                              <a:effectLst/>
                              <a:latin typeface="Cambria Math" panose="02040503050406030204" pitchFamily="18" charset="0"/>
                            </a:rPr>
                            <m:t>𝐢𝐧𝐢𝐜𝐢𝐚𝐥</m:t>
                          </m:r>
                        </m:sub>
                      </m:sSub>
                      <m:r>
                        <a:rPr lang="es-VE" sz="2800" b="1" i="0" smtClean="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VE" sz="2800" b="1" i="0" smtClean="0">
                          <a:effectLst/>
                          <a:latin typeface="Cambria Math" panose="02040503050406030204" pitchFamily="18" charset="0"/>
                        </a:rPr>
                        <m:t>𝐃</m:t>
                      </m:r>
                      <m:r>
                        <a:rPr lang="es-VE" sz="2800" b="1" i="0" smtClean="0"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VE" sz="2800" b="1" dirty="0">
                  <a:effectLst/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AFE1B4C-D2BA-4F1E-AAB9-BEC4750BE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301" y="6314330"/>
                <a:ext cx="4292970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a 4">
                <a:extLst>
                  <a:ext uri="{FF2B5EF4-FFF2-40B4-BE49-F238E27FC236}">
                    <a16:creationId xmlns:a16="http://schemas.microsoft.com/office/drawing/2014/main" id="{55405A4D-42B6-46C4-9C88-12862BC63B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3552852"/>
                  </p:ext>
                </p:extLst>
              </p:nvPr>
            </p:nvGraphicFramePr>
            <p:xfrm>
              <a:off x="500064" y="1278876"/>
              <a:ext cx="8143872" cy="368935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4361">
                      <a:extLst>
                        <a:ext uri="{9D8B030D-6E8A-4147-A177-3AD203B41FA5}">
                          <a16:colId xmlns:a16="http://schemas.microsoft.com/office/drawing/2014/main" val="1228220994"/>
                        </a:ext>
                      </a:extLst>
                    </a:gridCol>
                    <a:gridCol w="471488">
                      <a:extLst>
                        <a:ext uri="{9D8B030D-6E8A-4147-A177-3AD203B41FA5}">
                          <a16:colId xmlns:a16="http://schemas.microsoft.com/office/drawing/2014/main" val="2152180258"/>
                        </a:ext>
                      </a:extLst>
                    </a:gridCol>
                    <a:gridCol w="571500">
                      <a:extLst>
                        <a:ext uri="{9D8B030D-6E8A-4147-A177-3AD203B41FA5}">
                          <a16:colId xmlns:a16="http://schemas.microsoft.com/office/drawing/2014/main" val="2536396426"/>
                        </a:ext>
                      </a:extLst>
                    </a:gridCol>
                    <a:gridCol w="528637">
                      <a:extLst>
                        <a:ext uri="{9D8B030D-6E8A-4147-A177-3AD203B41FA5}">
                          <a16:colId xmlns:a16="http://schemas.microsoft.com/office/drawing/2014/main" val="1657018282"/>
                        </a:ext>
                      </a:extLst>
                    </a:gridCol>
                    <a:gridCol w="485775">
                      <a:extLst>
                        <a:ext uri="{9D8B030D-6E8A-4147-A177-3AD203B41FA5}">
                          <a16:colId xmlns:a16="http://schemas.microsoft.com/office/drawing/2014/main" val="682305247"/>
                        </a:ext>
                      </a:extLst>
                    </a:gridCol>
                    <a:gridCol w="514350">
                      <a:extLst>
                        <a:ext uri="{9D8B030D-6E8A-4147-A177-3AD203B41FA5}">
                          <a16:colId xmlns:a16="http://schemas.microsoft.com/office/drawing/2014/main" val="2525126210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10527860"/>
                        </a:ext>
                      </a:extLst>
                    </a:gridCol>
                    <a:gridCol w="1285875">
                      <a:extLst>
                        <a:ext uri="{9D8B030D-6E8A-4147-A177-3AD203B41FA5}">
                          <a16:colId xmlns:a16="http://schemas.microsoft.com/office/drawing/2014/main" val="1046025594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1869932308"/>
                        </a:ext>
                      </a:extLst>
                    </a:gridCol>
                    <a:gridCol w="500063">
                      <a:extLst>
                        <a:ext uri="{9D8B030D-6E8A-4147-A177-3AD203B41FA5}">
                          <a16:colId xmlns:a16="http://schemas.microsoft.com/office/drawing/2014/main" val="1051542774"/>
                        </a:ext>
                      </a:extLst>
                    </a:gridCol>
                    <a:gridCol w="600075">
                      <a:extLst>
                        <a:ext uri="{9D8B030D-6E8A-4147-A177-3AD203B41FA5}">
                          <a16:colId xmlns:a16="http://schemas.microsoft.com/office/drawing/2014/main" val="1412367007"/>
                        </a:ext>
                      </a:extLst>
                    </a:gridCol>
                    <a:gridCol w="514348">
                      <a:extLst>
                        <a:ext uri="{9D8B030D-6E8A-4147-A177-3AD203B41FA5}">
                          <a16:colId xmlns:a16="http://schemas.microsoft.com/office/drawing/2014/main" val="3257250150"/>
                        </a:ext>
                      </a:extLst>
                    </a:gridCol>
                  </a:tblGrid>
                  <a:tr h="5270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b="1" dirty="0"/>
                            <a:t>ACT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b="1" dirty="0"/>
                            <a:t>Ei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b="1" dirty="0" err="1"/>
                            <a:t>Ef</a:t>
                          </a:r>
                          <a:endParaRPr lang="es-V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b="1" dirty="0"/>
                            <a:t>Li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b="1" dirty="0" err="1"/>
                            <a:t>Lf</a:t>
                          </a:r>
                          <a:endParaRPr lang="es-V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b="1" dirty="0"/>
                            <a:t>RC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b="1" dirty="0"/>
                            <a:t>DUR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VE" sz="1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VE" sz="1800" b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𝐄</m:t>
                                    </m:r>
                                  </m:e>
                                  <m:sub>
                                    <m:r>
                                      <a:rPr lang="es-VE" sz="1800" b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𝐢𝐧𝐢𝐜𝐢𝐚𝐥</m:t>
                                    </m:r>
                                  </m:sub>
                                </m:sSub>
                                <m:r>
                                  <a:rPr lang="es-VE" sz="1800" b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VE" sz="1800" b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𝐃</m:t>
                                </m:r>
                              </m:oMath>
                            </m:oMathPara>
                          </a14:m>
                          <a:endParaRPr lang="es-VE" sz="2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VE" sz="1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VE" sz="1800" b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𝐋</m:t>
                                    </m:r>
                                  </m:e>
                                  <m:sub>
                                    <m:r>
                                      <a:rPr lang="es-VE" sz="1800" b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𝐢𝐧𝐢𝐜𝐢𝐚𝐥</m:t>
                                    </m:r>
                                  </m:sub>
                                </m:sSub>
                                <m:r>
                                  <a:rPr lang="es-VE" sz="1800" b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VE" sz="1800" b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𝐃</m:t>
                                </m:r>
                              </m:oMath>
                            </m:oMathPara>
                          </a14:m>
                          <a:endParaRPr lang="es-V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b="1" dirty="0"/>
                            <a:t>HT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b="1" dirty="0"/>
                            <a:t>HL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b="1" dirty="0"/>
                            <a:t>HI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24021754"/>
                      </a:ext>
                    </a:extLst>
                  </a:tr>
                  <a:tr h="5270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4518661"/>
                      </a:ext>
                    </a:extLst>
                  </a:tr>
                  <a:tr h="5270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V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080475"/>
                      </a:ext>
                    </a:extLst>
                  </a:tr>
                  <a:tr h="5270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18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18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-8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60493028"/>
                      </a:ext>
                    </a:extLst>
                  </a:tr>
                  <a:tr h="5270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V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79803743"/>
                      </a:ext>
                    </a:extLst>
                  </a:tr>
                  <a:tr h="5270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29575946"/>
                      </a:ext>
                    </a:extLst>
                  </a:tr>
                  <a:tr h="5270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18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18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V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18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18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931458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a 4">
                <a:extLst>
                  <a:ext uri="{FF2B5EF4-FFF2-40B4-BE49-F238E27FC236}">
                    <a16:creationId xmlns:a16="http://schemas.microsoft.com/office/drawing/2014/main" id="{55405A4D-42B6-46C4-9C88-12862BC63B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3552852"/>
                  </p:ext>
                </p:extLst>
              </p:nvPr>
            </p:nvGraphicFramePr>
            <p:xfrm>
              <a:off x="500064" y="1278876"/>
              <a:ext cx="8143872" cy="368935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4361">
                      <a:extLst>
                        <a:ext uri="{9D8B030D-6E8A-4147-A177-3AD203B41FA5}">
                          <a16:colId xmlns:a16="http://schemas.microsoft.com/office/drawing/2014/main" val="1228220994"/>
                        </a:ext>
                      </a:extLst>
                    </a:gridCol>
                    <a:gridCol w="471488">
                      <a:extLst>
                        <a:ext uri="{9D8B030D-6E8A-4147-A177-3AD203B41FA5}">
                          <a16:colId xmlns:a16="http://schemas.microsoft.com/office/drawing/2014/main" val="2152180258"/>
                        </a:ext>
                      </a:extLst>
                    </a:gridCol>
                    <a:gridCol w="571500">
                      <a:extLst>
                        <a:ext uri="{9D8B030D-6E8A-4147-A177-3AD203B41FA5}">
                          <a16:colId xmlns:a16="http://schemas.microsoft.com/office/drawing/2014/main" val="2536396426"/>
                        </a:ext>
                      </a:extLst>
                    </a:gridCol>
                    <a:gridCol w="528637">
                      <a:extLst>
                        <a:ext uri="{9D8B030D-6E8A-4147-A177-3AD203B41FA5}">
                          <a16:colId xmlns:a16="http://schemas.microsoft.com/office/drawing/2014/main" val="1657018282"/>
                        </a:ext>
                      </a:extLst>
                    </a:gridCol>
                    <a:gridCol w="485775">
                      <a:extLst>
                        <a:ext uri="{9D8B030D-6E8A-4147-A177-3AD203B41FA5}">
                          <a16:colId xmlns:a16="http://schemas.microsoft.com/office/drawing/2014/main" val="682305247"/>
                        </a:ext>
                      </a:extLst>
                    </a:gridCol>
                    <a:gridCol w="514350">
                      <a:extLst>
                        <a:ext uri="{9D8B030D-6E8A-4147-A177-3AD203B41FA5}">
                          <a16:colId xmlns:a16="http://schemas.microsoft.com/office/drawing/2014/main" val="2525126210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10527860"/>
                        </a:ext>
                      </a:extLst>
                    </a:gridCol>
                    <a:gridCol w="1285875">
                      <a:extLst>
                        <a:ext uri="{9D8B030D-6E8A-4147-A177-3AD203B41FA5}">
                          <a16:colId xmlns:a16="http://schemas.microsoft.com/office/drawing/2014/main" val="1046025594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1869932308"/>
                        </a:ext>
                      </a:extLst>
                    </a:gridCol>
                    <a:gridCol w="500063">
                      <a:extLst>
                        <a:ext uri="{9D8B030D-6E8A-4147-A177-3AD203B41FA5}">
                          <a16:colId xmlns:a16="http://schemas.microsoft.com/office/drawing/2014/main" val="1051542774"/>
                        </a:ext>
                      </a:extLst>
                    </a:gridCol>
                    <a:gridCol w="600075">
                      <a:extLst>
                        <a:ext uri="{9D8B030D-6E8A-4147-A177-3AD203B41FA5}">
                          <a16:colId xmlns:a16="http://schemas.microsoft.com/office/drawing/2014/main" val="1412367007"/>
                        </a:ext>
                      </a:extLst>
                    </a:gridCol>
                    <a:gridCol w="514348">
                      <a:extLst>
                        <a:ext uri="{9D8B030D-6E8A-4147-A177-3AD203B41FA5}">
                          <a16:colId xmlns:a16="http://schemas.microsoft.com/office/drawing/2014/main" val="3257250150"/>
                        </a:ext>
                      </a:extLst>
                    </a:gridCol>
                  </a:tblGrid>
                  <a:tr h="5270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b="1" dirty="0"/>
                            <a:t>ACT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b="1" dirty="0"/>
                            <a:t>Ei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b="1" dirty="0" err="1"/>
                            <a:t>Ef</a:t>
                          </a:r>
                          <a:endParaRPr lang="es-V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b="1" dirty="0"/>
                            <a:t>Li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b="1" dirty="0" err="1"/>
                            <a:t>Lf</a:t>
                          </a:r>
                          <a:endParaRPr lang="es-V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b="1" dirty="0"/>
                            <a:t>RC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b="1" dirty="0"/>
                            <a:t>DUR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VE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301896" t="-1149" r="-233649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VE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376889" t="-1149" r="-119111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b="1" dirty="0"/>
                            <a:t>HT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b="1" dirty="0"/>
                            <a:t>HL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b="1" dirty="0"/>
                            <a:t>HI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24021754"/>
                      </a:ext>
                    </a:extLst>
                  </a:tr>
                  <a:tr h="5270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4518661"/>
                      </a:ext>
                    </a:extLst>
                  </a:tr>
                  <a:tr h="5270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V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080475"/>
                      </a:ext>
                    </a:extLst>
                  </a:tr>
                  <a:tr h="5270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18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18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-8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60493028"/>
                      </a:ext>
                    </a:extLst>
                  </a:tr>
                  <a:tr h="5270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V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79803743"/>
                      </a:ext>
                    </a:extLst>
                  </a:tr>
                  <a:tr h="5270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29575946"/>
                      </a:ext>
                    </a:extLst>
                  </a:tr>
                  <a:tr h="5270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18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18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V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18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18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931458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3455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E6112EA-7E51-44A1-9F4C-B0622641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1100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s-VE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REGLAS PARA LAS HOLGURAS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8D98CE7-55E1-47BF-BE27-D7CF14EE9FC7}"/>
              </a:ext>
            </a:extLst>
          </p:cNvPr>
          <p:cNvSpPr/>
          <p:nvPr/>
        </p:nvSpPr>
        <p:spPr>
          <a:xfrm>
            <a:off x="545020" y="1829872"/>
            <a:ext cx="624882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3600" dirty="0"/>
              <a:t>HT y HL no pueden ser negativas</a:t>
            </a:r>
          </a:p>
          <a:p>
            <a:r>
              <a:rPr lang="es-VE" sz="3600" dirty="0"/>
              <a:t>HI se puede ser negativa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8E45372-C856-43A4-AA55-1E747455717A}"/>
              </a:ext>
            </a:extLst>
          </p:cNvPr>
          <p:cNvSpPr/>
          <p:nvPr/>
        </p:nvSpPr>
        <p:spPr>
          <a:xfrm>
            <a:off x="2073783" y="3968234"/>
            <a:ext cx="401904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 ≥ HL ≥ HI</a:t>
            </a:r>
          </a:p>
        </p:txBody>
      </p:sp>
    </p:spTree>
    <p:extLst>
      <p:ext uri="{BB962C8B-B14F-4D97-AF65-F5344CB8AC3E}">
        <p14:creationId xmlns:p14="http://schemas.microsoft.com/office/powerpoint/2010/main" val="3541772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7A85A-B523-4239-B4FA-5D31A151A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s-VE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Simbología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4B87E377-8C00-43F3-9365-B4BF1BEB7085}"/>
              </a:ext>
            </a:extLst>
          </p:cNvPr>
          <p:cNvSpPr/>
          <p:nvPr/>
        </p:nvSpPr>
        <p:spPr>
          <a:xfrm>
            <a:off x="879894" y="2156604"/>
            <a:ext cx="1552755" cy="1483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AE45380-B174-426D-9C0E-5F2F19D75488}"/>
              </a:ext>
            </a:extLst>
          </p:cNvPr>
          <p:cNvSpPr/>
          <p:nvPr/>
        </p:nvSpPr>
        <p:spPr>
          <a:xfrm>
            <a:off x="2917247" y="2436810"/>
            <a:ext cx="210583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5400" dirty="0"/>
              <a:t>Evento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52B72D3B-41FE-4AF8-846F-2B8557BF05A8}"/>
              </a:ext>
            </a:extLst>
          </p:cNvPr>
          <p:cNvCxnSpPr/>
          <p:nvPr/>
        </p:nvCxnSpPr>
        <p:spPr>
          <a:xfrm>
            <a:off x="879894" y="4502988"/>
            <a:ext cx="1830319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4382E46B-E4D1-457B-9E67-E6159D601D9D}"/>
              </a:ext>
            </a:extLst>
          </p:cNvPr>
          <p:cNvSpPr/>
          <p:nvPr/>
        </p:nvSpPr>
        <p:spPr>
          <a:xfrm>
            <a:off x="2917247" y="4041323"/>
            <a:ext cx="280076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5400" dirty="0"/>
              <a:t>Actividad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FEC43B59-499E-4CF8-B015-35F0BC1782E7}"/>
              </a:ext>
            </a:extLst>
          </p:cNvPr>
          <p:cNvCxnSpPr/>
          <p:nvPr/>
        </p:nvCxnSpPr>
        <p:spPr>
          <a:xfrm>
            <a:off x="879893" y="5656053"/>
            <a:ext cx="1830319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47B1F6C4-35FB-4298-9F48-26C4410CD678}"/>
              </a:ext>
            </a:extLst>
          </p:cNvPr>
          <p:cNvSpPr/>
          <p:nvPr/>
        </p:nvSpPr>
        <p:spPr>
          <a:xfrm>
            <a:off x="2917247" y="5194388"/>
            <a:ext cx="506100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5400" dirty="0"/>
              <a:t>Actividad Ficticia</a:t>
            </a:r>
          </a:p>
        </p:txBody>
      </p:sp>
    </p:spTree>
    <p:extLst>
      <p:ext uri="{BB962C8B-B14F-4D97-AF65-F5344CB8AC3E}">
        <p14:creationId xmlns:p14="http://schemas.microsoft.com/office/powerpoint/2010/main" val="1362481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25BF5252-24D4-44F1-931A-223F173E4BAA}"/>
              </a:ext>
            </a:extLst>
          </p:cNvPr>
          <p:cNvSpPr/>
          <p:nvPr/>
        </p:nvSpPr>
        <p:spPr>
          <a:xfrm>
            <a:off x="1050587" y="680937"/>
            <a:ext cx="995463" cy="1031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5400" dirty="0"/>
              <a:t>1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44F59E22-18D8-4188-B62F-A08CD1FF5442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2046050" y="1196503"/>
            <a:ext cx="4118044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640D49A1-1ACF-4770-AFB0-F1FD95BF0468}"/>
              </a:ext>
            </a:extLst>
          </p:cNvPr>
          <p:cNvSpPr/>
          <p:nvPr/>
        </p:nvSpPr>
        <p:spPr>
          <a:xfrm>
            <a:off x="6164094" y="680937"/>
            <a:ext cx="995463" cy="1031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5400" dirty="0"/>
              <a:t>2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EB66365-02D2-4646-8F28-380F5F0F99AF}"/>
              </a:ext>
            </a:extLst>
          </p:cNvPr>
          <p:cNvSpPr/>
          <p:nvPr/>
        </p:nvSpPr>
        <p:spPr>
          <a:xfrm>
            <a:off x="11365" y="1710955"/>
            <a:ext cx="30739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sz="3200" dirty="0"/>
              <a:t>Evento de Inicio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1061171-0E61-437C-B139-CA6D859FF212}"/>
              </a:ext>
            </a:extLst>
          </p:cNvPr>
          <p:cNvSpPr/>
          <p:nvPr/>
        </p:nvSpPr>
        <p:spPr>
          <a:xfrm>
            <a:off x="4696838" y="1675472"/>
            <a:ext cx="39299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sz="3200" dirty="0"/>
              <a:t>Evento de Finalización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929640E-AE62-4CE4-81A2-8534F208ACF2}"/>
              </a:ext>
            </a:extLst>
          </p:cNvPr>
          <p:cNvSpPr/>
          <p:nvPr/>
        </p:nvSpPr>
        <p:spPr>
          <a:xfrm>
            <a:off x="3881452" y="501529"/>
            <a:ext cx="4651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E7524AB7-EF0F-489E-9796-D4844CE60FE0}"/>
              </a:ext>
            </a:extLst>
          </p:cNvPr>
          <p:cNvSpPr/>
          <p:nvPr/>
        </p:nvSpPr>
        <p:spPr>
          <a:xfrm>
            <a:off x="72972" y="2629896"/>
            <a:ext cx="19730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Ejemplo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BB68048C-5F16-4E20-8DF1-7475D471807F}"/>
              </a:ext>
            </a:extLst>
          </p:cNvPr>
          <p:cNvSpPr/>
          <p:nvPr/>
        </p:nvSpPr>
        <p:spPr>
          <a:xfrm>
            <a:off x="400453" y="3325748"/>
            <a:ext cx="995463" cy="1031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5400" dirty="0"/>
              <a:t>1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BD57C72B-2359-4566-810F-7F913D1433B7}"/>
              </a:ext>
            </a:extLst>
          </p:cNvPr>
          <p:cNvSpPr/>
          <p:nvPr/>
        </p:nvSpPr>
        <p:spPr>
          <a:xfrm>
            <a:off x="400452" y="5463703"/>
            <a:ext cx="995463" cy="1031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5400" dirty="0"/>
              <a:t>2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A3647C93-C5ED-468B-8019-B1591F1769B9}"/>
              </a:ext>
            </a:extLst>
          </p:cNvPr>
          <p:cNvCxnSpPr>
            <a:cxnSpLocks/>
            <a:stCxn id="19" idx="6"/>
            <a:endCxn id="24" idx="1"/>
          </p:cNvCxnSpPr>
          <p:nvPr/>
        </p:nvCxnSpPr>
        <p:spPr>
          <a:xfrm>
            <a:off x="1395916" y="3841314"/>
            <a:ext cx="2101047" cy="742263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Elipse 23">
            <a:extLst>
              <a:ext uri="{FF2B5EF4-FFF2-40B4-BE49-F238E27FC236}">
                <a16:creationId xmlns:a16="http://schemas.microsoft.com/office/drawing/2014/main" id="{6B81F450-BAE3-4C93-A7C0-09C0D6A97A6B}"/>
              </a:ext>
            </a:extLst>
          </p:cNvPr>
          <p:cNvSpPr/>
          <p:nvPr/>
        </p:nvSpPr>
        <p:spPr>
          <a:xfrm>
            <a:off x="3351181" y="4432571"/>
            <a:ext cx="995463" cy="1031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5400" dirty="0"/>
              <a:t>3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54991B93-F14F-4C2C-85A6-6546BBCB1245}"/>
              </a:ext>
            </a:extLst>
          </p:cNvPr>
          <p:cNvCxnSpPr>
            <a:cxnSpLocks/>
            <a:stCxn id="20" idx="6"/>
            <a:endCxn id="24" idx="3"/>
          </p:cNvCxnSpPr>
          <p:nvPr/>
        </p:nvCxnSpPr>
        <p:spPr>
          <a:xfrm flipV="1">
            <a:off x="1395915" y="5312697"/>
            <a:ext cx="2101048" cy="666572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Rectángulo 32">
            <a:extLst>
              <a:ext uri="{FF2B5EF4-FFF2-40B4-BE49-F238E27FC236}">
                <a16:creationId xmlns:a16="http://schemas.microsoft.com/office/drawing/2014/main" id="{F1A47F21-6250-4C63-9095-34A6608D6A6C}"/>
              </a:ext>
            </a:extLst>
          </p:cNvPr>
          <p:cNvSpPr/>
          <p:nvPr/>
        </p:nvSpPr>
        <p:spPr>
          <a:xfrm>
            <a:off x="2106087" y="3480744"/>
            <a:ext cx="4651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59CDE89E-D23B-44A2-A720-E3F38E907C52}"/>
              </a:ext>
            </a:extLst>
          </p:cNvPr>
          <p:cNvSpPr/>
          <p:nvPr/>
        </p:nvSpPr>
        <p:spPr>
          <a:xfrm>
            <a:off x="1982115" y="5099143"/>
            <a:ext cx="4427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972A2FCA-085E-41A9-8DAA-D79F79BCF125}"/>
              </a:ext>
            </a:extLst>
          </p:cNvPr>
          <p:cNvCxnSpPr>
            <a:cxnSpLocks/>
            <a:stCxn id="24" idx="6"/>
          </p:cNvCxnSpPr>
          <p:nvPr/>
        </p:nvCxnSpPr>
        <p:spPr>
          <a:xfrm>
            <a:off x="4346644" y="4948137"/>
            <a:ext cx="2112522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Rectángulo 38">
            <a:extLst>
              <a:ext uri="{FF2B5EF4-FFF2-40B4-BE49-F238E27FC236}">
                <a16:creationId xmlns:a16="http://schemas.microsoft.com/office/drawing/2014/main" id="{B6E3EC0C-820A-4E83-B0BF-AA945AA4A52B}"/>
              </a:ext>
            </a:extLst>
          </p:cNvPr>
          <p:cNvSpPr/>
          <p:nvPr/>
        </p:nvSpPr>
        <p:spPr>
          <a:xfrm>
            <a:off x="4987036" y="4301806"/>
            <a:ext cx="4283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4305495D-E476-48E5-848A-08E239546608}"/>
              </a:ext>
            </a:extLst>
          </p:cNvPr>
          <p:cNvSpPr/>
          <p:nvPr/>
        </p:nvSpPr>
        <p:spPr>
          <a:xfrm>
            <a:off x="6407699" y="4432571"/>
            <a:ext cx="995463" cy="1031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5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55651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F8CECA6-9104-4DDD-AF0D-0986CEC1CF0C}"/>
              </a:ext>
            </a:extLst>
          </p:cNvPr>
          <p:cNvSpPr/>
          <p:nvPr/>
        </p:nvSpPr>
        <p:spPr>
          <a:xfrm>
            <a:off x="371271" y="1015705"/>
            <a:ext cx="2743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REGLAS No. 1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6E40B8-6BA8-4ADD-AD01-6568FE193208}"/>
              </a:ext>
            </a:extLst>
          </p:cNvPr>
          <p:cNvSpPr/>
          <p:nvPr/>
        </p:nvSpPr>
        <p:spPr>
          <a:xfrm>
            <a:off x="412557" y="1858263"/>
            <a:ext cx="82393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CADA ACTIVIDAD ES REPRESENTADA CON UNA SOLA FLECHA EN LA RED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90C1C54-6A3D-4C20-9329-845D088267CC}"/>
              </a:ext>
            </a:extLst>
          </p:cNvPr>
          <p:cNvSpPr/>
          <p:nvPr/>
        </p:nvSpPr>
        <p:spPr>
          <a:xfrm>
            <a:off x="1245140" y="3501958"/>
            <a:ext cx="995463" cy="1031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5400" dirty="0"/>
              <a:t>1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A38AFA47-5960-42B0-846F-940A850D4DE5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2240603" y="4017524"/>
            <a:ext cx="4118044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55AADD80-5437-45C0-87CC-12FDC82727F6}"/>
              </a:ext>
            </a:extLst>
          </p:cNvPr>
          <p:cNvSpPr/>
          <p:nvPr/>
        </p:nvSpPr>
        <p:spPr>
          <a:xfrm>
            <a:off x="6358647" y="3501958"/>
            <a:ext cx="995463" cy="1031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5400" dirty="0"/>
              <a:t>2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7ACC02C-4F87-4624-A032-91EDDFE491A5}"/>
              </a:ext>
            </a:extLst>
          </p:cNvPr>
          <p:cNvSpPr/>
          <p:nvPr/>
        </p:nvSpPr>
        <p:spPr>
          <a:xfrm>
            <a:off x="4067028" y="3334432"/>
            <a:ext cx="4651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9015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B17B386-DAB7-424C-BBDC-AAA44DE5F6CC}"/>
              </a:ext>
            </a:extLst>
          </p:cNvPr>
          <p:cNvSpPr/>
          <p:nvPr/>
        </p:nvSpPr>
        <p:spPr>
          <a:xfrm>
            <a:off x="371271" y="646054"/>
            <a:ext cx="2743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REGLAS No. 2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013B0D-6487-4018-B6CB-F25A96F17D52}"/>
              </a:ext>
            </a:extLst>
          </p:cNvPr>
          <p:cNvSpPr/>
          <p:nvPr/>
        </p:nvSpPr>
        <p:spPr>
          <a:xfrm>
            <a:off x="412557" y="1488612"/>
            <a:ext cx="82393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VE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DOS ACTIVIDADES DIFERENTES NO PUEDE IDENTIFICARSE POR LOS MISMO EVENTOS TERMINALES Y DE INICIO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6B2B558D-1DBE-4433-87AB-3920514422E3}"/>
              </a:ext>
            </a:extLst>
          </p:cNvPr>
          <p:cNvSpPr/>
          <p:nvPr/>
        </p:nvSpPr>
        <p:spPr>
          <a:xfrm>
            <a:off x="1420238" y="4407871"/>
            <a:ext cx="995463" cy="1031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5400" dirty="0"/>
              <a:t>1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330274D6-A054-4BBC-AEA3-E16689790C3A}"/>
              </a:ext>
            </a:extLst>
          </p:cNvPr>
          <p:cNvCxnSpPr>
            <a:cxnSpLocks/>
          </p:cNvCxnSpPr>
          <p:nvPr/>
        </p:nvCxnSpPr>
        <p:spPr>
          <a:xfrm>
            <a:off x="2415701" y="4612150"/>
            <a:ext cx="4118044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070BAB1B-CC9D-4F0C-AC2A-4B27BB492163}"/>
              </a:ext>
            </a:extLst>
          </p:cNvPr>
          <p:cNvSpPr/>
          <p:nvPr/>
        </p:nvSpPr>
        <p:spPr>
          <a:xfrm>
            <a:off x="6533745" y="4407871"/>
            <a:ext cx="995463" cy="1031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5400" dirty="0"/>
              <a:t>2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F5BF3D7-F598-46A5-9999-174145D23387}"/>
              </a:ext>
            </a:extLst>
          </p:cNvPr>
          <p:cNvSpPr/>
          <p:nvPr/>
        </p:nvSpPr>
        <p:spPr>
          <a:xfrm>
            <a:off x="4242126" y="3929058"/>
            <a:ext cx="4651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FBEC3F0-9C6D-46B5-8B6B-92E2BF8F3F40}"/>
              </a:ext>
            </a:extLst>
          </p:cNvPr>
          <p:cNvCxnSpPr>
            <a:cxnSpLocks/>
          </p:cNvCxnSpPr>
          <p:nvPr/>
        </p:nvCxnSpPr>
        <p:spPr>
          <a:xfrm flipH="1">
            <a:off x="2415701" y="5108263"/>
            <a:ext cx="3946188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F4EA8D6-E965-4238-90DE-3211293356F7}"/>
              </a:ext>
            </a:extLst>
          </p:cNvPr>
          <p:cNvSpPr/>
          <p:nvPr/>
        </p:nvSpPr>
        <p:spPr>
          <a:xfrm>
            <a:off x="0" y="3884651"/>
            <a:ext cx="27451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INCORRECTO</a:t>
            </a:r>
          </a:p>
        </p:txBody>
      </p:sp>
    </p:spTree>
    <p:extLst>
      <p:ext uri="{BB962C8B-B14F-4D97-AF65-F5344CB8AC3E}">
        <p14:creationId xmlns:p14="http://schemas.microsoft.com/office/powerpoint/2010/main" val="2425442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91F9247-CBD7-4DD8-904A-A559795821B1}"/>
              </a:ext>
            </a:extLst>
          </p:cNvPr>
          <p:cNvSpPr/>
          <p:nvPr/>
        </p:nvSpPr>
        <p:spPr>
          <a:xfrm>
            <a:off x="371271" y="646054"/>
            <a:ext cx="2743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REGLAS No. 2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F3D0899-4786-4CBA-BAB8-C1668009435C}"/>
              </a:ext>
            </a:extLst>
          </p:cNvPr>
          <p:cNvSpPr/>
          <p:nvPr/>
        </p:nvSpPr>
        <p:spPr>
          <a:xfrm>
            <a:off x="412557" y="1488612"/>
            <a:ext cx="82393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VE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UTILIZAR LAS SIGUIENTES FORMAS: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732C3131-A6C0-454C-883B-DDDCF786974B}"/>
              </a:ext>
            </a:extLst>
          </p:cNvPr>
          <p:cNvSpPr/>
          <p:nvPr/>
        </p:nvSpPr>
        <p:spPr>
          <a:xfrm>
            <a:off x="1665049" y="2819909"/>
            <a:ext cx="995463" cy="1031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5400" dirty="0"/>
              <a:t>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B34836E5-394B-489F-BF0F-BFC6ECD9B973}"/>
              </a:ext>
            </a:extLst>
          </p:cNvPr>
          <p:cNvSpPr/>
          <p:nvPr/>
        </p:nvSpPr>
        <p:spPr>
          <a:xfrm>
            <a:off x="371271" y="4957864"/>
            <a:ext cx="995463" cy="1031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5400" dirty="0"/>
              <a:t>1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18E9BA8C-FBC8-4EAD-8112-CA7D58466CD2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869003" y="3621236"/>
            <a:ext cx="923245" cy="1336628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Elipse 8">
            <a:extLst>
              <a:ext uri="{FF2B5EF4-FFF2-40B4-BE49-F238E27FC236}">
                <a16:creationId xmlns:a16="http://schemas.microsoft.com/office/drawing/2014/main" id="{AD1083E7-6F28-440A-B903-EB050E79B43F}"/>
              </a:ext>
            </a:extLst>
          </p:cNvPr>
          <p:cNvSpPr/>
          <p:nvPr/>
        </p:nvSpPr>
        <p:spPr>
          <a:xfrm>
            <a:off x="2970354" y="4957864"/>
            <a:ext cx="995463" cy="1031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5400" dirty="0"/>
              <a:t>3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D37DEBFE-4A60-4B15-991E-E3032A4FD4BC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1366734" y="5473430"/>
            <a:ext cx="1603620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C4F5EA8-E088-49FA-85A7-94F4F6671174}"/>
              </a:ext>
            </a:extLst>
          </p:cNvPr>
          <p:cNvSpPr/>
          <p:nvPr/>
        </p:nvSpPr>
        <p:spPr>
          <a:xfrm>
            <a:off x="865433" y="3779058"/>
            <a:ext cx="4651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C887CB9-6184-418B-9D85-6D3D104CD139}"/>
              </a:ext>
            </a:extLst>
          </p:cNvPr>
          <p:cNvSpPr/>
          <p:nvPr/>
        </p:nvSpPr>
        <p:spPr>
          <a:xfrm>
            <a:off x="1792248" y="4880044"/>
            <a:ext cx="442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9EF4E67F-7A8A-44CE-BE89-E34E6164A5E5}"/>
              </a:ext>
            </a:extLst>
          </p:cNvPr>
          <p:cNvCxnSpPr>
            <a:cxnSpLocks/>
            <a:stCxn id="6" idx="5"/>
            <a:endCxn id="9" idx="0"/>
          </p:cNvCxnSpPr>
          <p:nvPr/>
        </p:nvCxnSpPr>
        <p:spPr>
          <a:xfrm>
            <a:off x="2514730" y="3700035"/>
            <a:ext cx="953356" cy="1257829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Elipse 23">
            <a:extLst>
              <a:ext uri="{FF2B5EF4-FFF2-40B4-BE49-F238E27FC236}">
                <a16:creationId xmlns:a16="http://schemas.microsoft.com/office/drawing/2014/main" id="{EA7A75D7-1D7D-4586-83D2-32CFB96006A4}"/>
              </a:ext>
            </a:extLst>
          </p:cNvPr>
          <p:cNvSpPr/>
          <p:nvPr/>
        </p:nvSpPr>
        <p:spPr>
          <a:xfrm>
            <a:off x="5994951" y="2747926"/>
            <a:ext cx="995463" cy="1031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5400" dirty="0"/>
              <a:t>2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DE5403F2-B74C-4393-9EA4-68D2EC4025EC}"/>
              </a:ext>
            </a:extLst>
          </p:cNvPr>
          <p:cNvSpPr/>
          <p:nvPr/>
        </p:nvSpPr>
        <p:spPr>
          <a:xfrm>
            <a:off x="4701173" y="4885881"/>
            <a:ext cx="995463" cy="1031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5400" dirty="0"/>
              <a:t>1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2B300065-ABEB-4285-AF0B-9ADDB07C45C8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5198905" y="3549253"/>
            <a:ext cx="923245" cy="1336628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Elipse 26">
            <a:extLst>
              <a:ext uri="{FF2B5EF4-FFF2-40B4-BE49-F238E27FC236}">
                <a16:creationId xmlns:a16="http://schemas.microsoft.com/office/drawing/2014/main" id="{358153CD-CA7F-4B38-ACFF-1608E875AC0E}"/>
              </a:ext>
            </a:extLst>
          </p:cNvPr>
          <p:cNvSpPr/>
          <p:nvPr/>
        </p:nvSpPr>
        <p:spPr>
          <a:xfrm>
            <a:off x="7300256" y="4885881"/>
            <a:ext cx="995463" cy="1031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5400" dirty="0"/>
              <a:t>3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7FC62FF2-19ED-4C58-87D8-20896232E454}"/>
              </a:ext>
            </a:extLst>
          </p:cNvPr>
          <p:cNvCxnSpPr>
            <a:cxnSpLocks/>
            <a:stCxn id="25" idx="6"/>
            <a:endCxn id="27" idx="2"/>
          </p:cNvCxnSpPr>
          <p:nvPr/>
        </p:nvCxnSpPr>
        <p:spPr>
          <a:xfrm>
            <a:off x="5696636" y="5401447"/>
            <a:ext cx="1603620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Rectángulo 29">
            <a:extLst>
              <a:ext uri="{FF2B5EF4-FFF2-40B4-BE49-F238E27FC236}">
                <a16:creationId xmlns:a16="http://schemas.microsoft.com/office/drawing/2014/main" id="{20D42A6B-6C23-4780-849E-C21213A0358E}"/>
              </a:ext>
            </a:extLst>
          </p:cNvPr>
          <p:cNvSpPr/>
          <p:nvPr/>
        </p:nvSpPr>
        <p:spPr>
          <a:xfrm>
            <a:off x="6122150" y="4808061"/>
            <a:ext cx="442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9DC362F9-2588-4536-85AF-6743B2C55B57}"/>
              </a:ext>
            </a:extLst>
          </p:cNvPr>
          <p:cNvCxnSpPr>
            <a:cxnSpLocks/>
            <a:stCxn id="24" idx="5"/>
            <a:endCxn id="27" idx="0"/>
          </p:cNvCxnSpPr>
          <p:nvPr/>
        </p:nvCxnSpPr>
        <p:spPr>
          <a:xfrm>
            <a:off x="6844632" y="3628052"/>
            <a:ext cx="953356" cy="1257829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3FDD7DB-6064-4FE3-A5EF-A776BBC2CFA1}"/>
              </a:ext>
            </a:extLst>
          </p:cNvPr>
          <p:cNvSpPr/>
          <p:nvPr/>
        </p:nvSpPr>
        <p:spPr>
          <a:xfrm>
            <a:off x="2940244" y="3652253"/>
            <a:ext cx="7681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547584D3-BF71-4E68-8FCD-BC1A6828EA22}"/>
              </a:ext>
            </a:extLst>
          </p:cNvPr>
          <p:cNvSpPr/>
          <p:nvPr/>
        </p:nvSpPr>
        <p:spPr>
          <a:xfrm>
            <a:off x="431821" y="2582299"/>
            <a:ext cx="13324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VE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CORRECTO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B7136F13-88DE-4A89-92E7-EF33C7995DF1}"/>
              </a:ext>
            </a:extLst>
          </p:cNvPr>
          <p:cNvSpPr/>
          <p:nvPr/>
        </p:nvSpPr>
        <p:spPr>
          <a:xfrm>
            <a:off x="6990414" y="2562838"/>
            <a:ext cx="13324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VE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CORRECTO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0DB6EB7B-1FE7-4FCC-B9A9-469CAB55E7ED}"/>
              </a:ext>
            </a:extLst>
          </p:cNvPr>
          <p:cNvSpPr/>
          <p:nvPr/>
        </p:nvSpPr>
        <p:spPr>
          <a:xfrm>
            <a:off x="7197861" y="3600046"/>
            <a:ext cx="442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D81FB20-73C1-4875-A219-0E26D2000CF3}"/>
              </a:ext>
            </a:extLst>
          </p:cNvPr>
          <p:cNvSpPr/>
          <p:nvPr/>
        </p:nvSpPr>
        <p:spPr>
          <a:xfrm>
            <a:off x="4977972" y="3682618"/>
            <a:ext cx="7681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</a:t>
            </a:r>
          </a:p>
        </p:txBody>
      </p:sp>
    </p:spTree>
    <p:extLst>
      <p:ext uri="{BB962C8B-B14F-4D97-AF65-F5344CB8AC3E}">
        <p14:creationId xmlns:p14="http://schemas.microsoft.com/office/powerpoint/2010/main" val="3941271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0418637F-A434-46AD-B23C-F724AD65B380}"/>
              </a:ext>
            </a:extLst>
          </p:cNvPr>
          <p:cNvSpPr/>
          <p:nvPr/>
        </p:nvSpPr>
        <p:spPr>
          <a:xfrm>
            <a:off x="3960777" y="2703177"/>
            <a:ext cx="995463" cy="1031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5400" dirty="0"/>
              <a:t>2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2505C53-E9B8-4610-AC08-096081EBDBE7}"/>
              </a:ext>
            </a:extLst>
          </p:cNvPr>
          <p:cNvSpPr/>
          <p:nvPr/>
        </p:nvSpPr>
        <p:spPr>
          <a:xfrm>
            <a:off x="2666999" y="4841132"/>
            <a:ext cx="995463" cy="1031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5400" dirty="0"/>
              <a:t>1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938062A3-B1AA-4B7F-9DB5-0AEB30A72DC3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3164731" y="3504504"/>
            <a:ext cx="923245" cy="1336628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Elipse 6">
            <a:extLst>
              <a:ext uri="{FF2B5EF4-FFF2-40B4-BE49-F238E27FC236}">
                <a16:creationId xmlns:a16="http://schemas.microsoft.com/office/drawing/2014/main" id="{EA94979B-E93E-43C6-B91B-1C6A7B97BF71}"/>
              </a:ext>
            </a:extLst>
          </p:cNvPr>
          <p:cNvSpPr/>
          <p:nvPr/>
        </p:nvSpPr>
        <p:spPr>
          <a:xfrm>
            <a:off x="5266082" y="4841132"/>
            <a:ext cx="995463" cy="1031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5400" dirty="0"/>
              <a:t>3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68CD90C8-9C1E-4A13-A7EE-0CC7A259771F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3662462" y="5356698"/>
            <a:ext cx="1603620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67D398C7-1342-4901-BABF-F608062B7DC7}"/>
              </a:ext>
            </a:extLst>
          </p:cNvPr>
          <p:cNvSpPr/>
          <p:nvPr/>
        </p:nvSpPr>
        <p:spPr>
          <a:xfrm>
            <a:off x="3141706" y="3662326"/>
            <a:ext cx="5100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F772EFD-B3E2-4CBD-BFB9-C7993EC7F570}"/>
              </a:ext>
            </a:extLst>
          </p:cNvPr>
          <p:cNvSpPr/>
          <p:nvPr/>
        </p:nvSpPr>
        <p:spPr>
          <a:xfrm>
            <a:off x="4087976" y="4763312"/>
            <a:ext cx="442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47BE2F72-3368-443A-AA2D-B990A045F15D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4810458" y="3583303"/>
            <a:ext cx="953356" cy="1257829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AB1159E-8901-4831-BA2B-59D9241D0FC5}"/>
              </a:ext>
            </a:extLst>
          </p:cNvPr>
          <p:cNvSpPr/>
          <p:nvPr/>
        </p:nvSpPr>
        <p:spPr>
          <a:xfrm>
            <a:off x="5235972" y="3535521"/>
            <a:ext cx="7681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DE6F89A-3343-4C29-9D9C-60B81FF13F39}"/>
              </a:ext>
            </a:extLst>
          </p:cNvPr>
          <p:cNvSpPr/>
          <p:nvPr/>
        </p:nvSpPr>
        <p:spPr>
          <a:xfrm>
            <a:off x="2727549" y="2465567"/>
            <a:ext cx="13324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VE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CORRECTO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0D401FA3-8C2A-4ADC-8F97-E8471E92DC80}"/>
              </a:ext>
            </a:extLst>
          </p:cNvPr>
          <p:cNvSpPr/>
          <p:nvPr/>
        </p:nvSpPr>
        <p:spPr>
          <a:xfrm>
            <a:off x="371271" y="646054"/>
            <a:ext cx="2743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REGLAS No. 2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222004F-274E-445E-A007-B62A41AD2993}"/>
              </a:ext>
            </a:extLst>
          </p:cNvPr>
          <p:cNvSpPr/>
          <p:nvPr/>
        </p:nvSpPr>
        <p:spPr>
          <a:xfrm>
            <a:off x="412557" y="1488612"/>
            <a:ext cx="82393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VE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UTILIZAR LAS SIGUIENTES FORMAS:</a:t>
            </a:r>
          </a:p>
        </p:txBody>
      </p:sp>
    </p:spTree>
    <p:extLst>
      <p:ext uri="{BB962C8B-B14F-4D97-AF65-F5344CB8AC3E}">
        <p14:creationId xmlns:p14="http://schemas.microsoft.com/office/powerpoint/2010/main" val="3484295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B0439A9D-E546-4C5C-84E0-A28E74BA018B}"/>
              </a:ext>
            </a:extLst>
          </p:cNvPr>
          <p:cNvSpPr/>
          <p:nvPr/>
        </p:nvSpPr>
        <p:spPr>
          <a:xfrm>
            <a:off x="3878845" y="4574731"/>
            <a:ext cx="995463" cy="1031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5400" dirty="0"/>
              <a:t>1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6C0CD7B5-B041-4222-BCDB-A5A69326EE3D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4728526" y="3400927"/>
            <a:ext cx="2268774" cy="132481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CD36E8E4-EAF8-4A38-9762-19842100F23C}"/>
              </a:ext>
            </a:extLst>
          </p:cNvPr>
          <p:cNvSpPr/>
          <p:nvPr/>
        </p:nvSpPr>
        <p:spPr>
          <a:xfrm>
            <a:off x="2381835" y="3263821"/>
            <a:ext cx="442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469A105-3072-454D-B18D-D627C1C37B2F}"/>
              </a:ext>
            </a:extLst>
          </p:cNvPr>
          <p:cNvSpPr/>
          <p:nvPr/>
        </p:nvSpPr>
        <p:spPr>
          <a:xfrm>
            <a:off x="371271" y="646054"/>
            <a:ext cx="2743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REGLAS No. 2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BBD5674-F23F-44E4-AFDB-1C90EE05A0E6}"/>
              </a:ext>
            </a:extLst>
          </p:cNvPr>
          <p:cNvSpPr/>
          <p:nvPr/>
        </p:nvSpPr>
        <p:spPr>
          <a:xfrm>
            <a:off x="412557" y="1488612"/>
            <a:ext cx="82393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VE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UTILIZAR LAS SIGUIENTES FORMAS: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2BE3F815-C772-40B7-8E87-F50E5D1B8AE1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4728526" y="5454857"/>
            <a:ext cx="2443872" cy="1020011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222C8311-B1A2-4631-B4A8-74B638D45B29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298525" y="3288630"/>
            <a:ext cx="2726102" cy="1437107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87F043F9-8B0B-4686-8EAE-F952B971B116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1580755" y="5454857"/>
            <a:ext cx="2443872" cy="1175654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Rectángulo 32">
            <a:extLst>
              <a:ext uri="{FF2B5EF4-FFF2-40B4-BE49-F238E27FC236}">
                <a16:creationId xmlns:a16="http://schemas.microsoft.com/office/drawing/2014/main" id="{BC767E44-51B5-4791-89B5-526547EA763B}"/>
              </a:ext>
            </a:extLst>
          </p:cNvPr>
          <p:cNvSpPr/>
          <p:nvPr/>
        </p:nvSpPr>
        <p:spPr>
          <a:xfrm>
            <a:off x="2160460" y="5516975"/>
            <a:ext cx="442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1BF8A5BB-68AC-4569-8B55-3769297B327F}"/>
              </a:ext>
            </a:extLst>
          </p:cNvPr>
          <p:cNvSpPr/>
          <p:nvPr/>
        </p:nvSpPr>
        <p:spPr>
          <a:xfrm>
            <a:off x="5641538" y="3368059"/>
            <a:ext cx="442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30D3DD1F-2DB2-45C6-8110-B5B3ABFDEF81}"/>
              </a:ext>
            </a:extLst>
          </p:cNvPr>
          <p:cNvSpPr/>
          <p:nvPr/>
        </p:nvSpPr>
        <p:spPr>
          <a:xfrm>
            <a:off x="5707193" y="5282697"/>
            <a:ext cx="442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DCF5623-B66D-4308-BF52-0E745D2AC4FD}"/>
              </a:ext>
            </a:extLst>
          </p:cNvPr>
          <p:cNvSpPr/>
          <p:nvPr/>
        </p:nvSpPr>
        <p:spPr>
          <a:xfrm>
            <a:off x="513695" y="2506324"/>
            <a:ext cx="15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VE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INCORRECTO</a:t>
            </a:r>
          </a:p>
        </p:txBody>
      </p:sp>
    </p:spTree>
    <p:extLst>
      <p:ext uri="{BB962C8B-B14F-4D97-AF65-F5344CB8AC3E}">
        <p14:creationId xmlns:p14="http://schemas.microsoft.com/office/powerpoint/2010/main" val="3934773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</TotalTime>
  <Words>1068</Words>
  <Application>Microsoft Office PowerPoint</Application>
  <PresentationFormat>Presentación en pantalla (4:3)</PresentationFormat>
  <Paragraphs>551</Paragraphs>
  <Slides>26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2" baseType="lpstr">
      <vt:lpstr>Arial</vt:lpstr>
      <vt:lpstr>Arial,sans-serif</vt:lpstr>
      <vt:lpstr>Calibri</vt:lpstr>
      <vt:lpstr>Calibri Light</vt:lpstr>
      <vt:lpstr>Cambria Math</vt:lpstr>
      <vt:lpstr>Tema de Office</vt:lpstr>
      <vt:lpstr>Presentación de PowerPoint</vt:lpstr>
      <vt:lpstr>Diagrama de flechas</vt:lpstr>
      <vt:lpstr>Simbología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Pasos para crear CMP-PERT</vt:lpstr>
      <vt:lpstr>Paso 1: Tabla de Actividades</vt:lpstr>
      <vt:lpstr>Paso 2: Creación diagrama de RED</vt:lpstr>
      <vt:lpstr>Paso 2: Creación diagrama de RED</vt:lpstr>
      <vt:lpstr>Paso 2: Creación diagrama de RED</vt:lpstr>
      <vt:lpstr>Paso 2: Creación diagrama de RED</vt:lpstr>
      <vt:lpstr>Paso 2: Creación diagrama de RED</vt:lpstr>
      <vt:lpstr>Paso 3: Ocurrencia mas temprana (E)</vt:lpstr>
      <vt:lpstr>Paso 3: Ocurrencia mas temprana (E)</vt:lpstr>
      <vt:lpstr>Paso 3: Ocurrencia mas temprana (E)</vt:lpstr>
      <vt:lpstr>Paso 4: Ocurrencia mas tardía (L)</vt:lpstr>
      <vt:lpstr>Paso 4: Ocurrencia mas tardía (L)</vt:lpstr>
      <vt:lpstr>Paso 5: Calculo de ruta critica</vt:lpstr>
      <vt:lpstr>Paso 6: Calculo de Holguras</vt:lpstr>
      <vt:lpstr>Paso 6: Calculo de Holguras</vt:lpstr>
      <vt:lpstr>REGLAS PARA LAS HOLGURAS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PEDRO-UNESUR</dc:creator>
  <cp:lastModifiedBy>PEDRO-UNESUR</cp:lastModifiedBy>
  <cp:revision>40</cp:revision>
  <dcterms:created xsi:type="dcterms:W3CDTF">2017-10-29T18:38:40Z</dcterms:created>
  <dcterms:modified xsi:type="dcterms:W3CDTF">2017-11-16T01:59:39Z</dcterms:modified>
</cp:coreProperties>
</file>