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0" r:id="rId4"/>
    <p:sldId id="273" r:id="rId5"/>
    <p:sldId id="259" r:id="rId6"/>
    <p:sldId id="264" r:id="rId7"/>
    <p:sldId id="262" r:id="rId8"/>
    <p:sldId id="268" r:id="rId9"/>
    <p:sldId id="27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50" autoAdjust="0"/>
  </p:normalViewPr>
  <p:slideViewPr>
    <p:cSldViewPr>
      <p:cViewPr varScale="1">
        <p:scale>
          <a:sx n="29" d="100"/>
          <a:sy n="29" d="100"/>
        </p:scale>
        <p:origin x="-1608" y="-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EEB6-3993-45C2-A031-26C8C2D0AAD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52A95-BDA5-4BC1-AC3F-30056F77F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2A95-BDA5-4BC1-AC3F-30056F77F9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</a:bodyPr>
          <a:lstStyle>
            <a:lvl1pPr algn="r" rtl="0">
              <a:spcBef>
                <a:spcPct val="0"/>
              </a:spcBef>
              <a:buNone/>
              <a:defRPr sz="5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</a:bodyPr>
          <a:lstStyle>
            <a:lvl1pPr algn="l" rtl="0">
              <a:spcBef>
                <a:spcPct val="0"/>
              </a:spcBef>
              <a:buNone/>
              <a:defRPr kumimoji="0" lang="en-US" sz="5600" b="1" kern="12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49798"/>
            <a:ext cx="4041775" cy="54570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6"/>
            <a:ext cx="2743200" cy="96837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5183188"/>
            <a:ext cx="4762500" cy="5318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952"/>
            <a:ext cx="4762500" cy="5318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8434" name="Picture 2" descr="C:\Users\WuYang\Desktop\sjtuvis\校徽系列\标准式\银色系校徽标准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153644"/>
            <a:ext cx="1198860" cy="119886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 to</a:t>
            </a:r>
            <a:br>
              <a:rPr lang="en-US" altLang="zh-CN" dirty="0" smtClean="0"/>
            </a:br>
            <a:r>
              <a:rPr lang="en-US" altLang="zh-CN" dirty="0" smtClean="0"/>
              <a:t>ECG Classification 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Remote ECG </a:t>
            </a:r>
            <a:r>
              <a:rPr lang="en-US" altLang="zh-CN" dirty="0"/>
              <a:t>O</a:t>
            </a:r>
            <a:r>
              <a:rPr lang="en-US" altLang="zh-CN" dirty="0" smtClean="0"/>
              <a:t>nline Diagnosis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39795"/>
            <a:ext cx="5052988" cy="341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WuYang\Desktop\2011410958559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23540"/>
            <a:ext cx="4258678" cy="35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2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720180"/>
            <a:ext cx="8229600" cy="3657600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dirty="0" smtClean="0"/>
              <a:t>ECG for Heart Diseases Diagnosis 	</a:t>
            </a:r>
            <a:endParaRPr lang="zh-CN" alt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13284"/>
            <a:ext cx="3124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第六章　辅助检查——心电图 - 石头 - 石头的新生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84959"/>
            <a:ext cx="315242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My Documents\docs\ECG\final paper\ECG_12deriva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5" y="2858417"/>
            <a:ext cx="45529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waveform of ECGs</a:t>
            </a:r>
          </a:p>
          <a:p>
            <a:endParaRPr lang="en-US" altLang="zh-CN" dirty="0"/>
          </a:p>
        </p:txBody>
      </p:sp>
      <p:pic>
        <p:nvPicPr>
          <p:cNvPr id="1026" name="Picture 2" descr="D:\My Documents\docs\ECG\final paper\pic\bea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46" y="1641673"/>
            <a:ext cx="3773510" cy="35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1657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ECG Classification 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Preprocessing</a:t>
            </a:r>
          </a:p>
          <a:p>
            <a:endParaRPr lang="en-US" altLang="zh-CN" dirty="0"/>
          </a:p>
          <a:p>
            <a:r>
              <a:rPr lang="en-US" altLang="zh-CN" dirty="0" smtClean="0"/>
              <a:t>Feature Extraction</a:t>
            </a:r>
          </a:p>
          <a:p>
            <a:endParaRPr lang="en-US" altLang="zh-CN" dirty="0"/>
          </a:p>
          <a:p>
            <a:r>
              <a:rPr lang="en-US" altLang="zh-CN" dirty="0" smtClean="0"/>
              <a:t>Classification </a:t>
            </a:r>
            <a:endParaRPr lang="zh-CN" altLang="en-US" dirty="0"/>
          </a:p>
        </p:txBody>
      </p:sp>
      <p:pic>
        <p:nvPicPr>
          <p:cNvPr id="3074" name="Picture 2" descr="D:\My Documents\docs\ECG\final paper\流程图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07" y="1787913"/>
            <a:ext cx="5417413" cy="26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Denoising</a:t>
            </a:r>
            <a:endParaRPr lang="en-US" altLang="zh-CN" dirty="0"/>
          </a:p>
          <a:p>
            <a:r>
              <a:rPr lang="en-US" altLang="zh-CN" dirty="0" smtClean="0"/>
              <a:t>Waveform detection</a:t>
            </a:r>
          </a:p>
          <a:p>
            <a:pPr lvl="1"/>
            <a:r>
              <a:rPr lang="en-US" altLang="zh-CN" dirty="0" smtClean="0"/>
              <a:t>R-wave detection</a:t>
            </a:r>
          </a:p>
          <a:p>
            <a:r>
              <a:rPr lang="en-US" altLang="zh-CN" dirty="0" smtClean="0"/>
              <a:t>Segmentation</a:t>
            </a:r>
            <a:endParaRPr lang="zh-CN" altLang="en-US" dirty="0"/>
          </a:p>
        </p:txBody>
      </p:sp>
      <p:pic>
        <p:nvPicPr>
          <p:cNvPr id="4" name="Picture 5" descr="500px-QRS_nomencla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5332"/>
            <a:ext cx="47625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D:\My Documents\docs\ECG\final paper\pic\系统截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25252"/>
            <a:ext cx="4051756" cy="46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WuYang\Desktop\sel_s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1" y="3778061"/>
            <a:ext cx="3330284" cy="184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</a:p>
          <a:p>
            <a:r>
              <a:rPr lang="en-US" altLang="zh-CN" dirty="0" smtClean="0"/>
              <a:t>LDA</a:t>
            </a:r>
          </a:p>
          <a:p>
            <a:r>
              <a:rPr lang="en-US" altLang="zh-CN" dirty="0" smtClean="0"/>
              <a:t>ICA 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8194" name="Picture 2" descr="C:\Users\WuYang\Desktop\30-500-sel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04465"/>
            <a:ext cx="5472608" cy="416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7" y="712991"/>
            <a:ext cx="5583661" cy="435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2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整体识别率有所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提高</a:t>
            </a:r>
            <a:endParaRPr lang="en-US" altLang="zh-CN" sz="2400" dirty="0" smtClean="0"/>
          </a:p>
          <a:p>
            <a:r>
              <a:rPr lang="zh-CN" altLang="en-US" sz="2400" dirty="0" smtClean="0"/>
              <a:t>基于概率的多类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分类器在小样本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识别率有所提高</a:t>
            </a:r>
            <a:endParaRPr lang="en-US" altLang="zh-CN" sz="2400" dirty="0" smtClean="0"/>
          </a:p>
          <a:p>
            <a:r>
              <a:rPr lang="zh-CN" altLang="en-US" sz="2000" dirty="0"/>
              <a:t>误</a:t>
            </a:r>
            <a:r>
              <a:rPr lang="zh-CN" altLang="en-US" sz="2000" dirty="0" smtClean="0"/>
              <a:t>分类成因：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两导联上特征相似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多症伴发现象</a:t>
            </a:r>
            <a:endParaRPr lang="en-US" altLang="zh-CN" sz="2000" dirty="0" smtClean="0"/>
          </a:p>
          <a:p>
            <a:pPr lvl="1"/>
            <a:endParaRPr lang="en-US" altLang="zh-CN" sz="2200" dirty="0"/>
          </a:p>
        </p:txBody>
      </p:sp>
      <p:pic>
        <p:nvPicPr>
          <p:cNvPr id="12290" name="Picture 2" descr="C:\Users\WuYang\Desktop\teb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r="3279"/>
          <a:stretch/>
        </p:blipFill>
        <p:spPr bwMode="auto">
          <a:xfrm>
            <a:off x="3306924" y="1129308"/>
            <a:ext cx="5726098" cy="39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2978"/>
            <a:ext cx="7347673" cy="509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2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2665</TotalTime>
  <Words>45</Words>
  <Application>Microsoft Office PowerPoint</Application>
  <PresentationFormat>全屏显示(16:10)</PresentationFormat>
  <Paragraphs>28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Introduction to ECG Classification </vt:lpstr>
      <vt:lpstr>Remote ECG Online Diagnosis </vt:lpstr>
      <vt:lpstr>ECG data</vt:lpstr>
      <vt:lpstr>ECG Data</vt:lpstr>
      <vt:lpstr>ECG Classification Procedure</vt:lpstr>
      <vt:lpstr>Preprocessing</vt:lpstr>
      <vt:lpstr>Features</vt:lpstr>
      <vt:lpstr>实验结果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心电特征提取及分类方法研究</dc:title>
  <dc:creator>wuyang</dc:creator>
  <cp:lastModifiedBy>Zhang Liqing</cp:lastModifiedBy>
  <cp:revision>70</cp:revision>
  <dcterms:created xsi:type="dcterms:W3CDTF">2011-12-24T11:12:05Z</dcterms:created>
  <dcterms:modified xsi:type="dcterms:W3CDTF">2015-12-29T05:58:22Z</dcterms:modified>
</cp:coreProperties>
</file>