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77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5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8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741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24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38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73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09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8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4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3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1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92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5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6CD4ACA-2EC3-4400-A21B-02A97436EA6D}" type="datetimeFigureOut">
              <a:rPr lang="zh-CN" altLang="en-US" smtClean="0"/>
              <a:t>2017/05/11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8E9925A-2F63-4CBC-B0B8-C35B0A9B3B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系统界面原型设计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徐佳庆  周志浩  任存攀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9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7772" y="84406"/>
            <a:ext cx="7047913" cy="4937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63175" y="6752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881489" y="675249"/>
            <a:ext cx="14068" cy="447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77772" y="675249"/>
            <a:ext cx="1617785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菜单栏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67686" y="21578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53618" y="292607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67686" y="365759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39551" y="43539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增删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467686" y="1406769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26194"/>
              </p:ext>
            </p:extLst>
          </p:nvPr>
        </p:nvGraphicFramePr>
        <p:xfrm>
          <a:off x="4909622" y="1181684"/>
          <a:ext cx="5416065" cy="389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13">
                  <a:extLst>
                    <a:ext uri="{9D8B030D-6E8A-4147-A177-3AD203B41FA5}">
                      <a16:colId xmlns:a16="http://schemas.microsoft.com/office/drawing/2014/main" val="3545003535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69197435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1765037879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26360711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722924496"/>
                    </a:ext>
                  </a:extLst>
                </a:gridCol>
              </a:tblGrid>
              <a:tr h="48709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48112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1253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3760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5248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61214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519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68415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4223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930729" y="675248"/>
            <a:ext cx="5394956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数据显示区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00732" y="148994"/>
            <a:ext cx="537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课程成绩管理信息系统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181685"/>
            <a:ext cx="2897945" cy="3657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选择文件：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104314" y="1195753"/>
            <a:ext cx="0" cy="3657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22696" y="1181684"/>
            <a:ext cx="675250" cy="351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3038622" y="1477108"/>
            <a:ext cx="400929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33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7772" y="84406"/>
            <a:ext cx="7047913" cy="4937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63175" y="6752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881489" y="675249"/>
            <a:ext cx="14068" cy="447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77772" y="675249"/>
            <a:ext cx="1617785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菜单栏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67686" y="21578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53618" y="292607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67686" y="365759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39551" y="43539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增删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467686" y="1406769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909622" y="1181684"/>
          <a:ext cx="5416065" cy="389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13">
                  <a:extLst>
                    <a:ext uri="{9D8B030D-6E8A-4147-A177-3AD203B41FA5}">
                      <a16:colId xmlns:a16="http://schemas.microsoft.com/office/drawing/2014/main" val="3545003535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69197435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1765037879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26360711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722924496"/>
                    </a:ext>
                  </a:extLst>
                </a:gridCol>
              </a:tblGrid>
              <a:tr h="48709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48112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1253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3760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5248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61214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519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68415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4223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930729" y="675248"/>
            <a:ext cx="5394956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数据显示区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00732" y="148994"/>
            <a:ext cx="537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课程成绩管理信息系统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7286" y="1181684"/>
            <a:ext cx="1744394" cy="351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单人信息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3218" y="1554479"/>
            <a:ext cx="1758462" cy="351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按分数显示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67286" y="1913206"/>
            <a:ext cx="1744394" cy="379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按成绩显示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079696" y="513471"/>
            <a:ext cx="3130061" cy="37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输入学号：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191044" y="513471"/>
            <a:ext cx="0" cy="37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9339" y="513471"/>
            <a:ext cx="710418" cy="37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31" name="流程图: 合并 30"/>
          <p:cNvSpPr/>
          <p:nvPr/>
        </p:nvSpPr>
        <p:spPr>
          <a:xfrm>
            <a:off x="1856935" y="1799120"/>
            <a:ext cx="154745" cy="10705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合并 31"/>
          <p:cNvSpPr/>
          <p:nvPr/>
        </p:nvSpPr>
        <p:spPr>
          <a:xfrm>
            <a:off x="1856935" y="2178948"/>
            <a:ext cx="154745" cy="11408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067948" y="1797586"/>
            <a:ext cx="1209821" cy="360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由高到低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067949" y="2157851"/>
            <a:ext cx="1209821" cy="337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由低到高</a:t>
            </a:r>
            <a:endParaRPr lang="zh-CN" altLang="en-US" dirty="0"/>
          </a:p>
        </p:txBody>
      </p:sp>
      <p:cxnSp>
        <p:nvCxnSpPr>
          <p:cNvPr id="40" name="肘形连接符 39"/>
          <p:cNvCxnSpPr/>
          <p:nvPr/>
        </p:nvCxnSpPr>
        <p:spPr>
          <a:xfrm rot="10800000">
            <a:off x="2067949" y="1554480"/>
            <a:ext cx="1371603" cy="1109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2067948" y="887805"/>
            <a:ext cx="267289" cy="29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7772" y="84406"/>
            <a:ext cx="7047913" cy="4937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63175" y="6752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881489" y="675249"/>
            <a:ext cx="14068" cy="447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77772" y="675249"/>
            <a:ext cx="1617785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菜单栏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67686" y="21578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53618" y="292607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67686" y="365759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39551" y="43539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增删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467686" y="1406769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909622" y="1181684"/>
          <a:ext cx="5416065" cy="389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13">
                  <a:extLst>
                    <a:ext uri="{9D8B030D-6E8A-4147-A177-3AD203B41FA5}">
                      <a16:colId xmlns:a16="http://schemas.microsoft.com/office/drawing/2014/main" val="3545003535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69197435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1765037879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26360711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722924496"/>
                    </a:ext>
                  </a:extLst>
                </a:gridCol>
              </a:tblGrid>
              <a:tr h="48709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48112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1253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3760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5248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61214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519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68415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4223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930729" y="675248"/>
            <a:ext cx="5394956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数据显示区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00732" y="148994"/>
            <a:ext cx="537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课程成绩管理信息系统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144" y="1181684"/>
            <a:ext cx="1125415" cy="393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平均分数</a:t>
            </a:r>
          </a:p>
        </p:txBody>
      </p:sp>
      <p:sp>
        <p:nvSpPr>
          <p:cNvPr id="16" name="矩形 15"/>
          <p:cNvSpPr/>
          <p:nvPr/>
        </p:nvSpPr>
        <p:spPr>
          <a:xfrm>
            <a:off x="239148" y="1575582"/>
            <a:ext cx="1125415" cy="393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最高分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39146" y="1969480"/>
            <a:ext cx="1125415" cy="393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最低分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9144" y="2356337"/>
            <a:ext cx="1125415" cy="393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分段统计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1645920" y="2363378"/>
            <a:ext cx="1631852" cy="87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2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7772" y="84406"/>
            <a:ext cx="7047913" cy="4937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63175" y="6752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881489" y="675249"/>
            <a:ext cx="14068" cy="447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77772" y="675249"/>
            <a:ext cx="1617785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菜单栏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67686" y="21578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53618" y="292607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67686" y="365759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39551" y="43539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增删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467686" y="1406769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909622" y="1181684"/>
          <a:ext cx="5416065" cy="389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13">
                  <a:extLst>
                    <a:ext uri="{9D8B030D-6E8A-4147-A177-3AD203B41FA5}">
                      <a16:colId xmlns:a16="http://schemas.microsoft.com/office/drawing/2014/main" val="3545003535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69197435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1765037879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26360711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722924496"/>
                    </a:ext>
                  </a:extLst>
                </a:gridCol>
              </a:tblGrid>
              <a:tr h="487094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48112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1253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3760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52480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61214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519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68415"/>
                  </a:ext>
                </a:extLst>
              </a:tr>
              <a:tr h="48709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4223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930729" y="675248"/>
            <a:ext cx="5394956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数据显示区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00732" y="148994"/>
            <a:ext cx="537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课程成绩管理信息系统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157851"/>
            <a:ext cx="3130061" cy="374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输入学号：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111348" y="2157851"/>
            <a:ext cx="0" cy="37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419643" y="2157851"/>
            <a:ext cx="710418" cy="374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48638"/>
              </p:ext>
            </p:extLst>
          </p:nvPr>
        </p:nvGraphicFramePr>
        <p:xfrm>
          <a:off x="252441" y="4004605"/>
          <a:ext cx="467828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191">
                  <a:extLst>
                    <a:ext uri="{9D8B030D-6E8A-4147-A177-3AD203B41FA5}">
                      <a16:colId xmlns:a16="http://schemas.microsoft.com/office/drawing/2014/main" val="315321740"/>
                    </a:ext>
                  </a:extLst>
                </a:gridCol>
                <a:gridCol w="1523953">
                  <a:extLst>
                    <a:ext uri="{9D8B030D-6E8A-4147-A177-3AD203B41FA5}">
                      <a16:colId xmlns:a16="http://schemas.microsoft.com/office/drawing/2014/main" val="782949773"/>
                    </a:ext>
                  </a:extLst>
                </a:gridCol>
                <a:gridCol w="672120">
                  <a:extLst>
                    <a:ext uri="{9D8B030D-6E8A-4147-A177-3AD203B41FA5}">
                      <a16:colId xmlns:a16="http://schemas.microsoft.com/office/drawing/2014/main" val="1746185831"/>
                    </a:ext>
                  </a:extLst>
                </a:gridCol>
                <a:gridCol w="1667024">
                  <a:extLst>
                    <a:ext uri="{9D8B030D-6E8A-4147-A177-3AD203B41FA5}">
                      <a16:colId xmlns:a16="http://schemas.microsoft.com/office/drawing/2014/main" val="2729595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学号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201700001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2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9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修改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873730"/>
                  </a:ext>
                </a:extLst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H="1" flipV="1">
            <a:off x="2532185" y="2664288"/>
            <a:ext cx="907366" cy="110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28468" y="2664288"/>
            <a:ext cx="450166" cy="123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2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7772" y="84406"/>
            <a:ext cx="7047913" cy="49377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6063175" y="6752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881489" y="675249"/>
            <a:ext cx="14068" cy="447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277772" y="675249"/>
            <a:ext cx="1617785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菜单栏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67686" y="21578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53618" y="292607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467686" y="3657597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439551" y="4353951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增删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467686" y="1406769"/>
            <a:ext cx="1266092" cy="506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12200"/>
              </p:ext>
            </p:extLst>
          </p:nvPr>
        </p:nvGraphicFramePr>
        <p:xfrm>
          <a:off x="4909622" y="1181684"/>
          <a:ext cx="541606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213">
                  <a:extLst>
                    <a:ext uri="{9D8B030D-6E8A-4147-A177-3AD203B41FA5}">
                      <a16:colId xmlns:a16="http://schemas.microsoft.com/office/drawing/2014/main" val="3545003535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69197435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1765037879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2263607112"/>
                    </a:ext>
                  </a:extLst>
                </a:gridCol>
                <a:gridCol w="1083213">
                  <a:extLst>
                    <a:ext uri="{9D8B030D-6E8A-4147-A177-3AD203B41FA5}">
                      <a16:colId xmlns:a16="http://schemas.microsoft.com/office/drawing/2014/main" val="722924496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24811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41253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9376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5248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6121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50519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6841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4223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930729" y="675248"/>
            <a:ext cx="5394956" cy="5064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数据显示区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100732" y="148994"/>
            <a:ext cx="5373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课程成绩管理信息系统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609" y="2926077"/>
            <a:ext cx="1195754" cy="3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添加信息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6609" y="3263704"/>
            <a:ext cx="1195754" cy="337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删除信息</a:t>
            </a:r>
            <a:endParaRPr lang="zh-CN" altLang="en-US" dirty="0"/>
          </a:p>
        </p:txBody>
      </p:sp>
      <p:sp>
        <p:nvSpPr>
          <p:cNvPr id="6" name="流程图: 合并 5"/>
          <p:cNvSpPr/>
          <p:nvPr/>
        </p:nvSpPr>
        <p:spPr>
          <a:xfrm>
            <a:off x="1223889" y="3151163"/>
            <a:ext cx="98474" cy="11254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合并 7"/>
          <p:cNvSpPr/>
          <p:nvPr/>
        </p:nvSpPr>
        <p:spPr>
          <a:xfrm>
            <a:off x="1223889" y="3488790"/>
            <a:ext cx="98474" cy="112541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74778"/>
              </p:ext>
            </p:extLst>
          </p:nvPr>
        </p:nvGraphicFramePr>
        <p:xfrm>
          <a:off x="281350" y="1552392"/>
          <a:ext cx="2961250" cy="1103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0420">
                  <a:extLst>
                    <a:ext uri="{9D8B030D-6E8A-4147-A177-3AD203B41FA5}">
                      <a16:colId xmlns:a16="http://schemas.microsoft.com/office/drawing/2014/main" val="3322963299"/>
                    </a:ext>
                  </a:extLst>
                </a:gridCol>
                <a:gridCol w="1533378">
                  <a:extLst>
                    <a:ext uri="{9D8B030D-6E8A-4147-A177-3AD203B41FA5}">
                      <a16:colId xmlns:a16="http://schemas.microsoft.com/office/drawing/2014/main" val="1237769169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3993519489"/>
                    </a:ext>
                  </a:extLst>
                </a:gridCol>
              </a:tblGrid>
              <a:tr h="367787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学号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确认添加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88193"/>
                  </a:ext>
                </a:extLst>
              </a:tr>
              <a:tr h="3677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77365"/>
                  </a:ext>
                </a:extLst>
              </a:tr>
              <a:tr h="36778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48561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6704"/>
              </p:ext>
            </p:extLst>
          </p:nvPr>
        </p:nvGraphicFramePr>
        <p:xfrm>
          <a:off x="186397" y="3983111"/>
          <a:ext cx="299641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15082157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487660862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2980994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确认删除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95423"/>
                  </a:ext>
                </a:extLst>
              </a:tr>
            </a:tbl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H="1" flipV="1">
            <a:off x="1617785" y="3432514"/>
            <a:ext cx="1835833" cy="9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1012874" y="3657597"/>
            <a:ext cx="211015" cy="325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2" idx="2"/>
          </p:cNvCxnSpPr>
          <p:nvPr/>
        </p:nvCxnSpPr>
        <p:spPr>
          <a:xfrm flipV="1">
            <a:off x="1420837" y="2655753"/>
            <a:ext cx="341138" cy="27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30752" y="1898190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感谢您的聆听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272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CCE8C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96</TotalTime>
  <Words>156</Words>
  <Application>Microsoft Office PowerPoint</Application>
  <PresentationFormat>宽屏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华文楷体</vt:lpstr>
      <vt:lpstr>宋体</vt:lpstr>
      <vt:lpstr>Arial</vt:lpstr>
      <vt:lpstr>Impact</vt:lpstr>
      <vt:lpstr>主要事件</vt:lpstr>
      <vt:lpstr>系统界面原型设计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四川农业大学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系统界面原型设计</dc:title>
  <dc:creator>任存攀</dc:creator>
  <cp:lastModifiedBy>任存攀</cp:lastModifiedBy>
  <cp:revision>13</cp:revision>
  <dcterms:created xsi:type="dcterms:W3CDTF">2017-05-11T04:09:27Z</dcterms:created>
  <dcterms:modified xsi:type="dcterms:W3CDTF">2017-05-11T05:45:52Z</dcterms:modified>
</cp:coreProperties>
</file>