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  <a:srgbClr val="7A81FF"/>
    <a:srgbClr val="73FB79"/>
    <a:srgbClr val="FFFD78"/>
    <a:srgbClr val="FF7E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37"/>
  </p:normalViewPr>
  <p:slideViewPr>
    <p:cSldViewPr snapToGrid="0">
      <p:cViewPr varScale="1">
        <p:scale>
          <a:sx n="118" d="100"/>
          <a:sy n="118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BF8E-C7E3-7831-B2ED-126EE995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EA145-0B5C-A933-4000-39D7324C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FD718-E33F-0403-C941-387EA568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4F1D2-9570-2D6E-27D9-32152D9A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75259-321A-2C91-D22E-7CEBA306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6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6874-2106-E8F5-859D-F72DCFD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A785E9-9892-CBA8-42C2-EDED3E32D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33A00-15C5-8B7D-C72D-7BF4D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01139-C207-71C6-B6C1-D8340429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B9BBF-111E-91B2-A9AF-A5A235A6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14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D69D2-CD89-E944-7C92-531ACF9EF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78C743-589C-B2A6-5222-DF33DE4D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7E9FD-7D3D-08BF-2964-30C7D75C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BEC46-E340-19FB-9590-A9C31CBB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35DF4-1D89-3D89-2887-51487D40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1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4D55F-2712-7471-868F-94DD293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37E6E-BF1B-2F4B-933C-DA392F4B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A48C6-ECAB-83ED-927E-5DDBD198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6FB52-F0EB-A279-C403-D76DF45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D69CB-BB03-23BF-76D6-13E337E1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9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EB7F2-F59D-2248-9ABE-2870E81A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927DE-AC6A-B565-A267-B9B6F444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475DC-B200-C792-2664-7DA5685E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2D9E6-BABF-EB86-DB19-02C2EF8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B99CE-DF65-EBB8-B789-B2D6D41F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D0BB4-FE09-7253-96D3-9DAFFCFE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18634-68A6-F6D0-854E-6A1959007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036F33-030B-49A1-F733-5DB1B989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AE899F-2E0F-824C-2798-ABE3572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B4FB32-7A46-3013-C9AC-56BD0DE2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F3F4F-0EA5-D9A0-349F-EB67E1D4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BD64F-CEBF-C55B-AEB4-D4FEAC6E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F7238C-000A-7AFA-4950-5FE868C2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58B65-197E-14DC-5F3B-EC415259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89698C-F80F-FB6E-3310-F58D4D95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86844D-BC6B-4E0E-8D4A-D9BE3EF1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0946E9-1D63-D649-64FC-FECE9980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D4FA15-A70F-FF6C-8EA9-F5AEEDB1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F4F79E-ABE7-B79B-2814-E304BDFD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5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EA92A-502B-EA8D-930C-EC20962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C9BF5D-5133-E7E9-E72A-94299733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B385CA-CADA-2747-D59F-826CC23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589E65-8D56-520B-C584-F7168BFD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C22F6E-2901-718F-5349-EDEC4210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008592-E757-53EC-868A-24172E26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B0776B-84B5-F523-03A6-FFF55B28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4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92D7-F2DB-51F9-58DE-8FA46752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D60B1-9450-A4A3-504D-25C3E501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4C653F-BAB5-13F1-DA09-58400D63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67913-2E55-9849-DBCF-07E24FE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AD63D1-9137-36EC-8C09-D1E29BDB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CD77BE-189B-C0C6-90E4-D1C999E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8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AB1AC-8D73-230A-3735-AF3050D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BADD5F-86BE-358E-8B20-7D92F6E8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50FA11-CED4-6CDF-1016-1BA58479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82206-1730-640E-D63A-B0CAB4C2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8548C6-7250-39B4-0699-886B1CDA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1A448-0125-A352-9345-8BF4D179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9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16AD9E-19D0-AA51-89DB-99CC8964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3F86DA-97EC-CA32-299F-D66BC9D9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4FCEE-E073-6F62-720B-EB7DDEA88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205DD-A73C-8B4B-B1C6-71B8DFD9BC26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D320-F7E4-BBA1-F51A-443E2076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30109-B46A-7B34-FE33-253CEFC6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9FDEA-85F3-864A-BD1A-C80AD915D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807BCBA-7744-CCC4-52B6-061F1D4C9390}"/>
              </a:ext>
            </a:extLst>
          </p:cNvPr>
          <p:cNvGrpSpPr/>
          <p:nvPr/>
        </p:nvGrpSpPr>
        <p:grpSpPr>
          <a:xfrm>
            <a:off x="4628444" y="0"/>
            <a:ext cx="2935112" cy="2337107"/>
            <a:chOff x="3601156" y="789915"/>
            <a:chExt cx="2935112" cy="233710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D7ABFC-C486-280F-D299-B1016FF4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062" y="1820257"/>
              <a:ext cx="662032" cy="79650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9F38218-3451-5C13-4C0D-2A751E32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4485503" y="1097692"/>
              <a:ext cx="626378" cy="626378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A02C5A4-0FC5-EE1F-C6F1-1CEB439B2C32}"/>
                </a:ext>
              </a:extLst>
            </p:cNvPr>
            <p:cNvSpPr/>
            <p:nvPr/>
          </p:nvSpPr>
          <p:spPr>
            <a:xfrm>
              <a:off x="4831644" y="1513192"/>
              <a:ext cx="1422400" cy="1410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31A8EAC-BBE3-73AA-8CE2-30C12C8F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1702946"/>
              <a:ext cx="526850" cy="52685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0692B63-50C7-458C-609A-FD8086076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2313384"/>
              <a:ext cx="526850" cy="526850"/>
            </a:xfrm>
            <a:prstGeom prst="rect">
              <a:avLst/>
            </a:prstGeom>
          </p:spPr>
        </p:pic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72A3B4B-25E5-1121-5771-444661A7C2E5}"/>
                </a:ext>
              </a:extLst>
            </p:cNvPr>
            <p:cNvSpPr/>
            <p:nvPr/>
          </p:nvSpPr>
          <p:spPr>
            <a:xfrm>
              <a:off x="5172575" y="1654061"/>
              <a:ext cx="270933" cy="903111"/>
            </a:xfrm>
            <a:custGeom>
              <a:avLst/>
              <a:gdLst>
                <a:gd name="connsiteX0" fmla="*/ 0 w 270933"/>
                <a:gd name="connsiteY0" fmla="*/ 0 h 903111"/>
                <a:gd name="connsiteX1" fmla="*/ 0 w 270933"/>
                <a:gd name="connsiteY1" fmla="*/ 903111 h 903111"/>
                <a:gd name="connsiteX2" fmla="*/ 270933 w 270933"/>
                <a:gd name="connsiteY2" fmla="*/ 903111 h 9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933" h="903111">
                  <a:moveTo>
                    <a:pt x="0" y="0"/>
                  </a:moveTo>
                  <a:lnTo>
                    <a:pt x="0" y="903111"/>
                  </a:lnTo>
                  <a:lnTo>
                    <a:pt x="270933" y="90311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BA680A57-A417-63B0-C130-66BCC12910CD}"/>
                </a:ext>
              </a:extLst>
            </p:cNvPr>
            <p:cNvSpPr/>
            <p:nvPr/>
          </p:nvSpPr>
          <p:spPr>
            <a:xfrm>
              <a:off x="5181600" y="1930400"/>
              <a:ext cx="259644" cy="0"/>
            </a:xfrm>
            <a:custGeom>
              <a:avLst/>
              <a:gdLst>
                <a:gd name="connsiteX0" fmla="*/ 0 w 259644"/>
                <a:gd name="connsiteY0" fmla="*/ 0 h 0"/>
                <a:gd name="connsiteX1" fmla="*/ 259644 w 2596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644">
                  <a:moveTo>
                    <a:pt x="0" y="0"/>
                  </a:moveTo>
                  <a:lnTo>
                    <a:pt x="2596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AAC602F-D7F6-569F-4795-011E5A7A44E9}"/>
                </a:ext>
              </a:extLst>
            </p:cNvPr>
            <p:cNvSpPr/>
            <p:nvPr/>
          </p:nvSpPr>
          <p:spPr>
            <a:xfrm>
              <a:off x="3601156" y="948745"/>
              <a:ext cx="2935112" cy="2178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558FB2F-4F50-869A-C083-1CF6A35E31EF}"/>
                </a:ext>
              </a:extLst>
            </p:cNvPr>
            <p:cNvSpPr txBox="1"/>
            <p:nvPr/>
          </p:nvSpPr>
          <p:spPr>
            <a:xfrm>
              <a:off x="4306211" y="789915"/>
              <a:ext cx="148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リモートリポジトリ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D45BB2-A033-DFDA-AB1B-D49275BC4DB0}"/>
              </a:ext>
            </a:extLst>
          </p:cNvPr>
          <p:cNvGrpSpPr/>
          <p:nvPr/>
        </p:nvGrpSpPr>
        <p:grpSpPr>
          <a:xfrm>
            <a:off x="863849" y="3583820"/>
            <a:ext cx="2935112" cy="2337107"/>
            <a:chOff x="3601156" y="789915"/>
            <a:chExt cx="2935112" cy="233710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636C23BC-0461-A22E-07D4-6EECE772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062" y="1820257"/>
              <a:ext cx="662032" cy="79650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ED530BD-12F8-E785-FB47-10E987AD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4485503" y="1097692"/>
              <a:ext cx="626378" cy="626378"/>
            </a:xfrm>
            <a:prstGeom prst="rect">
              <a:avLst/>
            </a:prstGeom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B347CD5-2950-7A90-51A5-00AADAAC6B7A}"/>
                </a:ext>
              </a:extLst>
            </p:cNvPr>
            <p:cNvSpPr/>
            <p:nvPr/>
          </p:nvSpPr>
          <p:spPr>
            <a:xfrm>
              <a:off x="4831644" y="1513192"/>
              <a:ext cx="1422400" cy="1410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ACF3A132-B7F9-66A7-A35E-7F1737BBF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1702946"/>
              <a:ext cx="526850" cy="52685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7648C5B-0CFF-EC48-C468-60CD2F849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2313384"/>
              <a:ext cx="526850" cy="526850"/>
            </a:xfrm>
            <a:prstGeom prst="rect">
              <a:avLst/>
            </a:prstGeom>
          </p:spPr>
        </p:pic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5910FA1C-9BD3-F787-FACA-1D1575046BB9}"/>
                </a:ext>
              </a:extLst>
            </p:cNvPr>
            <p:cNvSpPr/>
            <p:nvPr/>
          </p:nvSpPr>
          <p:spPr>
            <a:xfrm>
              <a:off x="5172575" y="1654061"/>
              <a:ext cx="270933" cy="903111"/>
            </a:xfrm>
            <a:custGeom>
              <a:avLst/>
              <a:gdLst>
                <a:gd name="connsiteX0" fmla="*/ 0 w 270933"/>
                <a:gd name="connsiteY0" fmla="*/ 0 h 903111"/>
                <a:gd name="connsiteX1" fmla="*/ 0 w 270933"/>
                <a:gd name="connsiteY1" fmla="*/ 903111 h 903111"/>
                <a:gd name="connsiteX2" fmla="*/ 270933 w 270933"/>
                <a:gd name="connsiteY2" fmla="*/ 903111 h 9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933" h="903111">
                  <a:moveTo>
                    <a:pt x="0" y="0"/>
                  </a:moveTo>
                  <a:lnTo>
                    <a:pt x="0" y="903111"/>
                  </a:lnTo>
                  <a:lnTo>
                    <a:pt x="270933" y="90311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F65C8935-8EF6-F595-3139-C2664960AE55}"/>
                </a:ext>
              </a:extLst>
            </p:cNvPr>
            <p:cNvSpPr/>
            <p:nvPr/>
          </p:nvSpPr>
          <p:spPr>
            <a:xfrm>
              <a:off x="5181600" y="1930400"/>
              <a:ext cx="259644" cy="0"/>
            </a:xfrm>
            <a:custGeom>
              <a:avLst/>
              <a:gdLst>
                <a:gd name="connsiteX0" fmla="*/ 0 w 259644"/>
                <a:gd name="connsiteY0" fmla="*/ 0 h 0"/>
                <a:gd name="connsiteX1" fmla="*/ 259644 w 2596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644">
                  <a:moveTo>
                    <a:pt x="0" y="0"/>
                  </a:moveTo>
                  <a:lnTo>
                    <a:pt x="2596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1662E1-AB74-043F-BC9F-A62F252410E5}"/>
                </a:ext>
              </a:extLst>
            </p:cNvPr>
            <p:cNvSpPr/>
            <p:nvPr/>
          </p:nvSpPr>
          <p:spPr>
            <a:xfrm>
              <a:off x="3601156" y="948745"/>
              <a:ext cx="2935112" cy="2178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B2242A7-0C00-1067-4B4E-B1394DAFF849}"/>
                </a:ext>
              </a:extLst>
            </p:cNvPr>
            <p:cNvSpPr txBox="1"/>
            <p:nvPr/>
          </p:nvSpPr>
          <p:spPr>
            <a:xfrm>
              <a:off x="4351367" y="789915"/>
              <a:ext cx="148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ローカル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リポジトリ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D4713EA-8D64-7FD4-98F7-286C26A03D21}"/>
              </a:ext>
            </a:extLst>
          </p:cNvPr>
          <p:cNvGrpSpPr/>
          <p:nvPr/>
        </p:nvGrpSpPr>
        <p:grpSpPr>
          <a:xfrm>
            <a:off x="4607348" y="3583820"/>
            <a:ext cx="2935112" cy="2337107"/>
            <a:chOff x="3601156" y="789915"/>
            <a:chExt cx="2935112" cy="2337107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2A6C6B7-CC8E-9559-78E5-FEE52E29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062" y="1820257"/>
              <a:ext cx="662032" cy="7965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BECEBD4-3301-86EA-EAA1-59949C11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4485503" y="1097692"/>
              <a:ext cx="626378" cy="62637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34FCEED-1F90-E0C9-9AD3-374878406E53}"/>
                </a:ext>
              </a:extLst>
            </p:cNvPr>
            <p:cNvSpPr/>
            <p:nvPr/>
          </p:nvSpPr>
          <p:spPr>
            <a:xfrm>
              <a:off x="4831644" y="1513192"/>
              <a:ext cx="1422400" cy="1410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43D13231-414D-C4C1-BD99-B80602F7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1702946"/>
              <a:ext cx="526850" cy="52685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7718575-DE99-F1DD-9890-DF988C0B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2313384"/>
              <a:ext cx="526850" cy="526850"/>
            </a:xfrm>
            <a:prstGeom prst="rect">
              <a:avLst/>
            </a:prstGeom>
          </p:spPr>
        </p:pic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E380192-F295-8FE2-9BD4-84B118511CB2}"/>
                </a:ext>
              </a:extLst>
            </p:cNvPr>
            <p:cNvSpPr/>
            <p:nvPr/>
          </p:nvSpPr>
          <p:spPr>
            <a:xfrm>
              <a:off x="5172575" y="1654061"/>
              <a:ext cx="270933" cy="903111"/>
            </a:xfrm>
            <a:custGeom>
              <a:avLst/>
              <a:gdLst>
                <a:gd name="connsiteX0" fmla="*/ 0 w 270933"/>
                <a:gd name="connsiteY0" fmla="*/ 0 h 903111"/>
                <a:gd name="connsiteX1" fmla="*/ 0 w 270933"/>
                <a:gd name="connsiteY1" fmla="*/ 903111 h 903111"/>
                <a:gd name="connsiteX2" fmla="*/ 270933 w 270933"/>
                <a:gd name="connsiteY2" fmla="*/ 903111 h 9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933" h="903111">
                  <a:moveTo>
                    <a:pt x="0" y="0"/>
                  </a:moveTo>
                  <a:lnTo>
                    <a:pt x="0" y="903111"/>
                  </a:lnTo>
                  <a:lnTo>
                    <a:pt x="270933" y="90311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DEC32F41-3490-3334-DC97-D3E47AD2DF03}"/>
                </a:ext>
              </a:extLst>
            </p:cNvPr>
            <p:cNvSpPr/>
            <p:nvPr/>
          </p:nvSpPr>
          <p:spPr>
            <a:xfrm>
              <a:off x="5181600" y="1930400"/>
              <a:ext cx="259644" cy="0"/>
            </a:xfrm>
            <a:custGeom>
              <a:avLst/>
              <a:gdLst>
                <a:gd name="connsiteX0" fmla="*/ 0 w 259644"/>
                <a:gd name="connsiteY0" fmla="*/ 0 h 0"/>
                <a:gd name="connsiteX1" fmla="*/ 259644 w 2596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644">
                  <a:moveTo>
                    <a:pt x="0" y="0"/>
                  </a:moveTo>
                  <a:lnTo>
                    <a:pt x="2596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C4BF887-78A0-0257-6F79-78608CB2BA31}"/>
                </a:ext>
              </a:extLst>
            </p:cNvPr>
            <p:cNvSpPr/>
            <p:nvPr/>
          </p:nvSpPr>
          <p:spPr>
            <a:xfrm>
              <a:off x="3601156" y="948745"/>
              <a:ext cx="2935112" cy="2178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210358-5338-9681-3F5E-737E2638EAE1}"/>
                </a:ext>
              </a:extLst>
            </p:cNvPr>
            <p:cNvSpPr txBox="1"/>
            <p:nvPr/>
          </p:nvSpPr>
          <p:spPr>
            <a:xfrm>
              <a:off x="4351367" y="789915"/>
              <a:ext cx="148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ローカル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リポジトリ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D02275E-E81F-D1B0-89BF-0D6434C75260}"/>
              </a:ext>
            </a:extLst>
          </p:cNvPr>
          <p:cNvGrpSpPr/>
          <p:nvPr/>
        </p:nvGrpSpPr>
        <p:grpSpPr>
          <a:xfrm>
            <a:off x="8350847" y="3583820"/>
            <a:ext cx="2935112" cy="2337107"/>
            <a:chOff x="3601156" y="789915"/>
            <a:chExt cx="2935112" cy="2337107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0A674CA5-F474-4C79-6615-34E21C2A5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062" y="1820257"/>
              <a:ext cx="662032" cy="7965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4903F70E-09BB-9244-4193-151C89098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4485503" y="1097692"/>
              <a:ext cx="626378" cy="626378"/>
            </a:xfrm>
            <a:prstGeom prst="rect">
              <a:avLst/>
            </a:prstGeom>
          </p:spPr>
        </p:pic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E853D65-CAA2-7B52-2C14-02F9C4C1E177}"/>
                </a:ext>
              </a:extLst>
            </p:cNvPr>
            <p:cNvSpPr/>
            <p:nvPr/>
          </p:nvSpPr>
          <p:spPr>
            <a:xfrm>
              <a:off x="4831644" y="1513192"/>
              <a:ext cx="1422400" cy="1410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6D43C1C0-F8B0-C946-A91D-169A0B9D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1702946"/>
              <a:ext cx="526850" cy="52685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63D7244E-C9E2-69FC-E2FD-0D3E9781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443508" y="2313384"/>
              <a:ext cx="526850" cy="526850"/>
            </a:xfrm>
            <a:prstGeom prst="rect">
              <a:avLst/>
            </a:prstGeom>
          </p:spPr>
        </p:pic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214777A1-523F-C3C6-59DF-02C2710041CB}"/>
                </a:ext>
              </a:extLst>
            </p:cNvPr>
            <p:cNvSpPr/>
            <p:nvPr/>
          </p:nvSpPr>
          <p:spPr>
            <a:xfrm>
              <a:off x="5172575" y="1654061"/>
              <a:ext cx="270933" cy="903111"/>
            </a:xfrm>
            <a:custGeom>
              <a:avLst/>
              <a:gdLst>
                <a:gd name="connsiteX0" fmla="*/ 0 w 270933"/>
                <a:gd name="connsiteY0" fmla="*/ 0 h 903111"/>
                <a:gd name="connsiteX1" fmla="*/ 0 w 270933"/>
                <a:gd name="connsiteY1" fmla="*/ 903111 h 903111"/>
                <a:gd name="connsiteX2" fmla="*/ 270933 w 270933"/>
                <a:gd name="connsiteY2" fmla="*/ 903111 h 90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933" h="903111">
                  <a:moveTo>
                    <a:pt x="0" y="0"/>
                  </a:moveTo>
                  <a:lnTo>
                    <a:pt x="0" y="903111"/>
                  </a:lnTo>
                  <a:lnTo>
                    <a:pt x="270933" y="903111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29E305A1-1222-3CDD-0406-2ED6D18AA383}"/>
                </a:ext>
              </a:extLst>
            </p:cNvPr>
            <p:cNvSpPr/>
            <p:nvPr/>
          </p:nvSpPr>
          <p:spPr>
            <a:xfrm>
              <a:off x="5181600" y="1930400"/>
              <a:ext cx="259644" cy="0"/>
            </a:xfrm>
            <a:custGeom>
              <a:avLst/>
              <a:gdLst>
                <a:gd name="connsiteX0" fmla="*/ 0 w 259644"/>
                <a:gd name="connsiteY0" fmla="*/ 0 h 0"/>
                <a:gd name="connsiteX1" fmla="*/ 259644 w 2596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644">
                  <a:moveTo>
                    <a:pt x="0" y="0"/>
                  </a:moveTo>
                  <a:lnTo>
                    <a:pt x="25964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A617345-59E1-D3E4-9CA1-42844AE59893}"/>
                </a:ext>
              </a:extLst>
            </p:cNvPr>
            <p:cNvSpPr/>
            <p:nvPr/>
          </p:nvSpPr>
          <p:spPr>
            <a:xfrm>
              <a:off x="3601156" y="948745"/>
              <a:ext cx="2935112" cy="2178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427D275-BB2C-F6AE-E95F-4CBAE1582B12}"/>
                </a:ext>
              </a:extLst>
            </p:cNvPr>
            <p:cNvSpPr txBox="1"/>
            <p:nvPr/>
          </p:nvSpPr>
          <p:spPr>
            <a:xfrm>
              <a:off x="4351367" y="789915"/>
              <a:ext cx="148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ローカル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リポジトリ</a:t>
              </a:r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D230493-C69B-9F01-CF49-88F2A7FD8853}"/>
              </a:ext>
            </a:extLst>
          </p:cNvPr>
          <p:cNvCxnSpPr>
            <a:stCxn id="13" idx="2"/>
            <a:endCxn id="34" idx="0"/>
          </p:cNvCxnSpPr>
          <p:nvPr/>
        </p:nvCxnSpPr>
        <p:spPr>
          <a:xfrm>
            <a:off x="6096000" y="2337107"/>
            <a:ext cx="2965" cy="1246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78DDF7E-E6BE-68B5-737B-5670E61C29BA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2355466" y="2337107"/>
            <a:ext cx="3740534" cy="1246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809F14F-92F6-0690-2BF0-1338C055AD9D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>
            <a:off x="6096000" y="2337107"/>
            <a:ext cx="3746464" cy="12467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725FBA0-8BC5-F589-FA77-931145D2B90A}"/>
              </a:ext>
            </a:extLst>
          </p:cNvPr>
          <p:cNvGrpSpPr/>
          <p:nvPr/>
        </p:nvGrpSpPr>
        <p:grpSpPr>
          <a:xfrm>
            <a:off x="1974394" y="5979416"/>
            <a:ext cx="1860685" cy="714022"/>
            <a:chOff x="1974394" y="5979416"/>
            <a:chExt cx="1860685" cy="714022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4834CF09-BF67-898B-9728-EE8F36BF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974394" y="5979416"/>
              <a:ext cx="714022" cy="714022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3538A311-86EE-5A90-600C-6343B7E9FA60}"/>
                </a:ext>
              </a:extLst>
            </p:cNvPr>
            <p:cNvSpPr txBox="1"/>
            <p:nvPr/>
          </p:nvSpPr>
          <p:spPr>
            <a:xfrm>
              <a:off x="2352268" y="6182538"/>
              <a:ext cx="148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チームメンバー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7E6EB6F-EE77-5D89-C5F0-8C797A7977C8}"/>
              </a:ext>
            </a:extLst>
          </p:cNvPr>
          <p:cNvGrpSpPr/>
          <p:nvPr/>
        </p:nvGrpSpPr>
        <p:grpSpPr>
          <a:xfrm>
            <a:off x="5740183" y="5979416"/>
            <a:ext cx="1860685" cy="714022"/>
            <a:chOff x="1974394" y="5979416"/>
            <a:chExt cx="1860685" cy="714022"/>
          </a:xfrm>
        </p:grpSpPr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F068492-3427-CB5F-24A0-7225FBE9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974394" y="5979416"/>
              <a:ext cx="714022" cy="714022"/>
            </a:xfrm>
            <a:prstGeom prst="rect">
              <a:avLst/>
            </a:prstGeom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71B33D7-9E19-A243-90D0-D2DA29C7C201}"/>
                </a:ext>
              </a:extLst>
            </p:cNvPr>
            <p:cNvSpPr txBox="1"/>
            <p:nvPr/>
          </p:nvSpPr>
          <p:spPr>
            <a:xfrm>
              <a:off x="2352268" y="6182538"/>
              <a:ext cx="148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チームメンバー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CB481DF-6C1B-7767-D837-05A0E12B5FFA}"/>
              </a:ext>
            </a:extLst>
          </p:cNvPr>
          <p:cNvGrpSpPr/>
          <p:nvPr/>
        </p:nvGrpSpPr>
        <p:grpSpPr>
          <a:xfrm>
            <a:off x="9526281" y="5979416"/>
            <a:ext cx="1860685" cy="714022"/>
            <a:chOff x="1974394" y="5979416"/>
            <a:chExt cx="1860685" cy="714022"/>
          </a:xfrm>
        </p:grpSpPr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F0E03971-A9F2-2C06-7820-3D8FDF8A8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974394" y="5979416"/>
              <a:ext cx="714022" cy="714022"/>
            </a:xfrm>
            <a:prstGeom prst="rect">
              <a:avLst/>
            </a:prstGeom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818ED24-D59D-A7C6-CA92-926CBBFAC32C}"/>
                </a:ext>
              </a:extLst>
            </p:cNvPr>
            <p:cNvSpPr txBox="1"/>
            <p:nvPr/>
          </p:nvSpPr>
          <p:spPr>
            <a:xfrm>
              <a:off x="2352268" y="6182538"/>
              <a:ext cx="1482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チームメンバー</a:t>
              </a: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73E8661-3CB7-477F-1FE8-3C4E04EB99D9}"/>
              </a:ext>
            </a:extLst>
          </p:cNvPr>
          <p:cNvGrpSpPr/>
          <p:nvPr/>
        </p:nvGrpSpPr>
        <p:grpSpPr>
          <a:xfrm>
            <a:off x="7829988" y="507277"/>
            <a:ext cx="1483468" cy="432000"/>
            <a:chOff x="7731224" y="835769"/>
            <a:chExt cx="1483468" cy="432000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A56B62E8-C46A-05FD-D18D-48C169D85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7731224" y="835769"/>
              <a:ext cx="432000" cy="432000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936E8419-BD7E-72B5-4861-4EB5F799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1034" y="835769"/>
              <a:ext cx="1053658" cy="432000"/>
            </a:xfrm>
            <a:prstGeom prst="rect">
              <a:avLst/>
            </a:prstGeom>
          </p:spPr>
        </p:pic>
      </p:grpSp>
      <p:pic>
        <p:nvPicPr>
          <p:cNvPr id="65" name="図 64">
            <a:extLst>
              <a:ext uri="{FF2B5EF4-FFF2-40B4-BE49-F238E27FC236}">
                <a16:creationId xmlns:a16="http://schemas.microsoft.com/office/drawing/2014/main" id="{8FB64512-0E90-C5F7-41EA-8831A2F66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9988" y="1005984"/>
            <a:ext cx="2410315" cy="432000"/>
          </a:xfrm>
          <a:prstGeom prst="rect">
            <a:avLst/>
          </a:prstGeom>
        </p:spPr>
      </p:pic>
      <p:pic>
        <p:nvPicPr>
          <p:cNvPr id="1028" name="Picture 4" descr="GitLab Enterprise Editionロゴ画像">
            <a:extLst>
              <a:ext uri="{FF2B5EF4-FFF2-40B4-BE49-F238E27FC236}">
                <a16:creationId xmlns:a16="http://schemas.microsoft.com/office/drawing/2014/main" id="{3597AEF2-559B-B561-3B1D-FC70C7A57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1" b="31115"/>
          <a:stretch/>
        </p:blipFill>
        <p:spPr bwMode="auto">
          <a:xfrm>
            <a:off x="7699112" y="1492614"/>
            <a:ext cx="198779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007F56A-02EF-5CDB-190D-F16E12C9D132}"/>
              </a:ext>
            </a:extLst>
          </p:cNvPr>
          <p:cNvSpPr txBox="1"/>
          <p:nvPr/>
        </p:nvSpPr>
        <p:spPr>
          <a:xfrm>
            <a:off x="6091860" y="2799491"/>
            <a:ext cx="281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↑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プッシュ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(push)</a:t>
            </a: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フェッチ、プル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(fetch, pull)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118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921E19-672F-D26A-C761-4E6C3FE69FF8}"/>
              </a:ext>
            </a:extLst>
          </p:cNvPr>
          <p:cNvSpPr txBox="1"/>
          <p:nvPr/>
        </p:nvSpPr>
        <p:spPr>
          <a:xfrm>
            <a:off x="631952" y="749627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main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367CB4-63DD-A5CF-312C-61D9E3123C49}"/>
              </a:ext>
            </a:extLst>
          </p:cNvPr>
          <p:cNvSpPr txBox="1"/>
          <p:nvPr/>
        </p:nvSpPr>
        <p:spPr>
          <a:xfrm>
            <a:off x="631956" y="1633937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release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6C1AC5-6937-32A1-C81C-BF1D3DF9D6F6}"/>
              </a:ext>
            </a:extLst>
          </p:cNvPr>
          <p:cNvSpPr txBox="1"/>
          <p:nvPr/>
        </p:nvSpPr>
        <p:spPr>
          <a:xfrm>
            <a:off x="631953" y="3402557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develop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574F2F-7C81-02F0-14EA-F403E68EEA81}"/>
              </a:ext>
            </a:extLst>
          </p:cNvPr>
          <p:cNvSpPr txBox="1"/>
          <p:nvPr/>
        </p:nvSpPr>
        <p:spPr>
          <a:xfrm>
            <a:off x="631953" y="2518247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hotfix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DFF78-B91F-2752-8CF5-23EDD00149F4}"/>
              </a:ext>
            </a:extLst>
          </p:cNvPr>
          <p:cNvSpPr txBox="1"/>
          <p:nvPr/>
        </p:nvSpPr>
        <p:spPr>
          <a:xfrm>
            <a:off x="631953" y="4286867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feature/a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AEA697-0E0C-6FF8-E297-11D2AA87AEB8}"/>
              </a:ext>
            </a:extLst>
          </p:cNvPr>
          <p:cNvSpPr txBox="1"/>
          <p:nvPr/>
        </p:nvSpPr>
        <p:spPr>
          <a:xfrm>
            <a:off x="631953" y="5171175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feature/b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38CDD6FA-8D16-2643-138B-1EEBB4E35D98}"/>
              </a:ext>
            </a:extLst>
          </p:cNvPr>
          <p:cNvSpPr/>
          <p:nvPr/>
        </p:nvSpPr>
        <p:spPr>
          <a:xfrm>
            <a:off x="1828800" y="914400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FC4A2927-E48E-D3F6-F40B-1FD8ADEAEC4C}"/>
              </a:ext>
            </a:extLst>
          </p:cNvPr>
          <p:cNvSpPr/>
          <p:nvPr/>
        </p:nvSpPr>
        <p:spPr>
          <a:xfrm>
            <a:off x="1828800" y="1849709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7DC11483-AB8E-3FE3-D965-AED9A36F416C}"/>
              </a:ext>
            </a:extLst>
          </p:cNvPr>
          <p:cNvSpPr/>
          <p:nvPr/>
        </p:nvSpPr>
        <p:spPr>
          <a:xfrm>
            <a:off x="1828800" y="2703022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C7C53CD0-A36B-B000-9060-D301D8865AA2}"/>
              </a:ext>
            </a:extLst>
          </p:cNvPr>
          <p:cNvSpPr/>
          <p:nvPr/>
        </p:nvSpPr>
        <p:spPr>
          <a:xfrm>
            <a:off x="1828800" y="3587332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693A8040-6DE3-8E82-E805-21EEA27A1A30}"/>
              </a:ext>
            </a:extLst>
          </p:cNvPr>
          <p:cNvSpPr/>
          <p:nvPr/>
        </p:nvSpPr>
        <p:spPr>
          <a:xfrm>
            <a:off x="1828800" y="4471642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CEC7B7CD-6FB1-D5A7-2CF7-C5CFB6C722D2}"/>
              </a:ext>
            </a:extLst>
          </p:cNvPr>
          <p:cNvSpPr/>
          <p:nvPr/>
        </p:nvSpPr>
        <p:spPr>
          <a:xfrm>
            <a:off x="1828800" y="5349785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48DEB8E-39B1-5DD6-77F9-2FE39AB13C3A}"/>
              </a:ext>
            </a:extLst>
          </p:cNvPr>
          <p:cNvSpPr/>
          <p:nvPr/>
        </p:nvSpPr>
        <p:spPr>
          <a:xfrm>
            <a:off x="1983783" y="765125"/>
            <a:ext cx="309966" cy="30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BA6B2AE-FDBE-0000-9B83-7F4F7D57E5ED}"/>
              </a:ext>
            </a:extLst>
          </p:cNvPr>
          <p:cNvSpPr/>
          <p:nvPr/>
        </p:nvSpPr>
        <p:spPr>
          <a:xfrm>
            <a:off x="4925402" y="765125"/>
            <a:ext cx="309966" cy="30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4AD4386-FE37-D6B1-DE63-03B548F6B86A}"/>
              </a:ext>
            </a:extLst>
          </p:cNvPr>
          <p:cNvSpPr/>
          <p:nvPr/>
        </p:nvSpPr>
        <p:spPr>
          <a:xfrm>
            <a:off x="2667676" y="3431892"/>
            <a:ext cx="309966" cy="3099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926FE190-B383-7112-4DF5-34528CAA75A5}"/>
              </a:ext>
            </a:extLst>
          </p:cNvPr>
          <p:cNvSpPr/>
          <p:nvPr/>
        </p:nvSpPr>
        <p:spPr>
          <a:xfrm>
            <a:off x="3628571" y="4297850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3E3629-D26B-2192-5B10-6836E8E60DC7}"/>
              </a:ext>
            </a:extLst>
          </p:cNvPr>
          <p:cNvSpPr/>
          <p:nvPr/>
        </p:nvSpPr>
        <p:spPr>
          <a:xfrm>
            <a:off x="3156628" y="519976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880B70-40C0-7EF5-43C2-E8A4AC8D91A3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2138766" y="1075091"/>
            <a:ext cx="683893" cy="23568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2EB2ACB-3C6B-D8F6-D4BC-6741F03DC65B}"/>
              </a:ext>
            </a:extLst>
          </p:cNvPr>
          <p:cNvCxnSpPr>
            <a:cxnSpLocks/>
            <a:stCxn id="16" idx="4"/>
            <a:endCxn id="18" idx="1"/>
          </p:cNvCxnSpPr>
          <p:nvPr/>
        </p:nvCxnSpPr>
        <p:spPr>
          <a:xfrm>
            <a:off x="2822659" y="3741858"/>
            <a:ext cx="379362" cy="150329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B30ECD-4A60-A435-BCD6-8E57CF610E5B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932249" y="3696465"/>
            <a:ext cx="741715" cy="64677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095D4BEC-9C12-0FDF-648E-1D7DC1822728}"/>
              </a:ext>
            </a:extLst>
          </p:cNvPr>
          <p:cNvSpPr/>
          <p:nvPr/>
        </p:nvSpPr>
        <p:spPr>
          <a:xfrm>
            <a:off x="4651459" y="4297850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F6B2F7E4-AFB1-AAFF-D71F-DCC86A143D01}"/>
              </a:ext>
            </a:extLst>
          </p:cNvPr>
          <p:cNvSpPr/>
          <p:nvPr/>
        </p:nvSpPr>
        <p:spPr>
          <a:xfrm>
            <a:off x="4179516" y="519976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B0AA67E-E285-44D4-E891-CC44408F4BC0}"/>
              </a:ext>
            </a:extLst>
          </p:cNvPr>
          <p:cNvCxnSpPr>
            <a:cxnSpLocks/>
            <a:stCxn id="17" idx="6"/>
            <a:endCxn id="33" idx="2"/>
          </p:cNvCxnSpPr>
          <p:nvPr/>
        </p:nvCxnSpPr>
        <p:spPr>
          <a:xfrm>
            <a:off x="3938537" y="4452833"/>
            <a:ext cx="71292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7525F2-04D0-46BA-D744-DB781CCC494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3466594" y="5354746"/>
            <a:ext cx="71292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EAD045C-C2CF-55E8-5537-A44C3A182831}"/>
              </a:ext>
            </a:extLst>
          </p:cNvPr>
          <p:cNvSpPr/>
          <p:nvPr/>
        </p:nvSpPr>
        <p:spPr>
          <a:xfrm>
            <a:off x="3236087" y="2532882"/>
            <a:ext cx="309966" cy="30996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8138296-D575-6B7C-732A-31EB188D30A1}"/>
              </a:ext>
            </a:extLst>
          </p:cNvPr>
          <p:cNvCxnSpPr>
            <a:cxnSpLocks/>
            <a:stCxn id="14" idx="5"/>
            <a:endCxn id="41" idx="1"/>
          </p:cNvCxnSpPr>
          <p:nvPr/>
        </p:nvCxnSpPr>
        <p:spPr>
          <a:xfrm>
            <a:off x="2248356" y="1029698"/>
            <a:ext cx="1033124" cy="154857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6B4D8534-9E0D-343B-02CE-B5175A9121D3}"/>
              </a:ext>
            </a:extLst>
          </p:cNvPr>
          <p:cNvSpPr/>
          <p:nvPr/>
        </p:nvSpPr>
        <p:spPr>
          <a:xfrm>
            <a:off x="4054438" y="1679228"/>
            <a:ext cx="309966" cy="3099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B39BEB6-3261-458D-87BC-BD4280A45320}"/>
              </a:ext>
            </a:extLst>
          </p:cNvPr>
          <p:cNvCxnSpPr>
            <a:cxnSpLocks/>
            <a:stCxn id="41" idx="7"/>
            <a:endCxn id="46" idx="3"/>
          </p:cNvCxnSpPr>
          <p:nvPr/>
        </p:nvCxnSpPr>
        <p:spPr>
          <a:xfrm flipV="1">
            <a:off x="3500660" y="1943801"/>
            <a:ext cx="599171" cy="63447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844F67A-1132-778C-BA54-1A3E853B80C6}"/>
              </a:ext>
            </a:extLst>
          </p:cNvPr>
          <p:cNvCxnSpPr>
            <a:cxnSpLocks/>
            <a:stCxn id="46" idx="7"/>
            <a:endCxn id="15" idx="3"/>
          </p:cNvCxnSpPr>
          <p:nvPr/>
        </p:nvCxnSpPr>
        <p:spPr>
          <a:xfrm flipV="1">
            <a:off x="4319011" y="1029698"/>
            <a:ext cx="651784" cy="69492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F21A3F-8BFD-925D-06D5-8591EE6E08AB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293749" y="920108"/>
            <a:ext cx="263165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AFC4269-3680-8B7B-262D-56482942BC82}"/>
              </a:ext>
            </a:extLst>
          </p:cNvPr>
          <p:cNvSpPr txBox="1"/>
          <p:nvPr/>
        </p:nvSpPr>
        <p:spPr>
          <a:xfrm>
            <a:off x="1373357" y="361771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tag: 1.0.0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6666AB-2E82-52CE-CA2A-2A4B168F0E92}"/>
              </a:ext>
            </a:extLst>
          </p:cNvPr>
          <p:cNvSpPr txBox="1"/>
          <p:nvPr/>
        </p:nvSpPr>
        <p:spPr>
          <a:xfrm>
            <a:off x="4304496" y="361771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tag: 1.0.1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83E3007D-6B24-0FC1-80D7-B58C1B22B3C8}"/>
              </a:ext>
            </a:extLst>
          </p:cNvPr>
          <p:cNvSpPr/>
          <p:nvPr/>
        </p:nvSpPr>
        <p:spPr>
          <a:xfrm>
            <a:off x="5632324" y="3429000"/>
            <a:ext cx="309966" cy="3099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F7A24D2-2EB2-4B8D-5679-36C693B4A011}"/>
              </a:ext>
            </a:extLst>
          </p:cNvPr>
          <p:cNvCxnSpPr>
            <a:cxnSpLocks/>
            <a:stCxn id="16" idx="6"/>
            <a:endCxn id="59" idx="2"/>
          </p:cNvCxnSpPr>
          <p:nvPr/>
        </p:nvCxnSpPr>
        <p:spPr>
          <a:xfrm flipV="1">
            <a:off x="2977642" y="3583983"/>
            <a:ext cx="2654682" cy="289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CD8D5CB-1E71-087F-3828-F5CD79317A42}"/>
              </a:ext>
            </a:extLst>
          </p:cNvPr>
          <p:cNvCxnSpPr>
            <a:cxnSpLocks/>
            <a:stCxn id="33" idx="6"/>
            <a:endCxn id="59" idx="3"/>
          </p:cNvCxnSpPr>
          <p:nvPr/>
        </p:nvCxnSpPr>
        <p:spPr>
          <a:xfrm flipV="1">
            <a:off x="4961425" y="3693573"/>
            <a:ext cx="716292" cy="75926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円/楕円 66">
            <a:extLst>
              <a:ext uri="{FF2B5EF4-FFF2-40B4-BE49-F238E27FC236}">
                <a16:creationId xmlns:a16="http://schemas.microsoft.com/office/drawing/2014/main" id="{D4E7BD47-476B-1F8F-CF40-1A782F41A987}"/>
              </a:ext>
            </a:extLst>
          </p:cNvPr>
          <p:cNvSpPr/>
          <p:nvPr/>
        </p:nvSpPr>
        <p:spPr>
          <a:xfrm>
            <a:off x="6911241" y="1679228"/>
            <a:ext cx="309966" cy="3099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A5C61E3-F5A5-2BA6-F331-63573113F100}"/>
              </a:ext>
            </a:extLst>
          </p:cNvPr>
          <p:cNvCxnSpPr>
            <a:cxnSpLocks/>
            <a:stCxn id="59" idx="7"/>
            <a:endCxn id="67" idx="3"/>
          </p:cNvCxnSpPr>
          <p:nvPr/>
        </p:nvCxnSpPr>
        <p:spPr>
          <a:xfrm flipV="1">
            <a:off x="5896897" y="1943801"/>
            <a:ext cx="1059737" cy="153059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円/楕円 73">
            <a:extLst>
              <a:ext uri="{FF2B5EF4-FFF2-40B4-BE49-F238E27FC236}">
                <a16:creationId xmlns:a16="http://schemas.microsoft.com/office/drawing/2014/main" id="{8F2F9FBA-4929-7C62-CD8F-0F68991AB66E}"/>
              </a:ext>
            </a:extLst>
          </p:cNvPr>
          <p:cNvSpPr/>
          <p:nvPr/>
        </p:nvSpPr>
        <p:spPr>
          <a:xfrm>
            <a:off x="7544614" y="765125"/>
            <a:ext cx="309966" cy="30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A02844E-7BD1-2B4F-3BB9-0E397BDB26D7}"/>
              </a:ext>
            </a:extLst>
          </p:cNvPr>
          <p:cNvCxnSpPr>
            <a:cxnSpLocks/>
            <a:stCxn id="67" idx="7"/>
            <a:endCxn id="74" idx="3"/>
          </p:cNvCxnSpPr>
          <p:nvPr/>
        </p:nvCxnSpPr>
        <p:spPr>
          <a:xfrm flipV="1">
            <a:off x="7175814" y="1029698"/>
            <a:ext cx="414193" cy="69492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DE8EB04-2B5D-8F17-9EF4-F71FE95AF169}"/>
              </a:ext>
            </a:extLst>
          </p:cNvPr>
          <p:cNvCxnSpPr>
            <a:cxnSpLocks/>
            <a:stCxn id="15" idx="6"/>
            <a:endCxn id="74" idx="2"/>
          </p:cNvCxnSpPr>
          <p:nvPr/>
        </p:nvCxnSpPr>
        <p:spPr>
          <a:xfrm>
            <a:off x="5235368" y="920108"/>
            <a:ext cx="230924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C60C886-B5AA-6761-A48B-BE9C9E3625DB}"/>
              </a:ext>
            </a:extLst>
          </p:cNvPr>
          <p:cNvSpPr txBox="1"/>
          <p:nvPr/>
        </p:nvSpPr>
        <p:spPr>
          <a:xfrm>
            <a:off x="7015567" y="361771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tag: 1.1.0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1CD3EBBC-D318-48ED-08D1-E79283C0F4B7}"/>
              </a:ext>
            </a:extLst>
          </p:cNvPr>
          <p:cNvSpPr/>
          <p:nvPr/>
        </p:nvSpPr>
        <p:spPr>
          <a:xfrm>
            <a:off x="5164588" y="519976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8DA6B3A-7C19-2DD3-769B-99141B901804}"/>
              </a:ext>
            </a:extLst>
          </p:cNvPr>
          <p:cNvSpPr/>
          <p:nvPr/>
        </p:nvSpPr>
        <p:spPr>
          <a:xfrm>
            <a:off x="6130649" y="519976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B0CBF84D-9F5E-7018-F9E2-DCF038ADC7D3}"/>
              </a:ext>
            </a:extLst>
          </p:cNvPr>
          <p:cNvCxnSpPr>
            <a:cxnSpLocks/>
            <a:stCxn id="34" idx="6"/>
            <a:endCxn id="84" idx="2"/>
          </p:cNvCxnSpPr>
          <p:nvPr/>
        </p:nvCxnSpPr>
        <p:spPr>
          <a:xfrm>
            <a:off x="4489482" y="5354746"/>
            <a:ext cx="67510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4335626-8E23-FD47-7E18-C6B6E216AFF6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5474554" y="5354746"/>
            <a:ext cx="65609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円/楕円 94">
            <a:extLst>
              <a:ext uri="{FF2B5EF4-FFF2-40B4-BE49-F238E27FC236}">
                <a16:creationId xmlns:a16="http://schemas.microsoft.com/office/drawing/2014/main" id="{AD5BC5BD-65E2-2DC0-0FC3-9206FC1BE352}"/>
              </a:ext>
            </a:extLst>
          </p:cNvPr>
          <p:cNvSpPr/>
          <p:nvPr/>
        </p:nvSpPr>
        <p:spPr>
          <a:xfrm>
            <a:off x="7544614" y="3429000"/>
            <a:ext cx="309966" cy="30996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788BBE-0A81-6390-B277-532B7B4C9F28}"/>
              </a:ext>
            </a:extLst>
          </p:cNvPr>
          <p:cNvCxnSpPr>
            <a:cxnSpLocks/>
            <a:stCxn id="59" idx="6"/>
            <a:endCxn id="95" idx="2"/>
          </p:cNvCxnSpPr>
          <p:nvPr/>
        </p:nvCxnSpPr>
        <p:spPr>
          <a:xfrm>
            <a:off x="5942290" y="3583983"/>
            <a:ext cx="16023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4E781F5-0C95-1D2B-00FF-940B8C940E5F}"/>
              </a:ext>
            </a:extLst>
          </p:cNvPr>
          <p:cNvCxnSpPr>
            <a:cxnSpLocks/>
            <a:stCxn id="85" idx="7"/>
            <a:endCxn id="95" idx="3"/>
          </p:cNvCxnSpPr>
          <p:nvPr/>
        </p:nvCxnSpPr>
        <p:spPr>
          <a:xfrm flipV="1">
            <a:off x="6395222" y="3693573"/>
            <a:ext cx="1194785" cy="155158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43B2225E-7656-951B-4ED1-2BE5A855768F}"/>
              </a:ext>
            </a:extLst>
          </p:cNvPr>
          <p:cNvSpPr/>
          <p:nvPr/>
        </p:nvSpPr>
        <p:spPr>
          <a:xfrm>
            <a:off x="8699856" y="1679228"/>
            <a:ext cx="309966" cy="3099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844DBA87-752D-1C40-8852-46E6C4CFF0B7}"/>
              </a:ext>
            </a:extLst>
          </p:cNvPr>
          <p:cNvCxnSpPr>
            <a:cxnSpLocks/>
            <a:stCxn id="95" idx="7"/>
            <a:endCxn id="105" idx="3"/>
          </p:cNvCxnSpPr>
          <p:nvPr/>
        </p:nvCxnSpPr>
        <p:spPr>
          <a:xfrm flipV="1">
            <a:off x="7809187" y="1943801"/>
            <a:ext cx="936062" cy="153059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B89E284D-87FB-34D2-FF28-4C8FE96990D3}"/>
              </a:ext>
            </a:extLst>
          </p:cNvPr>
          <p:cNvSpPr/>
          <p:nvPr/>
        </p:nvSpPr>
        <p:spPr>
          <a:xfrm>
            <a:off x="9368391" y="765125"/>
            <a:ext cx="309966" cy="30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DA40088-E10D-1059-5D1D-56D07A804094}"/>
              </a:ext>
            </a:extLst>
          </p:cNvPr>
          <p:cNvSpPr txBox="1"/>
          <p:nvPr/>
        </p:nvSpPr>
        <p:spPr>
          <a:xfrm>
            <a:off x="8839344" y="361771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tag: 1.2.0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4DAB790-5FAA-12DD-6DA6-BDF1099E9E23}"/>
              </a:ext>
            </a:extLst>
          </p:cNvPr>
          <p:cNvCxnSpPr>
            <a:cxnSpLocks/>
            <a:stCxn id="74" idx="6"/>
            <a:endCxn id="113" idx="2"/>
          </p:cNvCxnSpPr>
          <p:nvPr/>
        </p:nvCxnSpPr>
        <p:spPr>
          <a:xfrm>
            <a:off x="7854580" y="920108"/>
            <a:ext cx="151381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7363B26-8A7F-9814-1C70-699A6F7571AD}"/>
              </a:ext>
            </a:extLst>
          </p:cNvPr>
          <p:cNvCxnSpPr>
            <a:cxnSpLocks/>
            <a:stCxn id="105" idx="7"/>
            <a:endCxn id="113" idx="3"/>
          </p:cNvCxnSpPr>
          <p:nvPr/>
        </p:nvCxnSpPr>
        <p:spPr>
          <a:xfrm flipV="1">
            <a:off x="8964429" y="1029698"/>
            <a:ext cx="449355" cy="69492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ABBECB8-83AA-4FDB-83DB-90BBD2AD6017}"/>
              </a:ext>
            </a:extLst>
          </p:cNvPr>
          <p:cNvSpPr txBox="1"/>
          <p:nvPr/>
        </p:nvSpPr>
        <p:spPr>
          <a:xfrm>
            <a:off x="631953" y="6135716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feature/c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フリーフォーム 121">
            <a:extLst>
              <a:ext uri="{FF2B5EF4-FFF2-40B4-BE49-F238E27FC236}">
                <a16:creationId xmlns:a16="http://schemas.microsoft.com/office/drawing/2014/main" id="{BA11BFD8-3641-383B-759D-FBE4F69CB77E}"/>
              </a:ext>
            </a:extLst>
          </p:cNvPr>
          <p:cNvSpPr/>
          <p:nvPr/>
        </p:nvSpPr>
        <p:spPr>
          <a:xfrm>
            <a:off x="1828800" y="6314326"/>
            <a:ext cx="9810427" cy="0"/>
          </a:xfrm>
          <a:custGeom>
            <a:avLst/>
            <a:gdLst>
              <a:gd name="connsiteX0" fmla="*/ 0 w 9810427"/>
              <a:gd name="connsiteY0" fmla="*/ 0 h 0"/>
              <a:gd name="connsiteX1" fmla="*/ 9810427 w 981042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427">
                <a:moveTo>
                  <a:pt x="0" y="0"/>
                </a:moveTo>
                <a:lnTo>
                  <a:pt x="9810427" y="0"/>
                </a:ln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C3A297DB-8695-A5AB-DF35-F4B03A1F9F68}"/>
              </a:ext>
            </a:extLst>
          </p:cNvPr>
          <p:cNvSpPr/>
          <p:nvPr/>
        </p:nvSpPr>
        <p:spPr>
          <a:xfrm>
            <a:off x="8773595" y="615934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23BC2AED-13B1-B094-E987-7B61D4DBB370}"/>
              </a:ext>
            </a:extLst>
          </p:cNvPr>
          <p:cNvSpPr/>
          <p:nvPr/>
        </p:nvSpPr>
        <p:spPr>
          <a:xfrm>
            <a:off x="9910829" y="6159343"/>
            <a:ext cx="309966" cy="3099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F9032730-3BA4-CA2D-5E13-1EE323181AB3}"/>
              </a:ext>
            </a:extLst>
          </p:cNvPr>
          <p:cNvCxnSpPr>
            <a:cxnSpLocks/>
            <a:stCxn id="95" idx="5"/>
            <a:endCxn id="125" idx="1"/>
          </p:cNvCxnSpPr>
          <p:nvPr/>
        </p:nvCxnSpPr>
        <p:spPr>
          <a:xfrm>
            <a:off x="7809187" y="3693573"/>
            <a:ext cx="1009801" cy="251116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8B1DD934-1672-D8F3-5A8E-EF65A8C366DD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9083561" y="6314326"/>
            <a:ext cx="82726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7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1B705F4-D2DC-96AD-C77F-954953EBBDA0}"/>
              </a:ext>
            </a:extLst>
          </p:cNvPr>
          <p:cNvSpPr/>
          <p:nvPr/>
        </p:nvSpPr>
        <p:spPr>
          <a:xfrm>
            <a:off x="150103" y="1840716"/>
            <a:ext cx="2397356" cy="3574807"/>
          </a:xfrm>
          <a:prstGeom prst="roundRect">
            <a:avLst>
              <a:gd name="adj" fmla="val 784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6D0A944-6435-18B6-6F8B-75134DC9FC6F}"/>
              </a:ext>
            </a:extLst>
          </p:cNvPr>
          <p:cNvSpPr/>
          <p:nvPr/>
        </p:nvSpPr>
        <p:spPr>
          <a:xfrm>
            <a:off x="3292625" y="1818603"/>
            <a:ext cx="2397356" cy="3574807"/>
          </a:xfrm>
          <a:prstGeom prst="roundRect">
            <a:avLst>
              <a:gd name="adj" fmla="val 784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C350F2F-6207-00CE-11F1-DBF97B40ABD6}"/>
              </a:ext>
            </a:extLst>
          </p:cNvPr>
          <p:cNvSpPr/>
          <p:nvPr/>
        </p:nvSpPr>
        <p:spPr>
          <a:xfrm>
            <a:off x="6435147" y="1818603"/>
            <a:ext cx="2397356" cy="3574807"/>
          </a:xfrm>
          <a:prstGeom prst="roundRect">
            <a:avLst>
              <a:gd name="adj" fmla="val 784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480717-7A5B-699B-526F-C12CE6E0B5FA}"/>
              </a:ext>
            </a:extLst>
          </p:cNvPr>
          <p:cNvSpPr/>
          <p:nvPr/>
        </p:nvSpPr>
        <p:spPr>
          <a:xfrm>
            <a:off x="9577668" y="1818603"/>
            <a:ext cx="2397356" cy="3574807"/>
          </a:xfrm>
          <a:prstGeom prst="roundRect">
            <a:avLst>
              <a:gd name="adj" fmla="val 784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933598-F98E-79EA-AC08-3B3D06A09C14}"/>
              </a:ext>
            </a:extLst>
          </p:cNvPr>
          <p:cNvSpPr txBox="1"/>
          <p:nvPr/>
        </p:nvSpPr>
        <p:spPr>
          <a:xfrm>
            <a:off x="266527" y="1873026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ワークツリー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2DB72F-DEDA-B388-0EA0-694B137F079A}"/>
              </a:ext>
            </a:extLst>
          </p:cNvPr>
          <p:cNvSpPr txBox="1"/>
          <p:nvPr/>
        </p:nvSpPr>
        <p:spPr>
          <a:xfrm>
            <a:off x="3411303" y="1850913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ステージ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980959-D79F-6E67-7D8E-9CF98C37612C}"/>
              </a:ext>
            </a:extLst>
          </p:cNvPr>
          <p:cNvSpPr txBox="1"/>
          <p:nvPr/>
        </p:nvSpPr>
        <p:spPr>
          <a:xfrm>
            <a:off x="6553825" y="1850913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ローカルリポジトリ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1F5EA2-8EF0-10C5-BAC6-0E3C41C46108}"/>
              </a:ext>
            </a:extLst>
          </p:cNvPr>
          <p:cNvSpPr txBox="1"/>
          <p:nvPr/>
        </p:nvSpPr>
        <p:spPr>
          <a:xfrm>
            <a:off x="9696346" y="1850913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リモート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リポジトリ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5AA60-8883-E963-3498-EF65A993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1" y="2645962"/>
            <a:ext cx="798352" cy="96004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62B9D51-D8B5-D00F-CA87-4DB71F5C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73" y="2668076"/>
            <a:ext cx="798352" cy="96004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4C2B509-956C-427E-FA31-CEE536DC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1" y="4049582"/>
            <a:ext cx="798352" cy="96004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B0BAC1-9BF9-4A2C-F180-BD93C9F04469}"/>
              </a:ext>
            </a:extLst>
          </p:cNvPr>
          <p:cNvSpPr txBox="1"/>
          <p:nvPr/>
        </p:nvSpPr>
        <p:spPr>
          <a:xfrm>
            <a:off x="449702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34E9AF-8FF9-9E75-520D-077D8B1D76B2}"/>
              </a:ext>
            </a:extLst>
          </p:cNvPr>
          <p:cNvSpPr txBox="1"/>
          <p:nvPr/>
        </p:nvSpPr>
        <p:spPr>
          <a:xfrm>
            <a:off x="1498580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5DDE2-D7F4-EAA7-FF11-836B8AF7292C}"/>
              </a:ext>
            </a:extLst>
          </p:cNvPr>
          <p:cNvSpPr txBox="1"/>
          <p:nvPr/>
        </p:nvSpPr>
        <p:spPr>
          <a:xfrm>
            <a:off x="465502" y="4350007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9D9CAD8-A69E-CE3B-C18C-DB604FB3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95" y="2645962"/>
            <a:ext cx="798352" cy="96004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78A46A-F666-43F7-ACFF-78440BB5493A}"/>
              </a:ext>
            </a:extLst>
          </p:cNvPr>
          <p:cNvSpPr txBox="1"/>
          <p:nvPr/>
        </p:nvSpPr>
        <p:spPr>
          <a:xfrm>
            <a:off x="3589886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9DB3ECC-F338-E509-8F7A-CB6E0827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21" y="2645962"/>
            <a:ext cx="798352" cy="96004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2D0E54-211A-BB9B-8E0F-6DA9359DA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883" y="2668076"/>
            <a:ext cx="798352" cy="96004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82C1FF7-5030-45DE-303A-B73503B9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1" y="4049582"/>
            <a:ext cx="798352" cy="96004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96C1FB1-EE9C-CFD1-0BC9-CE32BC295428}"/>
              </a:ext>
            </a:extLst>
          </p:cNvPr>
          <p:cNvSpPr txBox="1"/>
          <p:nvPr/>
        </p:nvSpPr>
        <p:spPr>
          <a:xfrm>
            <a:off x="6757512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D85715-DC4A-85E0-B4F1-E9CBFF54B5BE}"/>
              </a:ext>
            </a:extLst>
          </p:cNvPr>
          <p:cNvSpPr txBox="1"/>
          <p:nvPr/>
        </p:nvSpPr>
        <p:spPr>
          <a:xfrm>
            <a:off x="7806390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FB4E8A5-FF26-E8EE-B700-7B5CD98F9E04}"/>
              </a:ext>
            </a:extLst>
          </p:cNvPr>
          <p:cNvSpPr txBox="1"/>
          <p:nvPr/>
        </p:nvSpPr>
        <p:spPr>
          <a:xfrm>
            <a:off x="6773312" y="4350007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643F93D-4776-EDBA-9A4E-2B42334E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84" y="2645962"/>
            <a:ext cx="798352" cy="96004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DFBAB-DDD7-7BB3-4BF8-0F4A1C01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146" y="2668076"/>
            <a:ext cx="798352" cy="9600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1FED38C-B9B8-BDC2-AB0B-2BC9A36A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284" y="4049582"/>
            <a:ext cx="798352" cy="96004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82FD90E-C879-ECC9-677D-4ECC4428F5EA}"/>
              </a:ext>
            </a:extLst>
          </p:cNvPr>
          <p:cNvSpPr txBox="1"/>
          <p:nvPr/>
        </p:nvSpPr>
        <p:spPr>
          <a:xfrm>
            <a:off x="9909775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B67DD07-3EFD-0B2B-E293-457A82A37CEF}"/>
              </a:ext>
            </a:extLst>
          </p:cNvPr>
          <p:cNvSpPr txBox="1"/>
          <p:nvPr/>
        </p:nvSpPr>
        <p:spPr>
          <a:xfrm>
            <a:off x="10958653" y="2968501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BF39365-0E74-26DB-DB5C-327FD9E5E784}"/>
              </a:ext>
            </a:extLst>
          </p:cNvPr>
          <p:cNvSpPr txBox="1"/>
          <p:nvPr/>
        </p:nvSpPr>
        <p:spPr>
          <a:xfrm>
            <a:off x="9925575" y="4350007"/>
            <a:ext cx="737337" cy="359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円形吹き出し 32">
            <a:extLst>
              <a:ext uri="{FF2B5EF4-FFF2-40B4-BE49-F238E27FC236}">
                <a16:creationId xmlns:a16="http://schemas.microsoft.com/office/drawing/2014/main" id="{73548DBD-DFC3-210A-AD77-E17378669D4C}"/>
              </a:ext>
            </a:extLst>
          </p:cNvPr>
          <p:cNvSpPr/>
          <p:nvPr/>
        </p:nvSpPr>
        <p:spPr>
          <a:xfrm>
            <a:off x="1019511" y="3690390"/>
            <a:ext cx="1213134" cy="659617"/>
          </a:xfrm>
          <a:prstGeom prst="wedgeEllipseCallout">
            <a:avLst>
              <a:gd name="adj1" fmla="val -50217"/>
              <a:gd name="adj2" fmla="val -78475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ファイル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を変更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A6A93BFB-6DB4-7920-CCDA-843029E982A9}"/>
              </a:ext>
            </a:extLst>
          </p:cNvPr>
          <p:cNvSpPr/>
          <p:nvPr/>
        </p:nvSpPr>
        <p:spPr>
          <a:xfrm>
            <a:off x="2400385" y="2768310"/>
            <a:ext cx="1128485" cy="591198"/>
          </a:xfrm>
          <a:prstGeom prst="rightArrow">
            <a:avLst>
              <a:gd name="adj1" fmla="val 50000"/>
              <a:gd name="adj2" fmla="val 63108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ACFC9C-89D0-D2CE-589A-A64EB319D88C}"/>
              </a:ext>
            </a:extLst>
          </p:cNvPr>
          <p:cNvSpPr txBox="1"/>
          <p:nvPr/>
        </p:nvSpPr>
        <p:spPr>
          <a:xfrm>
            <a:off x="1796572" y="3319985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ステージ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(add)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9D4E150F-9446-858C-7A76-0FEFBCE0D21A}"/>
              </a:ext>
            </a:extLst>
          </p:cNvPr>
          <p:cNvSpPr/>
          <p:nvPr/>
        </p:nvSpPr>
        <p:spPr>
          <a:xfrm>
            <a:off x="5485150" y="2768310"/>
            <a:ext cx="1128485" cy="591198"/>
          </a:xfrm>
          <a:prstGeom prst="rightArrow">
            <a:avLst>
              <a:gd name="adj1" fmla="val 50000"/>
              <a:gd name="adj2" fmla="val 63108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8FF4DC-BF85-4AD0-347B-27D5C1730EE3}"/>
              </a:ext>
            </a:extLst>
          </p:cNvPr>
          <p:cNvSpPr txBox="1"/>
          <p:nvPr/>
        </p:nvSpPr>
        <p:spPr>
          <a:xfrm>
            <a:off x="4881337" y="3319985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コミット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(commit)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7DAD1025-EF96-594C-0CB6-147F79BE28D3}"/>
              </a:ext>
            </a:extLst>
          </p:cNvPr>
          <p:cNvSpPr/>
          <p:nvPr/>
        </p:nvSpPr>
        <p:spPr>
          <a:xfrm>
            <a:off x="8662657" y="2768310"/>
            <a:ext cx="1128485" cy="591198"/>
          </a:xfrm>
          <a:prstGeom prst="rightArrow">
            <a:avLst>
              <a:gd name="adj1" fmla="val 50000"/>
              <a:gd name="adj2" fmla="val 63108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27E8C2-F5E7-CC44-9590-AD9B4A8FCD09}"/>
              </a:ext>
            </a:extLst>
          </p:cNvPr>
          <p:cNvSpPr txBox="1"/>
          <p:nvPr/>
        </p:nvSpPr>
        <p:spPr>
          <a:xfrm>
            <a:off x="8105338" y="3319985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プッシュ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(push)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フリーフォーム 39">
            <a:extLst>
              <a:ext uri="{FF2B5EF4-FFF2-40B4-BE49-F238E27FC236}">
                <a16:creationId xmlns:a16="http://schemas.microsoft.com/office/drawing/2014/main" id="{905B1E92-4222-6A17-A3CC-50155FF70145}"/>
              </a:ext>
            </a:extLst>
          </p:cNvPr>
          <p:cNvSpPr/>
          <p:nvPr/>
        </p:nvSpPr>
        <p:spPr>
          <a:xfrm>
            <a:off x="2247254" y="5672380"/>
            <a:ext cx="1317356" cy="0"/>
          </a:xfrm>
          <a:custGeom>
            <a:avLst/>
            <a:gdLst>
              <a:gd name="connsiteX0" fmla="*/ 1317356 w 1317356"/>
              <a:gd name="connsiteY0" fmla="*/ 0 h 0"/>
              <a:gd name="connsiteX1" fmla="*/ 0 w 13173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356">
                <a:moveTo>
                  <a:pt x="131735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3D97DECE-F0C3-5838-CFAC-D7DE95BC9A75}"/>
              </a:ext>
            </a:extLst>
          </p:cNvPr>
          <p:cNvSpPr/>
          <p:nvPr/>
        </p:nvSpPr>
        <p:spPr>
          <a:xfrm>
            <a:off x="5296279" y="5672380"/>
            <a:ext cx="1317356" cy="0"/>
          </a:xfrm>
          <a:custGeom>
            <a:avLst/>
            <a:gdLst>
              <a:gd name="connsiteX0" fmla="*/ 1317356 w 1317356"/>
              <a:gd name="connsiteY0" fmla="*/ 0 h 0"/>
              <a:gd name="connsiteX1" fmla="*/ 0 w 13173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7356">
                <a:moveTo>
                  <a:pt x="131735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BB1E48-2D14-508E-BAA7-D94591A19343}"/>
              </a:ext>
            </a:extLst>
          </p:cNvPr>
          <p:cNvSpPr txBox="1"/>
          <p:nvPr/>
        </p:nvSpPr>
        <p:spPr>
          <a:xfrm>
            <a:off x="1796572" y="5675655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restore --staged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AC7CD8-85FF-D817-4488-09620AB604A3}"/>
              </a:ext>
            </a:extLst>
          </p:cNvPr>
          <p:cNvSpPr txBox="1"/>
          <p:nvPr/>
        </p:nvSpPr>
        <p:spPr>
          <a:xfrm>
            <a:off x="4976935" y="5675655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reset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AEB7E04A-6E49-7247-40E2-0717F03B5047}"/>
              </a:ext>
            </a:extLst>
          </p:cNvPr>
          <p:cNvSpPr/>
          <p:nvPr/>
        </p:nvSpPr>
        <p:spPr>
          <a:xfrm rot="10800000">
            <a:off x="8662657" y="4054408"/>
            <a:ext cx="1128485" cy="591198"/>
          </a:xfrm>
          <a:prstGeom prst="rightArrow">
            <a:avLst>
              <a:gd name="adj1" fmla="val 50000"/>
              <a:gd name="adj2" fmla="val 631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41F7A9-F9BF-A186-176B-A761164FE172}"/>
              </a:ext>
            </a:extLst>
          </p:cNvPr>
          <p:cNvSpPr txBox="1"/>
          <p:nvPr/>
        </p:nvSpPr>
        <p:spPr>
          <a:xfrm>
            <a:off x="8120836" y="4606083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フェッチ、プル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(fetch, pull)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5E43C70F-9925-4F2B-B88C-65241C73DAB2}"/>
              </a:ext>
            </a:extLst>
          </p:cNvPr>
          <p:cNvSpPr/>
          <p:nvPr/>
        </p:nvSpPr>
        <p:spPr>
          <a:xfrm rot="10800000">
            <a:off x="2315123" y="4054408"/>
            <a:ext cx="4253342" cy="591198"/>
          </a:xfrm>
          <a:prstGeom prst="rightArrow">
            <a:avLst>
              <a:gd name="adj1" fmla="val 50000"/>
              <a:gd name="adj2" fmla="val 631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B9E96AA-B745-75DE-43ED-0ED2400301C0}"/>
              </a:ext>
            </a:extLst>
          </p:cNvPr>
          <p:cNvSpPr txBox="1"/>
          <p:nvPr/>
        </p:nvSpPr>
        <p:spPr>
          <a:xfrm>
            <a:off x="3333548" y="4606083"/>
            <a:ext cx="4184084" cy="715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チェックアウト、マージ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(checkout -b, merge)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47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98</Words>
  <Application>Microsoft Macintosh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5</cp:revision>
  <dcterms:created xsi:type="dcterms:W3CDTF">2024-05-09T23:05:25Z</dcterms:created>
  <dcterms:modified xsi:type="dcterms:W3CDTF">2024-05-10T02:00:34Z</dcterms:modified>
</cp:coreProperties>
</file>