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892-22DF-26C8-A2A2-E304D11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236A-ADA4-36F5-9F0F-C054A332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5B584-0E44-3274-E76B-F8A4FBB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0FED97-BCD9-E0BD-C01C-A604ACC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B6D21-95C5-3E86-5B59-AD224B9E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4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BA08-1E1D-DAF1-2123-0B4FA02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D49AA4-DAC4-7877-B57D-88A89DAF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21DDC-D651-C192-7783-81D4F704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FBD9D-42BE-1AE4-B6F2-22D5B9D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42F33-F9A7-92AD-FBCB-3317CCF9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99FC08-7F99-D1D0-C948-67A19CFF3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E7EFC-5080-09C0-7846-EFAD30B4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E030-5098-B357-BE2F-A82A1DE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CC33D-E951-F83C-A7C6-A043F255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BCDC7-6876-7E2B-4A3A-5597D095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5D2BE-AFF9-1827-8ADD-0065D0C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6439-A628-75F6-806C-6C3AB0A3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D1D3A-7DAB-D9ED-1374-FBF78B5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0F59-03CB-1949-B4A1-C0DF0ABD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BAB66-3D6D-6235-4AB0-9734DBF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D262F-F57F-1884-CBAF-B6E1964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2DF57-EE9C-9D59-7452-B5D3953E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F62D7-A59C-5249-AD2F-A07EC02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CDEA5-39F8-ED0D-DA1E-CD58008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BB53A-1BDD-4A5A-F844-4A76E128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65B8E-DCF8-C07F-3FED-F906DA3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7B10B-D813-AB1D-C434-AFEAF30A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CF597-2B6A-53C2-3583-8C29DB5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30A672-EF47-4E9A-5D92-34EB3D0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D784-E62D-F9F3-4E0D-42CC0A3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72FD-B13A-8BFC-166B-E784B60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5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5AD2D-DFE2-DD41-146B-22123216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090D4-C502-32EA-3DAD-3104A151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A9E97-439E-199D-71BE-45E75CA8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2A2D96-126D-1528-CE82-663C41E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E2EF-311F-DC1D-9C9D-95E1AE05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1F9DC-5799-3941-39B0-6E78949F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6E1EDB-2927-9031-4ED2-05BF300D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5943C-8B11-2FF9-9C86-84656AF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3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0814-1889-2AD7-0B9E-FA30D4EC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DC09D-61A1-DF41-F897-AB0A99D0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47BFDD-D79A-F059-CF0C-63989E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283F8C-74B1-C190-1024-081A062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944E-1AD3-4E71-DD00-4FA737D8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1C00D-4425-D1D4-1BE8-50A420BB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47D79-7574-C4E3-F671-B5A5BCB4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42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F6038-0A03-AB28-02FE-6B9F6D4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A48F1-610A-045A-8C7F-1C2189D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97CB7-3241-A9E4-50B4-364E5DBF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4C0F8-FC21-7FB8-3418-2D75262E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AF5359-D617-F5F2-21DD-F3D3C51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C52DB-A1C9-D7BA-0A25-E6C8F6C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CE49-125D-0A74-B949-152420F1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20ED75-F440-D219-C6C3-7C31A61A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876D34-FEE3-4766-7C10-167A3A5B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BD2AF-9BF8-D613-7F3F-78DF20A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35574-35CB-802B-35D0-61A4DD58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9E02-F31D-9D44-022A-E1E8FE4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FE84AF-DC45-CF7A-ED44-AA8403A5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4EEAB-B541-B997-A68F-47CCFA72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7229-4202-24FA-7353-A9E29600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EC32E-2D17-B842-A2D3-04F6F1CD1B45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A7EF2-B75A-83C8-8664-1E1D9C091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18FCA-9F89-9970-3F43-5A78F03E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5B129-CBD2-CE48-BA09-D04EBEB866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A429DF-9162-72C6-70C7-6359B1BF38E9}"/>
              </a:ext>
            </a:extLst>
          </p:cNvPr>
          <p:cNvCxnSpPr/>
          <p:nvPr/>
        </p:nvCxnSpPr>
        <p:spPr>
          <a:xfrm flipV="1">
            <a:off x="977462" y="683172"/>
            <a:ext cx="0" cy="58122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72401CA-A16E-65BE-0D08-CF9979AB3EE4}"/>
              </a:ext>
            </a:extLst>
          </p:cNvPr>
          <p:cNvCxnSpPr>
            <a:cxnSpLocks/>
          </p:cNvCxnSpPr>
          <p:nvPr/>
        </p:nvCxnSpPr>
        <p:spPr>
          <a:xfrm>
            <a:off x="635875" y="6174828"/>
            <a:ext cx="953813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434510-0FA2-224E-86CE-2BC9A22020E6}"/>
              </a:ext>
            </a:extLst>
          </p:cNvPr>
          <p:cNvSpPr txBox="1"/>
          <p:nvPr/>
        </p:nvSpPr>
        <p:spPr>
          <a:xfrm>
            <a:off x="-346841" y="313840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実装に費やす時間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77D03B-E036-7A0C-DE0B-E258685BF6F4}"/>
              </a:ext>
            </a:extLst>
          </p:cNvPr>
          <p:cNvSpPr txBox="1"/>
          <p:nvPr/>
        </p:nvSpPr>
        <p:spPr>
          <a:xfrm>
            <a:off x="7677807" y="6216868"/>
            <a:ext cx="264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システムの成長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5B53E3-3423-4605-637C-3E9CB8BA9CB1}"/>
              </a:ext>
            </a:extLst>
          </p:cNvPr>
          <p:cNvCxnSpPr>
            <a:cxnSpLocks/>
          </p:cNvCxnSpPr>
          <p:nvPr/>
        </p:nvCxnSpPr>
        <p:spPr>
          <a:xfrm flipV="1">
            <a:off x="977461" y="2182824"/>
            <a:ext cx="9091449" cy="17854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AB26DEF0-8365-B605-FE68-1AEBEA3B224C}"/>
              </a:ext>
            </a:extLst>
          </p:cNvPr>
          <p:cNvSpPr/>
          <p:nvPr/>
        </p:nvSpPr>
        <p:spPr>
          <a:xfrm>
            <a:off x="977462" y="588579"/>
            <a:ext cx="6053959" cy="5024434"/>
          </a:xfrm>
          <a:custGeom>
            <a:avLst/>
            <a:gdLst>
              <a:gd name="connsiteX0" fmla="*/ 0 w 6053959"/>
              <a:gd name="connsiteY0" fmla="*/ 5023945 h 5024434"/>
              <a:gd name="connsiteX1" fmla="*/ 2312276 w 6053959"/>
              <a:gd name="connsiteY1" fmla="*/ 4729655 h 5024434"/>
              <a:gd name="connsiteX2" fmla="*/ 4561490 w 6053959"/>
              <a:gd name="connsiteY2" fmla="*/ 3226676 h 5024434"/>
              <a:gd name="connsiteX3" fmla="*/ 6053959 w 6053959"/>
              <a:gd name="connsiteY3" fmla="*/ 0 h 50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959" h="5024434">
                <a:moveTo>
                  <a:pt x="0" y="5023945"/>
                </a:moveTo>
                <a:cubicBezTo>
                  <a:pt x="776014" y="5026572"/>
                  <a:pt x="1552028" y="5029200"/>
                  <a:pt x="2312276" y="4729655"/>
                </a:cubicBezTo>
                <a:cubicBezTo>
                  <a:pt x="3072524" y="4430110"/>
                  <a:pt x="3937876" y="4014952"/>
                  <a:pt x="4561490" y="3226676"/>
                </a:cubicBezTo>
                <a:cubicBezTo>
                  <a:pt x="5185104" y="2438400"/>
                  <a:pt x="5619531" y="1219200"/>
                  <a:pt x="6053959" y="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B35677-F7C3-9514-6859-E6F6E8AA3C5C}"/>
              </a:ext>
            </a:extLst>
          </p:cNvPr>
          <p:cNvSpPr txBox="1"/>
          <p:nvPr/>
        </p:nvSpPr>
        <p:spPr>
          <a:xfrm>
            <a:off x="8082455" y="1952146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76DCBB-7B84-C1E9-789F-BB92C4703D25}"/>
              </a:ext>
            </a:extLst>
          </p:cNvPr>
          <p:cNvSpPr txBox="1"/>
          <p:nvPr/>
        </p:nvSpPr>
        <p:spPr>
          <a:xfrm>
            <a:off x="5318234" y="665007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not SUT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石黒　靖規</dc:creator>
  <cp:lastModifiedBy>石黒　靖規</cp:lastModifiedBy>
  <cp:revision>2</cp:revision>
  <dcterms:created xsi:type="dcterms:W3CDTF">2024-05-15T04:06:49Z</dcterms:created>
  <dcterms:modified xsi:type="dcterms:W3CDTF">2024-05-15T04:10:56Z</dcterms:modified>
</cp:coreProperties>
</file>