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67" y="-14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7DDB6-8120-4EB5-98A9-339AF7D856C4}" type="datetimeFigureOut">
              <a:rPr lang="zh-CN" altLang="en-US" smtClean="0"/>
              <a:t>2018-06-29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01BAF-EBB3-414E-9863-4624422D7E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8542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7DDB6-8120-4EB5-98A9-339AF7D856C4}" type="datetimeFigureOut">
              <a:rPr lang="zh-CN" altLang="en-US" smtClean="0"/>
              <a:t>2018-06-29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01BAF-EBB3-414E-9863-4624422D7E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0637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7DDB6-8120-4EB5-98A9-339AF7D856C4}" type="datetimeFigureOut">
              <a:rPr lang="zh-CN" altLang="en-US" smtClean="0"/>
              <a:t>2018-06-29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01BAF-EBB3-414E-9863-4624422D7E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52913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69A269BA-87D6-48E0-BFF2-476E61ABD20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662762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3E71B80B-1BB7-4F3D-B897-24B930E5372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413844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2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906A84BB-9BC9-4E44-9FB7-D70034A4FF5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081981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1B41C97D-5F55-41B7-B721-E305AE9FD5D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860460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5763" y="1042988"/>
            <a:ext cx="4110037" cy="54911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042988"/>
            <a:ext cx="4110038" cy="54911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B6F257AB-DAB5-4680-A3AF-A7D41F7B209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543912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2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AF2E5D79-118B-4AC0-91C0-8499DD52BC5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010335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2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141B429A-5EE3-4FB9-991B-4B005A91D23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708643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6B3D4F50-E50C-44C6-A64C-47925E7446B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66474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7DDB6-8120-4EB5-98A9-339AF7D856C4}" type="datetimeFigureOut">
              <a:rPr lang="zh-CN" altLang="en-US" smtClean="0"/>
              <a:t>2018-06-29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01BAF-EBB3-414E-9863-4624422D7E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359933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767CA60E-C68F-42AA-9332-FB9387045E0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6327155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F705C435-E91B-467C-9D09-29723096074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9163615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B418C430-D547-40DF-B51B-6BC72B372DE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1119189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5913" y="274638"/>
            <a:ext cx="2092325" cy="6259512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5763" y="274638"/>
            <a:ext cx="6127750" cy="62595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9DB9DCD8-2480-4311-8460-D25E5FFC5ED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1034966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01950" y="98425"/>
            <a:ext cx="6080125" cy="63023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85800" y="1042988"/>
            <a:ext cx="7924800" cy="5221287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352B8196-A6A3-45A2-B5DB-AA55D45CEE8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5511536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01950" y="98425"/>
            <a:ext cx="6080125" cy="63023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042988"/>
            <a:ext cx="3886200" cy="52212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24400" y="1042988"/>
            <a:ext cx="3886200" cy="52212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FE5E9032-A105-4A20-9543-189D884E972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3539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7DDB6-8120-4EB5-98A9-339AF7D856C4}" type="datetimeFigureOut">
              <a:rPr lang="zh-CN" altLang="en-US" smtClean="0"/>
              <a:t>2018-06-29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01BAF-EBB3-414E-9863-4624422D7E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1565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7DDB6-8120-4EB5-98A9-339AF7D856C4}" type="datetimeFigureOut">
              <a:rPr lang="zh-CN" altLang="en-US" smtClean="0"/>
              <a:t>2018-06-29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01BAF-EBB3-414E-9863-4624422D7E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3678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7DDB6-8120-4EB5-98A9-339AF7D856C4}" type="datetimeFigureOut">
              <a:rPr lang="zh-CN" altLang="en-US" smtClean="0"/>
              <a:t>2018-06-29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01BAF-EBB3-414E-9863-4624422D7E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574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7DDB6-8120-4EB5-98A9-339AF7D856C4}" type="datetimeFigureOut">
              <a:rPr lang="zh-CN" altLang="en-US" smtClean="0"/>
              <a:t>2018-06-29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01BAF-EBB3-414E-9863-4624422D7E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4212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7DDB6-8120-4EB5-98A9-339AF7D856C4}" type="datetimeFigureOut">
              <a:rPr lang="zh-CN" altLang="en-US" smtClean="0"/>
              <a:t>2018-06-29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01BAF-EBB3-414E-9863-4624422D7E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9456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7DDB6-8120-4EB5-98A9-339AF7D856C4}" type="datetimeFigureOut">
              <a:rPr lang="zh-CN" altLang="en-US" smtClean="0"/>
              <a:t>2018-06-29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01BAF-EBB3-414E-9863-4624422D7E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8637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7DDB6-8120-4EB5-98A9-339AF7D856C4}" type="datetimeFigureOut">
              <a:rPr lang="zh-CN" altLang="en-US" smtClean="0"/>
              <a:t>2018-06-29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01BAF-EBB3-414E-9863-4624422D7E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1855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E7DDB6-8120-4EB5-98A9-339AF7D856C4}" type="datetimeFigureOut">
              <a:rPr lang="zh-CN" altLang="en-US" smtClean="0"/>
              <a:t>2018-06-29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201BAF-EBB3-414E-9863-4624422D7E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5036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2" descr="许继集团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1350" y="6234113"/>
            <a:ext cx="720725" cy="56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34"/>
          <p:cNvSpPr>
            <a:spLocks noChangeArrowheads="1"/>
          </p:cNvSpPr>
          <p:nvPr/>
        </p:nvSpPr>
        <p:spPr bwMode="auto">
          <a:xfrm>
            <a:off x="0" y="781050"/>
            <a:ext cx="9139238" cy="44450"/>
          </a:xfrm>
          <a:prstGeom prst="rect">
            <a:avLst/>
          </a:prstGeom>
          <a:gradFill rotWithShape="0">
            <a:gsLst>
              <a:gs pos="0">
                <a:srgbClr val="339966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2800" b="1"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800" b="1"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800" b="1"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800" b="1"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zh-CN" sz="2400" b="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2052" name="Picture 23" descr="图片1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19" b="-206"/>
          <a:stretch>
            <a:fillRect/>
          </a:stretch>
        </p:blipFill>
        <p:spPr bwMode="auto">
          <a:xfrm>
            <a:off x="257175" y="0"/>
            <a:ext cx="8905875" cy="773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81" name="Rectangle 9"/>
          <p:cNvSpPr>
            <a:spLocks noChangeArrowheads="1"/>
          </p:cNvSpPr>
          <p:nvPr/>
        </p:nvSpPr>
        <p:spPr bwMode="auto">
          <a:xfrm>
            <a:off x="476250" y="439738"/>
            <a:ext cx="1846263" cy="3333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400" b="1">
              <a:solidFill>
                <a:srgbClr val="0099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2054" name="Rectangle 16"/>
          <p:cNvSpPr>
            <a:spLocks noChangeArrowheads="1"/>
          </p:cNvSpPr>
          <p:nvPr/>
        </p:nvSpPr>
        <p:spPr bwMode="auto">
          <a:xfrm>
            <a:off x="4763" y="7938"/>
            <a:ext cx="1735137" cy="53975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800" b="1"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2800" b="1"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800" b="1"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800" b="1"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800" b="1"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400" smtClean="0">
              <a:solidFill>
                <a:srgbClr val="000099"/>
              </a:solidFill>
              <a:latin typeface="Tahoma" pitchFamily="34" charset="0"/>
              <a:ea typeface="华文细黑" pitchFamily="2" charset="-122"/>
            </a:endParaRPr>
          </a:p>
        </p:txBody>
      </p:sp>
      <p:sp>
        <p:nvSpPr>
          <p:cNvPr id="2055" name="Freeform 20"/>
          <p:cNvSpPr>
            <a:spLocks/>
          </p:cNvSpPr>
          <p:nvPr/>
        </p:nvSpPr>
        <p:spPr bwMode="gray">
          <a:xfrm>
            <a:off x="-12700" y="342900"/>
            <a:ext cx="6032500" cy="679450"/>
          </a:xfrm>
          <a:custGeom>
            <a:avLst/>
            <a:gdLst>
              <a:gd name="T0" fmla="*/ 0 w 3800"/>
              <a:gd name="T1" fmla="*/ 0 h 428"/>
              <a:gd name="T2" fmla="*/ 2147483646 w 3800"/>
              <a:gd name="T3" fmla="*/ 0 h 428"/>
              <a:gd name="T4" fmla="*/ 2147483646 w 3800"/>
              <a:gd name="T5" fmla="*/ 2147483646 h 42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800" h="428">
                <a:moveTo>
                  <a:pt x="0" y="0"/>
                </a:moveTo>
                <a:lnTo>
                  <a:pt x="3800" y="0"/>
                </a:lnTo>
                <a:lnTo>
                  <a:pt x="3456" y="428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800" b="1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5141" name="Rectangle 21"/>
          <p:cNvSpPr>
            <a:spLocks noGrp="1" noChangeArrowheads="1"/>
          </p:cNvSpPr>
          <p:nvPr>
            <p:ph type="body" idx="1"/>
          </p:nvPr>
        </p:nvSpPr>
        <p:spPr bwMode="black">
          <a:xfrm>
            <a:off x="685800" y="1042988"/>
            <a:ext cx="7924800" cy="5221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5143" name="Rectangle 23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4076700" y="6505575"/>
            <a:ext cx="838200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 b="0">
                <a:solidFill>
                  <a:srgbClr val="000000"/>
                </a:solidFill>
                <a:ea typeface="微软雅黑" panose="020B0503020204020204" pitchFamily="34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2397C72-DCA9-4695-86DF-652076D8E373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/>
          </a:p>
        </p:txBody>
      </p:sp>
      <p:sp>
        <p:nvSpPr>
          <p:cNvPr id="5145" name="Rectangle 25"/>
          <p:cNvSpPr>
            <a:spLocks noGrp="1" noChangeArrowheads="1"/>
          </p:cNvSpPr>
          <p:nvPr>
            <p:ph type="title"/>
          </p:nvPr>
        </p:nvSpPr>
        <p:spPr bwMode="gray">
          <a:xfrm>
            <a:off x="2901950" y="98425"/>
            <a:ext cx="6080125" cy="630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2060" name="Text Box 31"/>
          <p:cNvSpPr txBox="1">
            <a:spLocks noChangeArrowheads="1"/>
          </p:cNvSpPr>
          <p:nvPr/>
        </p:nvSpPr>
        <p:spPr bwMode="auto">
          <a:xfrm>
            <a:off x="207963" y="6489700"/>
            <a:ext cx="1754187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145" tIns="50073" rIns="100145" bIns="50073">
            <a:spAutoFit/>
          </a:bodyPr>
          <a:lstStyle>
            <a:lvl1pPr defTabSz="1001713" eaLnBrk="0" hangingPunct="0">
              <a:defRPr sz="2400">
                <a:solidFill>
                  <a:srgbClr val="000099"/>
                </a:solidFill>
                <a:latin typeface="Tahoma" pitchFamily="34" charset="0"/>
                <a:ea typeface="华文细黑" pitchFamily="2" charset="-122"/>
              </a:defRPr>
            </a:lvl1pPr>
            <a:lvl2pPr marL="742950" indent="-285750" defTabSz="1001713" eaLnBrk="0" hangingPunct="0">
              <a:defRPr sz="2400">
                <a:solidFill>
                  <a:srgbClr val="000099"/>
                </a:solidFill>
                <a:latin typeface="Tahoma" pitchFamily="34" charset="0"/>
                <a:ea typeface="华文细黑" pitchFamily="2" charset="-122"/>
              </a:defRPr>
            </a:lvl2pPr>
            <a:lvl3pPr marL="1143000" indent="-228600" defTabSz="1001713" eaLnBrk="0" hangingPunct="0">
              <a:defRPr sz="2400">
                <a:solidFill>
                  <a:srgbClr val="000099"/>
                </a:solidFill>
                <a:latin typeface="Tahoma" pitchFamily="34" charset="0"/>
                <a:ea typeface="华文细黑" pitchFamily="2" charset="-122"/>
              </a:defRPr>
            </a:lvl3pPr>
            <a:lvl4pPr marL="1600200" indent="-228600" defTabSz="1001713" eaLnBrk="0" hangingPunct="0">
              <a:defRPr sz="2400">
                <a:solidFill>
                  <a:srgbClr val="000099"/>
                </a:solidFill>
                <a:latin typeface="Tahoma" pitchFamily="34" charset="0"/>
                <a:ea typeface="华文细黑" pitchFamily="2" charset="-122"/>
              </a:defRPr>
            </a:lvl4pPr>
            <a:lvl5pPr marL="2057400" indent="-228600" defTabSz="1001713" eaLnBrk="0" hangingPunct="0">
              <a:defRPr sz="2400">
                <a:solidFill>
                  <a:srgbClr val="000099"/>
                </a:solidFill>
                <a:latin typeface="Tahoma" pitchFamily="34" charset="0"/>
                <a:ea typeface="华文细黑" pitchFamily="2" charset="-122"/>
              </a:defRPr>
            </a:lvl5pPr>
            <a:lvl6pPr marL="2514600" indent="-228600" defTabSz="10017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Tahoma" pitchFamily="34" charset="0"/>
                <a:ea typeface="华文细黑" pitchFamily="2" charset="-122"/>
              </a:defRPr>
            </a:lvl6pPr>
            <a:lvl7pPr marL="2971800" indent="-228600" defTabSz="10017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Tahoma" pitchFamily="34" charset="0"/>
                <a:ea typeface="华文细黑" pitchFamily="2" charset="-122"/>
              </a:defRPr>
            </a:lvl7pPr>
            <a:lvl8pPr marL="3429000" indent="-228600" defTabSz="10017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Tahoma" pitchFamily="34" charset="0"/>
                <a:ea typeface="华文细黑" pitchFamily="2" charset="-122"/>
              </a:defRPr>
            </a:lvl8pPr>
            <a:lvl9pPr marL="3886200" indent="-228600" defTabSz="10017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Tahoma" pitchFamily="34" charset="0"/>
                <a:ea typeface="华文细黑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sv-SE" sz="1000" dirty="0" smtClean="0">
                <a:solidFill>
                  <a:srgbClr val="010307"/>
                </a:solidFill>
                <a:latin typeface="Arial" charset="0"/>
                <a:ea typeface="微软雅黑" pitchFamily="34" charset="-122"/>
              </a:rPr>
              <a:t>© </a:t>
            </a:r>
            <a:r>
              <a:rPr lang="en-US" altLang="zh-CN" sz="1000" dirty="0" smtClean="0">
                <a:solidFill>
                  <a:srgbClr val="010307"/>
                </a:solidFill>
                <a:latin typeface="Arial" charset="0"/>
                <a:ea typeface="微软雅黑" pitchFamily="34" charset="-122"/>
              </a:rPr>
              <a:t>XJGC  </a:t>
            </a:r>
            <a:fld id="{90ED2BBE-8F7C-4E65-9E53-DC6D3083F112}" type="datetime1">
              <a:rPr lang="en-US" altLang="en-GB" sz="1000" smtClean="0">
                <a:solidFill>
                  <a:srgbClr val="010307"/>
                </a:solidFill>
                <a:latin typeface="Arial" charset="0"/>
                <a:ea typeface="微软雅黑" pitchFamily="34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6/29/2018</a:t>
            </a:fld>
            <a:r>
              <a:rPr lang="en-US" altLang="en-GB" sz="1000" dirty="0" smtClean="0">
                <a:solidFill>
                  <a:srgbClr val="010307"/>
                </a:solidFill>
                <a:latin typeface="Arial" charset="0"/>
                <a:ea typeface="微软雅黑" pitchFamily="34" charset="-122"/>
              </a:rPr>
              <a:t>  </a:t>
            </a:r>
            <a:r>
              <a:rPr lang="en-US" altLang="zh-CN" sz="1000" dirty="0" smtClean="0">
                <a:solidFill>
                  <a:srgbClr val="010307"/>
                </a:solidFill>
                <a:latin typeface="Arial" charset="0"/>
                <a:ea typeface="微软雅黑" pitchFamily="34" charset="-122"/>
              </a:rPr>
              <a:t>V2.0</a:t>
            </a:r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8" y="53975"/>
            <a:ext cx="180022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61" name="TextBox 2"/>
          <p:cNvSpPr txBox="1">
            <a:spLocks noChangeArrowheads="1"/>
          </p:cNvSpPr>
          <p:nvPr userDrawn="1"/>
        </p:nvSpPr>
        <p:spPr bwMode="auto">
          <a:xfrm>
            <a:off x="5607050" y="6354763"/>
            <a:ext cx="27495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2800" b="1"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800" b="1"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800" b="1"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800" b="1"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smtClean="0">
                <a:solidFill>
                  <a:srgbClr val="4597A0"/>
                </a:solidFill>
                <a:latin typeface="微软雅黑" pitchFamily="34" charset="-122"/>
                <a:ea typeface="微软雅黑" pitchFamily="34" charset="-122"/>
              </a:rPr>
              <a:t>上海许继电气有限公司</a:t>
            </a:r>
          </a:p>
        </p:txBody>
      </p:sp>
    </p:spTree>
    <p:extLst>
      <p:ext uri="{BB962C8B-B14F-4D97-AF65-F5344CB8AC3E}">
        <p14:creationId xmlns:p14="http://schemas.microsoft.com/office/powerpoint/2010/main" val="3317536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微软雅黑" pitchFamily="34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微软雅黑" pitchFamily="34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微软雅黑" pitchFamily="34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微软雅黑" pitchFamily="34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微软雅黑" pitchFamily="34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1000" b="1">
          <a:solidFill>
            <a:srgbClr val="000066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1000" b="1">
          <a:solidFill>
            <a:srgbClr val="000066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1000" b="1">
          <a:solidFill>
            <a:srgbClr val="000066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1000" b="1">
          <a:solidFill>
            <a:srgbClr val="000066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2" charset="-122"/>
        </a:defRPr>
      </a:lvl9pPr>
    </p:titleStyle>
    <p:bodyStyle>
      <a:lvl1pPr marL="342900" indent="-342900" algn="just" rtl="0" eaLnBrk="0" fontAlgn="base" hangingPunct="0">
        <a:lnSpc>
          <a:spcPct val="110000"/>
        </a:lnSpc>
        <a:spcBef>
          <a:spcPct val="15000"/>
        </a:spcBef>
        <a:spcAft>
          <a:spcPct val="15000"/>
        </a:spcAft>
        <a:buClr>
          <a:srgbClr val="4D4D4D"/>
        </a:buClr>
        <a:buSzPct val="75000"/>
        <a:buFont typeface="Wingdings" pitchFamily="2" charset="2"/>
        <a:buChar char="n"/>
        <a:defRPr sz="28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微软雅黑" pitchFamily="34" charset="-122"/>
          <a:cs typeface="+mn-cs"/>
        </a:defRPr>
      </a:lvl1pPr>
      <a:lvl2pPr marL="742950" indent="-285750" algn="just" rtl="0" eaLnBrk="0" fontAlgn="base" hangingPunct="0">
        <a:lnSpc>
          <a:spcPct val="110000"/>
        </a:lnSpc>
        <a:spcBef>
          <a:spcPct val="15000"/>
        </a:spcBef>
        <a:spcAft>
          <a:spcPct val="15000"/>
        </a:spcAft>
        <a:buClr>
          <a:srgbClr val="4D4D4D"/>
        </a:buClr>
        <a:buSzPct val="75000"/>
        <a:buFont typeface="Wingdings" pitchFamily="2" charset="2"/>
        <a:buChar char="u"/>
        <a:defRPr sz="24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微软雅黑" pitchFamily="34" charset="-122"/>
        </a:defRPr>
      </a:lvl2pPr>
      <a:lvl3pPr marL="1143000" indent="-228600" algn="just" rtl="0" eaLnBrk="0" fontAlgn="base" hangingPunct="0">
        <a:lnSpc>
          <a:spcPct val="110000"/>
        </a:lnSpc>
        <a:spcBef>
          <a:spcPct val="20000"/>
        </a:spcBef>
        <a:spcAft>
          <a:spcPct val="20000"/>
        </a:spcAft>
        <a:buClr>
          <a:srgbClr val="4D4D4D"/>
        </a:buClr>
        <a:buSzPct val="75000"/>
        <a:buFont typeface="Arial" pitchFamily="34" charset="0"/>
        <a:buChar char="−"/>
        <a:defRPr sz="2000" b="1">
          <a:solidFill>
            <a:srgbClr val="333300"/>
          </a:solidFill>
          <a:latin typeface="+mn-lt"/>
          <a:ea typeface="微软雅黑" pitchFamily="34" charset="-122"/>
        </a:defRPr>
      </a:lvl3pPr>
      <a:lvl4pPr marL="1600200" indent="-228600" algn="just" rtl="0" eaLnBrk="0" fontAlgn="base" hangingPunct="0">
        <a:lnSpc>
          <a:spcPct val="110000"/>
        </a:lnSpc>
        <a:spcBef>
          <a:spcPct val="20000"/>
        </a:spcBef>
        <a:spcAft>
          <a:spcPct val="20000"/>
        </a:spcAft>
        <a:buClr>
          <a:srgbClr val="4D4D4D"/>
        </a:buClr>
        <a:buSzPct val="75000"/>
        <a:buChar char="•"/>
        <a:defRPr sz="2000" b="1">
          <a:solidFill>
            <a:srgbClr val="333300"/>
          </a:solidFill>
          <a:latin typeface="+mn-lt"/>
          <a:ea typeface="微软雅黑" pitchFamily="34" charset="-122"/>
        </a:defRPr>
      </a:lvl4pPr>
      <a:lvl5pPr marL="2057400" indent="-228600" algn="just" rtl="0" eaLnBrk="0" fontAlgn="base" hangingPunct="0">
        <a:lnSpc>
          <a:spcPct val="110000"/>
        </a:lnSpc>
        <a:spcBef>
          <a:spcPct val="20000"/>
        </a:spcBef>
        <a:spcAft>
          <a:spcPct val="20000"/>
        </a:spcAft>
        <a:buClr>
          <a:srgbClr val="4D4D4D"/>
        </a:buClr>
        <a:buSzPct val="75000"/>
        <a:buChar char="•"/>
        <a:defRPr sz="2000" b="1">
          <a:solidFill>
            <a:srgbClr val="333300"/>
          </a:solidFill>
          <a:latin typeface="+mn-lt"/>
          <a:ea typeface="微软雅黑" pitchFamily="34" charset="-122"/>
        </a:defRPr>
      </a:lvl5pPr>
      <a:lvl6pPr marL="2514600" indent="-228600" algn="just" rtl="0" fontAlgn="base">
        <a:lnSpc>
          <a:spcPct val="110000"/>
        </a:lnSpc>
        <a:spcBef>
          <a:spcPct val="20000"/>
        </a:spcBef>
        <a:spcAft>
          <a:spcPct val="20000"/>
        </a:spcAft>
        <a:buClr>
          <a:srgbClr val="4D4D4D"/>
        </a:buClr>
        <a:buSzPct val="75000"/>
        <a:buChar char="•"/>
        <a:defRPr sz="2000" b="1">
          <a:solidFill>
            <a:srgbClr val="333300"/>
          </a:solidFill>
          <a:latin typeface="+mn-lt"/>
          <a:ea typeface="幼圆" pitchFamily="49" charset="-122"/>
        </a:defRPr>
      </a:lvl6pPr>
      <a:lvl7pPr marL="2971800" indent="-228600" algn="just" rtl="0" fontAlgn="base">
        <a:lnSpc>
          <a:spcPct val="110000"/>
        </a:lnSpc>
        <a:spcBef>
          <a:spcPct val="20000"/>
        </a:spcBef>
        <a:spcAft>
          <a:spcPct val="20000"/>
        </a:spcAft>
        <a:buClr>
          <a:srgbClr val="4D4D4D"/>
        </a:buClr>
        <a:buSzPct val="75000"/>
        <a:buChar char="•"/>
        <a:defRPr sz="2000" b="1">
          <a:solidFill>
            <a:srgbClr val="333300"/>
          </a:solidFill>
          <a:latin typeface="+mn-lt"/>
          <a:ea typeface="幼圆" pitchFamily="49" charset="-122"/>
        </a:defRPr>
      </a:lvl7pPr>
      <a:lvl8pPr marL="3429000" indent="-228600" algn="just" rtl="0" fontAlgn="base">
        <a:lnSpc>
          <a:spcPct val="110000"/>
        </a:lnSpc>
        <a:spcBef>
          <a:spcPct val="20000"/>
        </a:spcBef>
        <a:spcAft>
          <a:spcPct val="20000"/>
        </a:spcAft>
        <a:buClr>
          <a:srgbClr val="4D4D4D"/>
        </a:buClr>
        <a:buSzPct val="75000"/>
        <a:buChar char="•"/>
        <a:defRPr sz="2000" b="1">
          <a:solidFill>
            <a:srgbClr val="333300"/>
          </a:solidFill>
          <a:latin typeface="+mn-lt"/>
          <a:ea typeface="幼圆" pitchFamily="49" charset="-122"/>
        </a:defRPr>
      </a:lvl8pPr>
      <a:lvl9pPr marL="3886200" indent="-228600" algn="just" rtl="0" fontAlgn="base">
        <a:lnSpc>
          <a:spcPct val="110000"/>
        </a:lnSpc>
        <a:spcBef>
          <a:spcPct val="20000"/>
        </a:spcBef>
        <a:spcAft>
          <a:spcPct val="20000"/>
        </a:spcAft>
        <a:buClr>
          <a:srgbClr val="4D4D4D"/>
        </a:buClr>
        <a:buSzPct val="75000"/>
        <a:buChar char="•"/>
        <a:defRPr sz="2000" b="1">
          <a:solidFill>
            <a:srgbClr val="333300"/>
          </a:solidFill>
          <a:latin typeface="+mn-lt"/>
          <a:ea typeface="幼圆" pitchFamily="49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4949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just">
              <a:lnSpc>
                <a:spcPct val="110000"/>
              </a:lnSpc>
              <a:spcBef>
                <a:spcPct val="15000"/>
              </a:spcBef>
              <a:spcAft>
                <a:spcPct val="15000"/>
              </a:spcAft>
              <a:buClr>
                <a:srgbClr val="4D4D4D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algn="just">
              <a:lnSpc>
                <a:spcPct val="110000"/>
              </a:lnSpc>
              <a:spcBef>
                <a:spcPct val="15000"/>
              </a:spcBef>
              <a:spcAft>
                <a:spcPct val="15000"/>
              </a:spcAft>
              <a:buClr>
                <a:srgbClr val="4D4D4D"/>
              </a:buClr>
              <a:buSzPct val="75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algn="just">
              <a:lnSpc>
                <a:spcPct val="110000"/>
              </a:lnSpc>
              <a:spcBef>
                <a:spcPct val="20000"/>
              </a:spcBef>
              <a:spcAft>
                <a:spcPct val="20000"/>
              </a:spcAft>
              <a:buClr>
                <a:srgbClr val="4D4D4D"/>
              </a:buClr>
              <a:buSzPct val="75000"/>
              <a:buFont typeface="Arial" panose="020B0604020202020204" pitchFamily="34" charset="0"/>
              <a:buChar char="−"/>
              <a:defRPr sz="2000" b="1">
                <a:solidFill>
                  <a:srgbClr val="3333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algn="just">
              <a:lnSpc>
                <a:spcPct val="110000"/>
              </a:lnSpc>
              <a:spcBef>
                <a:spcPct val="20000"/>
              </a:spcBef>
              <a:spcAft>
                <a:spcPct val="20000"/>
              </a:spcAft>
              <a:buClr>
                <a:srgbClr val="4D4D4D"/>
              </a:buClr>
              <a:buSzPct val="75000"/>
              <a:buChar char="•"/>
              <a:defRPr sz="2000" b="1">
                <a:solidFill>
                  <a:srgbClr val="3333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algn="just">
              <a:lnSpc>
                <a:spcPct val="110000"/>
              </a:lnSpc>
              <a:spcBef>
                <a:spcPct val="20000"/>
              </a:spcBef>
              <a:spcAft>
                <a:spcPct val="20000"/>
              </a:spcAft>
              <a:buClr>
                <a:srgbClr val="4D4D4D"/>
              </a:buClr>
              <a:buSzPct val="75000"/>
              <a:buChar char="•"/>
              <a:defRPr sz="2000" b="1">
                <a:solidFill>
                  <a:srgbClr val="3333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20000"/>
              </a:spcAft>
              <a:buClr>
                <a:srgbClr val="4D4D4D"/>
              </a:buClr>
              <a:buSzPct val="75000"/>
              <a:buChar char="•"/>
              <a:defRPr sz="2000" b="1">
                <a:solidFill>
                  <a:srgbClr val="3333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20000"/>
              </a:spcAft>
              <a:buClr>
                <a:srgbClr val="4D4D4D"/>
              </a:buClr>
              <a:buSzPct val="75000"/>
              <a:buChar char="•"/>
              <a:defRPr sz="2000" b="1">
                <a:solidFill>
                  <a:srgbClr val="3333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20000"/>
              </a:spcAft>
              <a:buClr>
                <a:srgbClr val="4D4D4D"/>
              </a:buClr>
              <a:buSzPct val="75000"/>
              <a:buChar char="•"/>
              <a:defRPr sz="2000" b="1">
                <a:solidFill>
                  <a:srgbClr val="3333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20000"/>
              </a:spcAft>
              <a:buClr>
                <a:srgbClr val="4D4D4D"/>
              </a:buClr>
              <a:buSzPct val="75000"/>
              <a:buChar char="•"/>
              <a:defRPr sz="2000" b="1">
                <a:solidFill>
                  <a:srgbClr val="3333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b="1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58371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just">
              <a:lnSpc>
                <a:spcPct val="110000"/>
              </a:lnSpc>
              <a:spcBef>
                <a:spcPct val="15000"/>
              </a:spcBef>
              <a:spcAft>
                <a:spcPct val="15000"/>
              </a:spcAft>
              <a:buClr>
                <a:srgbClr val="4D4D4D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algn="just">
              <a:lnSpc>
                <a:spcPct val="110000"/>
              </a:lnSpc>
              <a:spcBef>
                <a:spcPct val="15000"/>
              </a:spcBef>
              <a:spcAft>
                <a:spcPct val="15000"/>
              </a:spcAft>
              <a:buClr>
                <a:srgbClr val="4D4D4D"/>
              </a:buClr>
              <a:buSzPct val="75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algn="just">
              <a:lnSpc>
                <a:spcPct val="110000"/>
              </a:lnSpc>
              <a:spcBef>
                <a:spcPct val="20000"/>
              </a:spcBef>
              <a:spcAft>
                <a:spcPct val="20000"/>
              </a:spcAft>
              <a:buClr>
                <a:srgbClr val="4D4D4D"/>
              </a:buClr>
              <a:buSzPct val="75000"/>
              <a:buFont typeface="Arial" panose="020B0604020202020204" pitchFamily="34" charset="0"/>
              <a:buChar char="−"/>
              <a:defRPr sz="2000" b="1">
                <a:solidFill>
                  <a:srgbClr val="3333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algn="just">
              <a:lnSpc>
                <a:spcPct val="110000"/>
              </a:lnSpc>
              <a:spcBef>
                <a:spcPct val="20000"/>
              </a:spcBef>
              <a:spcAft>
                <a:spcPct val="20000"/>
              </a:spcAft>
              <a:buClr>
                <a:srgbClr val="4D4D4D"/>
              </a:buClr>
              <a:buSzPct val="75000"/>
              <a:buChar char="•"/>
              <a:defRPr sz="2000" b="1">
                <a:solidFill>
                  <a:srgbClr val="3333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algn="just">
              <a:lnSpc>
                <a:spcPct val="110000"/>
              </a:lnSpc>
              <a:spcBef>
                <a:spcPct val="20000"/>
              </a:spcBef>
              <a:spcAft>
                <a:spcPct val="20000"/>
              </a:spcAft>
              <a:buClr>
                <a:srgbClr val="4D4D4D"/>
              </a:buClr>
              <a:buSzPct val="75000"/>
              <a:buChar char="•"/>
              <a:defRPr sz="2000" b="1">
                <a:solidFill>
                  <a:srgbClr val="3333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20000"/>
              </a:spcAft>
              <a:buClr>
                <a:srgbClr val="4D4D4D"/>
              </a:buClr>
              <a:buSzPct val="75000"/>
              <a:buChar char="•"/>
              <a:defRPr sz="2000" b="1">
                <a:solidFill>
                  <a:srgbClr val="3333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20000"/>
              </a:spcAft>
              <a:buClr>
                <a:srgbClr val="4D4D4D"/>
              </a:buClr>
              <a:buSzPct val="75000"/>
              <a:buChar char="•"/>
              <a:defRPr sz="2000" b="1">
                <a:solidFill>
                  <a:srgbClr val="3333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20000"/>
              </a:spcAft>
              <a:buClr>
                <a:srgbClr val="4D4D4D"/>
              </a:buClr>
              <a:buSzPct val="75000"/>
              <a:buChar char="•"/>
              <a:defRPr sz="2000" b="1">
                <a:solidFill>
                  <a:srgbClr val="3333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20000"/>
              </a:spcAft>
              <a:buClr>
                <a:srgbClr val="4D4D4D"/>
              </a:buClr>
              <a:buSzPct val="75000"/>
              <a:buChar char="•"/>
              <a:defRPr sz="2000" b="1">
                <a:solidFill>
                  <a:srgbClr val="3333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b="1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5837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just">
              <a:lnSpc>
                <a:spcPct val="110000"/>
              </a:lnSpc>
              <a:spcBef>
                <a:spcPct val="15000"/>
              </a:spcBef>
              <a:spcAft>
                <a:spcPct val="15000"/>
              </a:spcAft>
              <a:buClr>
                <a:srgbClr val="4D4D4D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algn="just">
              <a:lnSpc>
                <a:spcPct val="110000"/>
              </a:lnSpc>
              <a:spcBef>
                <a:spcPct val="15000"/>
              </a:spcBef>
              <a:spcAft>
                <a:spcPct val="15000"/>
              </a:spcAft>
              <a:buClr>
                <a:srgbClr val="4D4D4D"/>
              </a:buClr>
              <a:buSzPct val="75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algn="just">
              <a:lnSpc>
                <a:spcPct val="110000"/>
              </a:lnSpc>
              <a:spcBef>
                <a:spcPct val="20000"/>
              </a:spcBef>
              <a:spcAft>
                <a:spcPct val="20000"/>
              </a:spcAft>
              <a:buClr>
                <a:srgbClr val="4D4D4D"/>
              </a:buClr>
              <a:buSzPct val="75000"/>
              <a:buFont typeface="Arial" panose="020B0604020202020204" pitchFamily="34" charset="0"/>
              <a:buChar char="−"/>
              <a:defRPr sz="2000" b="1">
                <a:solidFill>
                  <a:srgbClr val="3333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algn="just">
              <a:lnSpc>
                <a:spcPct val="110000"/>
              </a:lnSpc>
              <a:spcBef>
                <a:spcPct val="20000"/>
              </a:spcBef>
              <a:spcAft>
                <a:spcPct val="20000"/>
              </a:spcAft>
              <a:buClr>
                <a:srgbClr val="4D4D4D"/>
              </a:buClr>
              <a:buSzPct val="75000"/>
              <a:buChar char="•"/>
              <a:defRPr sz="2000" b="1">
                <a:solidFill>
                  <a:srgbClr val="3333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algn="just">
              <a:lnSpc>
                <a:spcPct val="110000"/>
              </a:lnSpc>
              <a:spcBef>
                <a:spcPct val="20000"/>
              </a:spcBef>
              <a:spcAft>
                <a:spcPct val="20000"/>
              </a:spcAft>
              <a:buClr>
                <a:srgbClr val="4D4D4D"/>
              </a:buClr>
              <a:buSzPct val="75000"/>
              <a:buChar char="•"/>
              <a:defRPr sz="2000" b="1">
                <a:solidFill>
                  <a:srgbClr val="3333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20000"/>
              </a:spcAft>
              <a:buClr>
                <a:srgbClr val="4D4D4D"/>
              </a:buClr>
              <a:buSzPct val="75000"/>
              <a:buChar char="•"/>
              <a:defRPr sz="2000" b="1">
                <a:solidFill>
                  <a:srgbClr val="3333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20000"/>
              </a:spcAft>
              <a:buClr>
                <a:srgbClr val="4D4D4D"/>
              </a:buClr>
              <a:buSzPct val="75000"/>
              <a:buChar char="•"/>
              <a:defRPr sz="2000" b="1">
                <a:solidFill>
                  <a:srgbClr val="3333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20000"/>
              </a:spcAft>
              <a:buClr>
                <a:srgbClr val="4D4D4D"/>
              </a:buClr>
              <a:buSzPct val="75000"/>
              <a:buChar char="•"/>
              <a:defRPr sz="2000" b="1">
                <a:solidFill>
                  <a:srgbClr val="3333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20000"/>
              </a:spcAft>
              <a:buClr>
                <a:srgbClr val="4D4D4D"/>
              </a:buClr>
              <a:buSzPct val="75000"/>
              <a:buChar char="•"/>
              <a:defRPr sz="2000" b="1">
                <a:solidFill>
                  <a:srgbClr val="3333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b="1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5837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just">
              <a:lnSpc>
                <a:spcPct val="110000"/>
              </a:lnSpc>
              <a:spcBef>
                <a:spcPct val="15000"/>
              </a:spcBef>
              <a:spcAft>
                <a:spcPct val="15000"/>
              </a:spcAft>
              <a:buClr>
                <a:srgbClr val="4D4D4D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algn="just">
              <a:lnSpc>
                <a:spcPct val="110000"/>
              </a:lnSpc>
              <a:spcBef>
                <a:spcPct val="15000"/>
              </a:spcBef>
              <a:spcAft>
                <a:spcPct val="15000"/>
              </a:spcAft>
              <a:buClr>
                <a:srgbClr val="4D4D4D"/>
              </a:buClr>
              <a:buSzPct val="75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algn="just">
              <a:lnSpc>
                <a:spcPct val="110000"/>
              </a:lnSpc>
              <a:spcBef>
                <a:spcPct val="20000"/>
              </a:spcBef>
              <a:spcAft>
                <a:spcPct val="20000"/>
              </a:spcAft>
              <a:buClr>
                <a:srgbClr val="4D4D4D"/>
              </a:buClr>
              <a:buSzPct val="75000"/>
              <a:buFont typeface="Arial" panose="020B0604020202020204" pitchFamily="34" charset="0"/>
              <a:buChar char="−"/>
              <a:defRPr sz="2000" b="1">
                <a:solidFill>
                  <a:srgbClr val="3333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algn="just">
              <a:lnSpc>
                <a:spcPct val="110000"/>
              </a:lnSpc>
              <a:spcBef>
                <a:spcPct val="20000"/>
              </a:spcBef>
              <a:spcAft>
                <a:spcPct val="20000"/>
              </a:spcAft>
              <a:buClr>
                <a:srgbClr val="4D4D4D"/>
              </a:buClr>
              <a:buSzPct val="75000"/>
              <a:buChar char="•"/>
              <a:defRPr sz="2000" b="1">
                <a:solidFill>
                  <a:srgbClr val="3333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algn="just">
              <a:lnSpc>
                <a:spcPct val="110000"/>
              </a:lnSpc>
              <a:spcBef>
                <a:spcPct val="20000"/>
              </a:spcBef>
              <a:spcAft>
                <a:spcPct val="20000"/>
              </a:spcAft>
              <a:buClr>
                <a:srgbClr val="4D4D4D"/>
              </a:buClr>
              <a:buSzPct val="75000"/>
              <a:buChar char="•"/>
              <a:defRPr sz="2000" b="1">
                <a:solidFill>
                  <a:srgbClr val="3333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20000"/>
              </a:spcAft>
              <a:buClr>
                <a:srgbClr val="4D4D4D"/>
              </a:buClr>
              <a:buSzPct val="75000"/>
              <a:buChar char="•"/>
              <a:defRPr sz="2000" b="1">
                <a:solidFill>
                  <a:srgbClr val="3333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20000"/>
              </a:spcAft>
              <a:buClr>
                <a:srgbClr val="4D4D4D"/>
              </a:buClr>
              <a:buSzPct val="75000"/>
              <a:buChar char="•"/>
              <a:defRPr sz="2000" b="1">
                <a:solidFill>
                  <a:srgbClr val="3333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20000"/>
              </a:spcAft>
              <a:buClr>
                <a:srgbClr val="4D4D4D"/>
              </a:buClr>
              <a:buSzPct val="75000"/>
              <a:buChar char="•"/>
              <a:defRPr sz="2000" b="1">
                <a:solidFill>
                  <a:srgbClr val="3333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20000"/>
              </a:spcAft>
              <a:buClr>
                <a:srgbClr val="4D4D4D"/>
              </a:buClr>
              <a:buSzPct val="75000"/>
              <a:buChar char="•"/>
              <a:defRPr sz="2000" b="1">
                <a:solidFill>
                  <a:srgbClr val="3333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b="1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5837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just">
              <a:lnSpc>
                <a:spcPct val="110000"/>
              </a:lnSpc>
              <a:spcBef>
                <a:spcPct val="15000"/>
              </a:spcBef>
              <a:spcAft>
                <a:spcPct val="15000"/>
              </a:spcAft>
              <a:buClr>
                <a:srgbClr val="4D4D4D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algn="just">
              <a:lnSpc>
                <a:spcPct val="110000"/>
              </a:lnSpc>
              <a:spcBef>
                <a:spcPct val="15000"/>
              </a:spcBef>
              <a:spcAft>
                <a:spcPct val="15000"/>
              </a:spcAft>
              <a:buClr>
                <a:srgbClr val="4D4D4D"/>
              </a:buClr>
              <a:buSzPct val="75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algn="just">
              <a:lnSpc>
                <a:spcPct val="110000"/>
              </a:lnSpc>
              <a:spcBef>
                <a:spcPct val="20000"/>
              </a:spcBef>
              <a:spcAft>
                <a:spcPct val="20000"/>
              </a:spcAft>
              <a:buClr>
                <a:srgbClr val="4D4D4D"/>
              </a:buClr>
              <a:buSzPct val="75000"/>
              <a:buFont typeface="Arial" panose="020B0604020202020204" pitchFamily="34" charset="0"/>
              <a:buChar char="−"/>
              <a:defRPr sz="2000" b="1">
                <a:solidFill>
                  <a:srgbClr val="3333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algn="just">
              <a:lnSpc>
                <a:spcPct val="110000"/>
              </a:lnSpc>
              <a:spcBef>
                <a:spcPct val="20000"/>
              </a:spcBef>
              <a:spcAft>
                <a:spcPct val="20000"/>
              </a:spcAft>
              <a:buClr>
                <a:srgbClr val="4D4D4D"/>
              </a:buClr>
              <a:buSzPct val="75000"/>
              <a:buChar char="•"/>
              <a:defRPr sz="2000" b="1">
                <a:solidFill>
                  <a:srgbClr val="3333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algn="just">
              <a:lnSpc>
                <a:spcPct val="110000"/>
              </a:lnSpc>
              <a:spcBef>
                <a:spcPct val="20000"/>
              </a:spcBef>
              <a:spcAft>
                <a:spcPct val="20000"/>
              </a:spcAft>
              <a:buClr>
                <a:srgbClr val="4D4D4D"/>
              </a:buClr>
              <a:buSzPct val="75000"/>
              <a:buChar char="•"/>
              <a:defRPr sz="2000" b="1">
                <a:solidFill>
                  <a:srgbClr val="3333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20000"/>
              </a:spcAft>
              <a:buClr>
                <a:srgbClr val="4D4D4D"/>
              </a:buClr>
              <a:buSzPct val="75000"/>
              <a:buChar char="•"/>
              <a:defRPr sz="2000" b="1">
                <a:solidFill>
                  <a:srgbClr val="3333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20000"/>
              </a:spcAft>
              <a:buClr>
                <a:srgbClr val="4D4D4D"/>
              </a:buClr>
              <a:buSzPct val="75000"/>
              <a:buChar char="•"/>
              <a:defRPr sz="2000" b="1">
                <a:solidFill>
                  <a:srgbClr val="3333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20000"/>
              </a:spcAft>
              <a:buClr>
                <a:srgbClr val="4D4D4D"/>
              </a:buClr>
              <a:buSzPct val="75000"/>
              <a:buChar char="•"/>
              <a:defRPr sz="2000" b="1">
                <a:solidFill>
                  <a:srgbClr val="3333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20000"/>
              </a:spcAft>
              <a:buClr>
                <a:srgbClr val="4D4D4D"/>
              </a:buClr>
              <a:buSzPct val="75000"/>
              <a:buChar char="•"/>
              <a:defRPr sz="2000" b="1">
                <a:solidFill>
                  <a:srgbClr val="3333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b="1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pic>
        <p:nvPicPr>
          <p:cNvPr id="10" name="Picture 10" descr="C:\Users\jianl\Desktop\新建文件夹\setting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85" t="11363" r="14670" b="8437"/>
          <a:stretch>
            <a:fillRect/>
          </a:stretch>
        </p:blipFill>
        <p:spPr bwMode="auto">
          <a:xfrm>
            <a:off x="1038225" y="908050"/>
            <a:ext cx="5335588" cy="408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" descr="C:\Users\jianl\Desktop\新建文件夹\setting-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18" t="12001" r="15518" b="8218"/>
          <a:stretch>
            <a:fillRect/>
          </a:stretch>
        </p:blipFill>
        <p:spPr bwMode="auto">
          <a:xfrm>
            <a:off x="1493838" y="1196975"/>
            <a:ext cx="5654675" cy="431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" descr="C:\Users\jianl\Desktop\新建文件夹\setting-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64" t="12953" r="16663" b="12375"/>
          <a:stretch>
            <a:fillRect/>
          </a:stretch>
        </p:blipFill>
        <p:spPr bwMode="auto">
          <a:xfrm>
            <a:off x="1997075" y="1412875"/>
            <a:ext cx="6049963" cy="445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2" descr="C:\Users\jianl\Desktop\新建文件夹\setting-4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75" t="12970" r="16725" b="11140"/>
          <a:stretch>
            <a:fillRect/>
          </a:stretch>
        </p:blipFill>
        <p:spPr bwMode="auto">
          <a:xfrm>
            <a:off x="2478088" y="1773238"/>
            <a:ext cx="5640387" cy="421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" descr="C:\Users\jianl\Desktop\新建文件夹\setting-5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72" t="13306" r="17596" b="14580"/>
          <a:stretch>
            <a:fillRect/>
          </a:stretch>
        </p:blipFill>
        <p:spPr bwMode="auto">
          <a:xfrm>
            <a:off x="3095625" y="1989138"/>
            <a:ext cx="5886450" cy="423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矩形 14"/>
          <p:cNvSpPr/>
          <p:nvPr/>
        </p:nvSpPr>
        <p:spPr>
          <a:xfrm>
            <a:off x="317500" y="1484313"/>
            <a:ext cx="360363" cy="360362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800" b="1">
              <a:solidFill>
                <a:srgbClr val="DAEDEF">
                  <a:lumMod val="50000"/>
                </a:srgbClr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17500" y="2312988"/>
            <a:ext cx="360363" cy="360362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800" b="1">
              <a:solidFill>
                <a:srgbClr val="80808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17500" y="3133725"/>
            <a:ext cx="360363" cy="360363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800" b="1">
              <a:solidFill>
                <a:srgbClr val="808080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17500" y="4027488"/>
            <a:ext cx="360363" cy="360362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800" b="1">
              <a:solidFill>
                <a:srgbClr val="808080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17500" y="5013325"/>
            <a:ext cx="360363" cy="360363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800" b="1">
              <a:solidFill>
                <a:srgbClr val="808080"/>
              </a:solidFill>
            </a:endParaRPr>
          </a:p>
        </p:txBody>
      </p:sp>
      <p:cxnSp>
        <p:nvCxnSpPr>
          <p:cNvPr id="20" name="直接连接符 19"/>
          <p:cNvCxnSpPr>
            <a:stCxn id="15" idx="2"/>
            <a:endCxn id="16" idx="0"/>
          </p:cNvCxnSpPr>
          <p:nvPr/>
        </p:nvCxnSpPr>
        <p:spPr>
          <a:xfrm>
            <a:off x="498475" y="1844675"/>
            <a:ext cx="0" cy="468313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stCxn id="16" idx="2"/>
            <a:endCxn id="17" idx="0"/>
          </p:cNvCxnSpPr>
          <p:nvPr/>
        </p:nvCxnSpPr>
        <p:spPr>
          <a:xfrm>
            <a:off x="498475" y="2673350"/>
            <a:ext cx="0" cy="460375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stCxn id="17" idx="2"/>
            <a:endCxn id="18" idx="0"/>
          </p:cNvCxnSpPr>
          <p:nvPr/>
        </p:nvCxnSpPr>
        <p:spPr>
          <a:xfrm>
            <a:off x="498475" y="3494088"/>
            <a:ext cx="0" cy="533400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stCxn id="18" idx="2"/>
            <a:endCxn id="19" idx="0"/>
          </p:cNvCxnSpPr>
          <p:nvPr/>
        </p:nvCxnSpPr>
        <p:spPr>
          <a:xfrm>
            <a:off x="498475" y="4387850"/>
            <a:ext cx="0" cy="625475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标题 2"/>
          <p:cNvSpPr txBox="1">
            <a:spLocks/>
          </p:cNvSpPr>
          <p:nvPr/>
        </p:nvSpPr>
        <p:spPr bwMode="gray">
          <a:xfrm>
            <a:off x="3446463" y="-127000"/>
            <a:ext cx="5000625" cy="93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微软雅黑" pitchFamily="34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微软雅黑" pitchFamily="34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微软雅黑" pitchFamily="34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微软雅黑" pitchFamily="34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微软雅黑" pitchFamily="34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defRPr>
            </a:lvl9pPr>
          </a:lstStyle>
          <a:p>
            <a:pPr>
              <a:defRPr/>
            </a:pPr>
            <a:r>
              <a:rPr lang="zh-CN" altLang="en-US" sz="2800" kern="0" dirty="0" smtClean="0">
                <a:solidFill>
                  <a:srgbClr val="FFFFFF"/>
                </a:solidFill>
                <a:latin typeface="微软雅黑" pitchFamily="34" charset="-122"/>
              </a:rPr>
              <a:t>定值修改界面</a:t>
            </a:r>
          </a:p>
        </p:txBody>
      </p:sp>
      <p:sp>
        <p:nvSpPr>
          <p:cNvPr id="25" name="AutoShape 5"/>
          <p:cNvSpPr>
            <a:spLocks noChangeArrowheads="1"/>
          </p:cNvSpPr>
          <p:nvPr/>
        </p:nvSpPr>
        <p:spPr bwMode="auto">
          <a:xfrm>
            <a:off x="839788" y="1535113"/>
            <a:ext cx="1443037" cy="374650"/>
          </a:xfrm>
          <a:prstGeom prst="wedgeRoundRectCallout">
            <a:avLst>
              <a:gd name="adj1" fmla="val -64972"/>
              <a:gd name="adj2" fmla="val -18310"/>
              <a:gd name="adj3" fmla="val 16667"/>
            </a:avLst>
          </a:prstGeom>
          <a:gradFill rotWithShape="0">
            <a:gsLst>
              <a:gs pos="0">
                <a:srgbClr val="FFE0CC"/>
              </a:gs>
              <a:gs pos="50000">
                <a:srgbClr val="FF6600"/>
              </a:gs>
              <a:gs pos="100000">
                <a:srgbClr val="FFE0CC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just">
              <a:lnSpc>
                <a:spcPct val="110000"/>
              </a:lnSpc>
              <a:spcBef>
                <a:spcPct val="15000"/>
              </a:spcBef>
              <a:spcAft>
                <a:spcPct val="15000"/>
              </a:spcAft>
              <a:buClr>
                <a:srgbClr val="4D4D4D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algn="just">
              <a:lnSpc>
                <a:spcPct val="110000"/>
              </a:lnSpc>
              <a:spcBef>
                <a:spcPct val="15000"/>
              </a:spcBef>
              <a:spcAft>
                <a:spcPct val="15000"/>
              </a:spcAft>
              <a:buClr>
                <a:srgbClr val="4D4D4D"/>
              </a:buClr>
              <a:buSzPct val="75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algn="just">
              <a:lnSpc>
                <a:spcPct val="110000"/>
              </a:lnSpc>
              <a:spcBef>
                <a:spcPct val="20000"/>
              </a:spcBef>
              <a:spcAft>
                <a:spcPct val="20000"/>
              </a:spcAft>
              <a:buClr>
                <a:srgbClr val="4D4D4D"/>
              </a:buClr>
              <a:buSzPct val="75000"/>
              <a:buFont typeface="Arial" panose="020B0604020202020204" pitchFamily="34" charset="0"/>
              <a:buChar char="−"/>
              <a:defRPr sz="2000" b="1">
                <a:solidFill>
                  <a:srgbClr val="3333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algn="just">
              <a:lnSpc>
                <a:spcPct val="110000"/>
              </a:lnSpc>
              <a:spcBef>
                <a:spcPct val="20000"/>
              </a:spcBef>
              <a:spcAft>
                <a:spcPct val="20000"/>
              </a:spcAft>
              <a:buClr>
                <a:srgbClr val="4D4D4D"/>
              </a:buClr>
              <a:buSzPct val="75000"/>
              <a:buChar char="•"/>
              <a:defRPr sz="2000" b="1">
                <a:solidFill>
                  <a:srgbClr val="3333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algn="just">
              <a:lnSpc>
                <a:spcPct val="110000"/>
              </a:lnSpc>
              <a:spcBef>
                <a:spcPct val="20000"/>
              </a:spcBef>
              <a:spcAft>
                <a:spcPct val="20000"/>
              </a:spcAft>
              <a:buClr>
                <a:srgbClr val="4D4D4D"/>
              </a:buClr>
              <a:buSzPct val="75000"/>
              <a:buChar char="•"/>
              <a:defRPr sz="2000" b="1">
                <a:solidFill>
                  <a:srgbClr val="3333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20000"/>
              </a:spcAft>
              <a:buClr>
                <a:srgbClr val="4D4D4D"/>
              </a:buClr>
              <a:buSzPct val="75000"/>
              <a:buChar char="•"/>
              <a:defRPr sz="2000" b="1">
                <a:solidFill>
                  <a:srgbClr val="3333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20000"/>
              </a:spcAft>
              <a:buClr>
                <a:srgbClr val="4D4D4D"/>
              </a:buClr>
              <a:buSzPct val="75000"/>
              <a:buChar char="•"/>
              <a:defRPr sz="2000" b="1">
                <a:solidFill>
                  <a:srgbClr val="3333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20000"/>
              </a:spcAft>
              <a:buClr>
                <a:srgbClr val="4D4D4D"/>
              </a:buClr>
              <a:buSzPct val="75000"/>
              <a:buChar char="•"/>
              <a:defRPr sz="2000" b="1">
                <a:solidFill>
                  <a:srgbClr val="3333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20000"/>
              </a:spcAft>
              <a:buClr>
                <a:srgbClr val="4D4D4D"/>
              </a:buClr>
              <a:buSzPct val="75000"/>
              <a:buChar char="•"/>
              <a:defRPr sz="2000" b="1">
                <a:solidFill>
                  <a:srgbClr val="3333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600">
                <a:solidFill>
                  <a:srgbClr val="660033"/>
                </a:solidFill>
                <a:latin typeface="微软雅黑" panose="020B0503020204020204" pitchFamily="34" charset="-122"/>
              </a:rPr>
              <a:t>修改内容确认</a:t>
            </a:r>
          </a:p>
        </p:txBody>
      </p:sp>
      <p:sp>
        <p:nvSpPr>
          <p:cNvPr id="26" name="AutoShape 5"/>
          <p:cNvSpPr>
            <a:spLocks noChangeArrowheads="1"/>
          </p:cNvSpPr>
          <p:nvPr/>
        </p:nvSpPr>
        <p:spPr bwMode="auto">
          <a:xfrm>
            <a:off x="839788" y="2328863"/>
            <a:ext cx="1035050" cy="374650"/>
          </a:xfrm>
          <a:prstGeom prst="wedgeRoundRectCallout">
            <a:avLst>
              <a:gd name="adj1" fmla="val -64972"/>
              <a:gd name="adj2" fmla="val -18310"/>
              <a:gd name="adj3" fmla="val 16667"/>
            </a:avLst>
          </a:prstGeom>
          <a:gradFill rotWithShape="0">
            <a:gsLst>
              <a:gs pos="0">
                <a:srgbClr val="FFE0CC"/>
              </a:gs>
              <a:gs pos="50000">
                <a:srgbClr val="FF6600"/>
              </a:gs>
              <a:gs pos="100000">
                <a:srgbClr val="FFE0CC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just">
              <a:lnSpc>
                <a:spcPct val="110000"/>
              </a:lnSpc>
              <a:spcBef>
                <a:spcPct val="15000"/>
              </a:spcBef>
              <a:spcAft>
                <a:spcPct val="15000"/>
              </a:spcAft>
              <a:buClr>
                <a:srgbClr val="4D4D4D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algn="just">
              <a:lnSpc>
                <a:spcPct val="110000"/>
              </a:lnSpc>
              <a:spcBef>
                <a:spcPct val="15000"/>
              </a:spcBef>
              <a:spcAft>
                <a:spcPct val="15000"/>
              </a:spcAft>
              <a:buClr>
                <a:srgbClr val="4D4D4D"/>
              </a:buClr>
              <a:buSzPct val="75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algn="just">
              <a:lnSpc>
                <a:spcPct val="110000"/>
              </a:lnSpc>
              <a:spcBef>
                <a:spcPct val="20000"/>
              </a:spcBef>
              <a:spcAft>
                <a:spcPct val="20000"/>
              </a:spcAft>
              <a:buClr>
                <a:srgbClr val="4D4D4D"/>
              </a:buClr>
              <a:buSzPct val="75000"/>
              <a:buFont typeface="Arial" panose="020B0604020202020204" pitchFamily="34" charset="0"/>
              <a:buChar char="−"/>
              <a:defRPr sz="2000" b="1">
                <a:solidFill>
                  <a:srgbClr val="3333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algn="just">
              <a:lnSpc>
                <a:spcPct val="110000"/>
              </a:lnSpc>
              <a:spcBef>
                <a:spcPct val="20000"/>
              </a:spcBef>
              <a:spcAft>
                <a:spcPct val="20000"/>
              </a:spcAft>
              <a:buClr>
                <a:srgbClr val="4D4D4D"/>
              </a:buClr>
              <a:buSzPct val="75000"/>
              <a:buChar char="•"/>
              <a:defRPr sz="2000" b="1">
                <a:solidFill>
                  <a:srgbClr val="3333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algn="just">
              <a:lnSpc>
                <a:spcPct val="110000"/>
              </a:lnSpc>
              <a:spcBef>
                <a:spcPct val="20000"/>
              </a:spcBef>
              <a:spcAft>
                <a:spcPct val="20000"/>
              </a:spcAft>
              <a:buClr>
                <a:srgbClr val="4D4D4D"/>
              </a:buClr>
              <a:buSzPct val="75000"/>
              <a:buChar char="•"/>
              <a:defRPr sz="2000" b="1">
                <a:solidFill>
                  <a:srgbClr val="3333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20000"/>
              </a:spcAft>
              <a:buClr>
                <a:srgbClr val="4D4D4D"/>
              </a:buClr>
              <a:buSzPct val="75000"/>
              <a:buChar char="•"/>
              <a:defRPr sz="2000" b="1">
                <a:solidFill>
                  <a:srgbClr val="3333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20000"/>
              </a:spcAft>
              <a:buClr>
                <a:srgbClr val="4D4D4D"/>
              </a:buClr>
              <a:buSzPct val="75000"/>
              <a:buChar char="•"/>
              <a:defRPr sz="2000" b="1">
                <a:solidFill>
                  <a:srgbClr val="3333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20000"/>
              </a:spcAft>
              <a:buClr>
                <a:srgbClr val="4D4D4D"/>
              </a:buClr>
              <a:buSzPct val="75000"/>
              <a:buChar char="•"/>
              <a:defRPr sz="2000" b="1">
                <a:solidFill>
                  <a:srgbClr val="3333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20000"/>
              </a:spcAft>
              <a:buClr>
                <a:srgbClr val="4D4D4D"/>
              </a:buClr>
              <a:buSzPct val="75000"/>
              <a:buChar char="•"/>
              <a:defRPr sz="2000" b="1">
                <a:solidFill>
                  <a:srgbClr val="3333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600">
                <a:solidFill>
                  <a:srgbClr val="660033"/>
                </a:solidFill>
                <a:latin typeface="微软雅黑" panose="020B0503020204020204" pitchFamily="34" charset="-122"/>
              </a:rPr>
              <a:t>身份验证</a:t>
            </a:r>
          </a:p>
        </p:txBody>
      </p:sp>
      <p:sp>
        <p:nvSpPr>
          <p:cNvPr id="27" name="AutoShape 5"/>
          <p:cNvSpPr>
            <a:spLocks noChangeArrowheads="1"/>
          </p:cNvSpPr>
          <p:nvPr/>
        </p:nvSpPr>
        <p:spPr bwMode="auto">
          <a:xfrm>
            <a:off x="971550" y="3135313"/>
            <a:ext cx="2051050" cy="374650"/>
          </a:xfrm>
          <a:prstGeom prst="wedgeRoundRectCallout">
            <a:avLst>
              <a:gd name="adj1" fmla="val -64972"/>
              <a:gd name="adj2" fmla="val -18310"/>
              <a:gd name="adj3" fmla="val 16667"/>
            </a:avLst>
          </a:prstGeom>
          <a:gradFill rotWithShape="0">
            <a:gsLst>
              <a:gs pos="0">
                <a:srgbClr val="FFE0CC"/>
              </a:gs>
              <a:gs pos="50000">
                <a:srgbClr val="FF6600"/>
              </a:gs>
              <a:gs pos="100000">
                <a:srgbClr val="FFE0CC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just">
              <a:lnSpc>
                <a:spcPct val="110000"/>
              </a:lnSpc>
              <a:spcBef>
                <a:spcPct val="15000"/>
              </a:spcBef>
              <a:spcAft>
                <a:spcPct val="15000"/>
              </a:spcAft>
              <a:buClr>
                <a:srgbClr val="4D4D4D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algn="just">
              <a:lnSpc>
                <a:spcPct val="110000"/>
              </a:lnSpc>
              <a:spcBef>
                <a:spcPct val="15000"/>
              </a:spcBef>
              <a:spcAft>
                <a:spcPct val="15000"/>
              </a:spcAft>
              <a:buClr>
                <a:srgbClr val="4D4D4D"/>
              </a:buClr>
              <a:buSzPct val="75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algn="just">
              <a:lnSpc>
                <a:spcPct val="110000"/>
              </a:lnSpc>
              <a:spcBef>
                <a:spcPct val="20000"/>
              </a:spcBef>
              <a:spcAft>
                <a:spcPct val="20000"/>
              </a:spcAft>
              <a:buClr>
                <a:srgbClr val="4D4D4D"/>
              </a:buClr>
              <a:buSzPct val="75000"/>
              <a:buFont typeface="Arial" panose="020B0604020202020204" pitchFamily="34" charset="0"/>
              <a:buChar char="−"/>
              <a:defRPr sz="2000" b="1">
                <a:solidFill>
                  <a:srgbClr val="3333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algn="just">
              <a:lnSpc>
                <a:spcPct val="110000"/>
              </a:lnSpc>
              <a:spcBef>
                <a:spcPct val="20000"/>
              </a:spcBef>
              <a:spcAft>
                <a:spcPct val="20000"/>
              </a:spcAft>
              <a:buClr>
                <a:srgbClr val="4D4D4D"/>
              </a:buClr>
              <a:buSzPct val="75000"/>
              <a:buChar char="•"/>
              <a:defRPr sz="2000" b="1">
                <a:solidFill>
                  <a:srgbClr val="3333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algn="just">
              <a:lnSpc>
                <a:spcPct val="110000"/>
              </a:lnSpc>
              <a:spcBef>
                <a:spcPct val="20000"/>
              </a:spcBef>
              <a:spcAft>
                <a:spcPct val="20000"/>
              </a:spcAft>
              <a:buClr>
                <a:srgbClr val="4D4D4D"/>
              </a:buClr>
              <a:buSzPct val="75000"/>
              <a:buChar char="•"/>
              <a:defRPr sz="2000" b="1">
                <a:solidFill>
                  <a:srgbClr val="3333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20000"/>
              </a:spcAft>
              <a:buClr>
                <a:srgbClr val="4D4D4D"/>
              </a:buClr>
              <a:buSzPct val="75000"/>
              <a:buChar char="•"/>
              <a:defRPr sz="2000" b="1">
                <a:solidFill>
                  <a:srgbClr val="3333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20000"/>
              </a:spcAft>
              <a:buClr>
                <a:srgbClr val="4D4D4D"/>
              </a:buClr>
              <a:buSzPct val="75000"/>
              <a:buChar char="•"/>
              <a:defRPr sz="2000" b="1">
                <a:solidFill>
                  <a:srgbClr val="3333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20000"/>
              </a:spcAft>
              <a:buClr>
                <a:srgbClr val="4D4D4D"/>
              </a:buClr>
              <a:buSzPct val="75000"/>
              <a:buChar char="•"/>
              <a:defRPr sz="2000" b="1">
                <a:solidFill>
                  <a:srgbClr val="3333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20000"/>
              </a:spcAft>
              <a:buClr>
                <a:srgbClr val="4D4D4D"/>
              </a:buClr>
              <a:buSzPct val="75000"/>
              <a:buChar char="•"/>
              <a:defRPr sz="2000" b="1">
                <a:solidFill>
                  <a:srgbClr val="3333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600">
                <a:solidFill>
                  <a:srgbClr val="660033"/>
                </a:solidFill>
                <a:latin typeface="微软雅黑" panose="020B0503020204020204" pitchFamily="34" charset="-122"/>
              </a:rPr>
              <a:t>监护人修改内容确认</a:t>
            </a:r>
          </a:p>
        </p:txBody>
      </p:sp>
      <p:sp>
        <p:nvSpPr>
          <p:cNvPr id="28" name="AutoShape 5"/>
          <p:cNvSpPr>
            <a:spLocks noChangeArrowheads="1"/>
          </p:cNvSpPr>
          <p:nvPr/>
        </p:nvSpPr>
        <p:spPr bwMode="auto">
          <a:xfrm>
            <a:off x="893763" y="4013200"/>
            <a:ext cx="1652587" cy="374650"/>
          </a:xfrm>
          <a:prstGeom prst="wedgeRoundRectCallout">
            <a:avLst>
              <a:gd name="adj1" fmla="val -64972"/>
              <a:gd name="adj2" fmla="val -18310"/>
              <a:gd name="adj3" fmla="val 16667"/>
            </a:avLst>
          </a:prstGeom>
          <a:gradFill rotWithShape="0">
            <a:gsLst>
              <a:gs pos="0">
                <a:srgbClr val="FFE0CC"/>
              </a:gs>
              <a:gs pos="50000">
                <a:srgbClr val="FF6600"/>
              </a:gs>
              <a:gs pos="100000">
                <a:srgbClr val="FFE0CC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just">
              <a:lnSpc>
                <a:spcPct val="110000"/>
              </a:lnSpc>
              <a:spcBef>
                <a:spcPct val="15000"/>
              </a:spcBef>
              <a:spcAft>
                <a:spcPct val="15000"/>
              </a:spcAft>
              <a:buClr>
                <a:srgbClr val="4D4D4D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algn="just">
              <a:lnSpc>
                <a:spcPct val="110000"/>
              </a:lnSpc>
              <a:spcBef>
                <a:spcPct val="15000"/>
              </a:spcBef>
              <a:spcAft>
                <a:spcPct val="15000"/>
              </a:spcAft>
              <a:buClr>
                <a:srgbClr val="4D4D4D"/>
              </a:buClr>
              <a:buSzPct val="75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algn="just">
              <a:lnSpc>
                <a:spcPct val="110000"/>
              </a:lnSpc>
              <a:spcBef>
                <a:spcPct val="20000"/>
              </a:spcBef>
              <a:spcAft>
                <a:spcPct val="20000"/>
              </a:spcAft>
              <a:buClr>
                <a:srgbClr val="4D4D4D"/>
              </a:buClr>
              <a:buSzPct val="75000"/>
              <a:buFont typeface="Arial" panose="020B0604020202020204" pitchFamily="34" charset="0"/>
              <a:buChar char="−"/>
              <a:defRPr sz="2000" b="1">
                <a:solidFill>
                  <a:srgbClr val="3333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algn="just">
              <a:lnSpc>
                <a:spcPct val="110000"/>
              </a:lnSpc>
              <a:spcBef>
                <a:spcPct val="20000"/>
              </a:spcBef>
              <a:spcAft>
                <a:spcPct val="20000"/>
              </a:spcAft>
              <a:buClr>
                <a:srgbClr val="4D4D4D"/>
              </a:buClr>
              <a:buSzPct val="75000"/>
              <a:buChar char="•"/>
              <a:defRPr sz="2000" b="1">
                <a:solidFill>
                  <a:srgbClr val="3333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algn="just">
              <a:lnSpc>
                <a:spcPct val="110000"/>
              </a:lnSpc>
              <a:spcBef>
                <a:spcPct val="20000"/>
              </a:spcBef>
              <a:spcAft>
                <a:spcPct val="20000"/>
              </a:spcAft>
              <a:buClr>
                <a:srgbClr val="4D4D4D"/>
              </a:buClr>
              <a:buSzPct val="75000"/>
              <a:buChar char="•"/>
              <a:defRPr sz="2000" b="1">
                <a:solidFill>
                  <a:srgbClr val="3333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20000"/>
              </a:spcAft>
              <a:buClr>
                <a:srgbClr val="4D4D4D"/>
              </a:buClr>
              <a:buSzPct val="75000"/>
              <a:buChar char="•"/>
              <a:defRPr sz="2000" b="1">
                <a:solidFill>
                  <a:srgbClr val="3333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20000"/>
              </a:spcAft>
              <a:buClr>
                <a:srgbClr val="4D4D4D"/>
              </a:buClr>
              <a:buSzPct val="75000"/>
              <a:buChar char="•"/>
              <a:defRPr sz="2000" b="1">
                <a:solidFill>
                  <a:srgbClr val="3333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20000"/>
              </a:spcAft>
              <a:buClr>
                <a:srgbClr val="4D4D4D"/>
              </a:buClr>
              <a:buSzPct val="75000"/>
              <a:buChar char="•"/>
              <a:defRPr sz="2000" b="1">
                <a:solidFill>
                  <a:srgbClr val="3333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20000"/>
              </a:spcAft>
              <a:buClr>
                <a:srgbClr val="4D4D4D"/>
              </a:buClr>
              <a:buSzPct val="75000"/>
              <a:buChar char="•"/>
              <a:defRPr sz="2000" b="1">
                <a:solidFill>
                  <a:srgbClr val="3333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600">
                <a:solidFill>
                  <a:srgbClr val="660033"/>
                </a:solidFill>
                <a:latin typeface="微软雅黑" panose="020B0503020204020204" pitchFamily="34" charset="-122"/>
              </a:rPr>
              <a:t>监护人身份验证</a:t>
            </a:r>
          </a:p>
        </p:txBody>
      </p:sp>
      <p:sp>
        <p:nvSpPr>
          <p:cNvPr id="29" name="AutoShape 5"/>
          <p:cNvSpPr>
            <a:spLocks noChangeArrowheads="1"/>
          </p:cNvSpPr>
          <p:nvPr/>
        </p:nvSpPr>
        <p:spPr bwMode="auto">
          <a:xfrm>
            <a:off x="892175" y="5013325"/>
            <a:ext cx="1860550" cy="374650"/>
          </a:xfrm>
          <a:prstGeom prst="wedgeRoundRectCallout">
            <a:avLst>
              <a:gd name="adj1" fmla="val -64972"/>
              <a:gd name="adj2" fmla="val -18310"/>
              <a:gd name="adj3" fmla="val 16667"/>
            </a:avLst>
          </a:prstGeom>
          <a:gradFill rotWithShape="0">
            <a:gsLst>
              <a:gs pos="0">
                <a:srgbClr val="FFE0CC"/>
              </a:gs>
              <a:gs pos="50000">
                <a:srgbClr val="FF6600"/>
              </a:gs>
              <a:gs pos="100000">
                <a:srgbClr val="FFE0CC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just">
              <a:lnSpc>
                <a:spcPct val="110000"/>
              </a:lnSpc>
              <a:spcBef>
                <a:spcPct val="15000"/>
              </a:spcBef>
              <a:spcAft>
                <a:spcPct val="15000"/>
              </a:spcAft>
              <a:buClr>
                <a:srgbClr val="4D4D4D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algn="just">
              <a:lnSpc>
                <a:spcPct val="110000"/>
              </a:lnSpc>
              <a:spcBef>
                <a:spcPct val="15000"/>
              </a:spcBef>
              <a:spcAft>
                <a:spcPct val="15000"/>
              </a:spcAft>
              <a:buClr>
                <a:srgbClr val="4D4D4D"/>
              </a:buClr>
              <a:buSzPct val="75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algn="just">
              <a:lnSpc>
                <a:spcPct val="110000"/>
              </a:lnSpc>
              <a:spcBef>
                <a:spcPct val="20000"/>
              </a:spcBef>
              <a:spcAft>
                <a:spcPct val="20000"/>
              </a:spcAft>
              <a:buClr>
                <a:srgbClr val="4D4D4D"/>
              </a:buClr>
              <a:buSzPct val="75000"/>
              <a:buFont typeface="Arial" panose="020B0604020202020204" pitchFamily="34" charset="0"/>
              <a:buChar char="−"/>
              <a:defRPr sz="2000" b="1">
                <a:solidFill>
                  <a:srgbClr val="3333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algn="just">
              <a:lnSpc>
                <a:spcPct val="110000"/>
              </a:lnSpc>
              <a:spcBef>
                <a:spcPct val="20000"/>
              </a:spcBef>
              <a:spcAft>
                <a:spcPct val="20000"/>
              </a:spcAft>
              <a:buClr>
                <a:srgbClr val="4D4D4D"/>
              </a:buClr>
              <a:buSzPct val="75000"/>
              <a:buChar char="•"/>
              <a:defRPr sz="2000" b="1">
                <a:solidFill>
                  <a:srgbClr val="3333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algn="just">
              <a:lnSpc>
                <a:spcPct val="110000"/>
              </a:lnSpc>
              <a:spcBef>
                <a:spcPct val="20000"/>
              </a:spcBef>
              <a:spcAft>
                <a:spcPct val="20000"/>
              </a:spcAft>
              <a:buClr>
                <a:srgbClr val="4D4D4D"/>
              </a:buClr>
              <a:buSzPct val="75000"/>
              <a:buChar char="•"/>
              <a:defRPr sz="2000" b="1">
                <a:solidFill>
                  <a:srgbClr val="3333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20000"/>
              </a:spcAft>
              <a:buClr>
                <a:srgbClr val="4D4D4D"/>
              </a:buClr>
              <a:buSzPct val="75000"/>
              <a:buChar char="•"/>
              <a:defRPr sz="2000" b="1">
                <a:solidFill>
                  <a:srgbClr val="3333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20000"/>
              </a:spcAft>
              <a:buClr>
                <a:srgbClr val="4D4D4D"/>
              </a:buClr>
              <a:buSzPct val="75000"/>
              <a:buChar char="•"/>
              <a:defRPr sz="2000" b="1">
                <a:solidFill>
                  <a:srgbClr val="3333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20000"/>
              </a:spcAft>
              <a:buClr>
                <a:srgbClr val="4D4D4D"/>
              </a:buClr>
              <a:buSzPct val="75000"/>
              <a:buChar char="•"/>
              <a:defRPr sz="2000" b="1">
                <a:solidFill>
                  <a:srgbClr val="3333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20000"/>
              </a:spcAft>
              <a:buClr>
                <a:srgbClr val="4D4D4D"/>
              </a:buClr>
              <a:buSzPct val="75000"/>
              <a:buChar char="•"/>
              <a:defRPr sz="2000" b="1">
                <a:solidFill>
                  <a:srgbClr val="3333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600">
                <a:solidFill>
                  <a:srgbClr val="660033"/>
                </a:solidFill>
                <a:latin typeface="微软雅黑" panose="020B0503020204020204" pitchFamily="34" charset="-122"/>
              </a:rPr>
              <a:t>修改内容最终确认</a:t>
            </a:r>
          </a:p>
        </p:txBody>
      </p:sp>
      <p:sp>
        <p:nvSpPr>
          <p:cNvPr id="30" name="AutoShape 5"/>
          <p:cNvSpPr>
            <a:spLocks noChangeArrowheads="1"/>
          </p:cNvSpPr>
          <p:nvPr/>
        </p:nvSpPr>
        <p:spPr bwMode="auto">
          <a:xfrm>
            <a:off x="5697538" y="3883025"/>
            <a:ext cx="1033462" cy="374650"/>
          </a:xfrm>
          <a:prstGeom prst="wedgeRoundRectCallout">
            <a:avLst>
              <a:gd name="adj1" fmla="val -71856"/>
              <a:gd name="adj2" fmla="val 286843"/>
              <a:gd name="adj3" fmla="val 16667"/>
            </a:avLst>
          </a:prstGeom>
          <a:gradFill rotWithShape="0">
            <a:gsLst>
              <a:gs pos="0">
                <a:srgbClr val="FFE0CC"/>
              </a:gs>
              <a:gs pos="50000">
                <a:srgbClr val="FF6600"/>
              </a:gs>
              <a:gs pos="100000">
                <a:srgbClr val="FFE0CC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just">
              <a:lnSpc>
                <a:spcPct val="110000"/>
              </a:lnSpc>
              <a:spcBef>
                <a:spcPct val="15000"/>
              </a:spcBef>
              <a:spcAft>
                <a:spcPct val="15000"/>
              </a:spcAft>
              <a:buClr>
                <a:srgbClr val="4D4D4D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algn="just">
              <a:lnSpc>
                <a:spcPct val="110000"/>
              </a:lnSpc>
              <a:spcBef>
                <a:spcPct val="15000"/>
              </a:spcBef>
              <a:spcAft>
                <a:spcPct val="15000"/>
              </a:spcAft>
              <a:buClr>
                <a:srgbClr val="4D4D4D"/>
              </a:buClr>
              <a:buSzPct val="75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algn="just">
              <a:lnSpc>
                <a:spcPct val="110000"/>
              </a:lnSpc>
              <a:spcBef>
                <a:spcPct val="20000"/>
              </a:spcBef>
              <a:spcAft>
                <a:spcPct val="20000"/>
              </a:spcAft>
              <a:buClr>
                <a:srgbClr val="4D4D4D"/>
              </a:buClr>
              <a:buSzPct val="75000"/>
              <a:buFont typeface="Arial" panose="020B0604020202020204" pitchFamily="34" charset="0"/>
              <a:buChar char="−"/>
              <a:defRPr sz="2000" b="1">
                <a:solidFill>
                  <a:srgbClr val="3333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algn="just">
              <a:lnSpc>
                <a:spcPct val="110000"/>
              </a:lnSpc>
              <a:spcBef>
                <a:spcPct val="20000"/>
              </a:spcBef>
              <a:spcAft>
                <a:spcPct val="20000"/>
              </a:spcAft>
              <a:buClr>
                <a:srgbClr val="4D4D4D"/>
              </a:buClr>
              <a:buSzPct val="75000"/>
              <a:buChar char="•"/>
              <a:defRPr sz="2000" b="1">
                <a:solidFill>
                  <a:srgbClr val="3333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algn="just">
              <a:lnSpc>
                <a:spcPct val="110000"/>
              </a:lnSpc>
              <a:spcBef>
                <a:spcPct val="20000"/>
              </a:spcBef>
              <a:spcAft>
                <a:spcPct val="20000"/>
              </a:spcAft>
              <a:buClr>
                <a:srgbClr val="4D4D4D"/>
              </a:buClr>
              <a:buSzPct val="75000"/>
              <a:buChar char="•"/>
              <a:defRPr sz="2000" b="1">
                <a:solidFill>
                  <a:srgbClr val="3333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20000"/>
              </a:spcAft>
              <a:buClr>
                <a:srgbClr val="4D4D4D"/>
              </a:buClr>
              <a:buSzPct val="75000"/>
              <a:buChar char="•"/>
              <a:defRPr sz="2000" b="1">
                <a:solidFill>
                  <a:srgbClr val="3333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20000"/>
              </a:spcAft>
              <a:buClr>
                <a:srgbClr val="4D4D4D"/>
              </a:buClr>
              <a:buSzPct val="75000"/>
              <a:buChar char="•"/>
              <a:defRPr sz="2000" b="1">
                <a:solidFill>
                  <a:srgbClr val="3333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20000"/>
              </a:spcAft>
              <a:buClr>
                <a:srgbClr val="4D4D4D"/>
              </a:buClr>
              <a:buSzPct val="75000"/>
              <a:buChar char="•"/>
              <a:defRPr sz="2000" b="1">
                <a:solidFill>
                  <a:srgbClr val="3333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20000"/>
              </a:spcAft>
              <a:buClr>
                <a:srgbClr val="4D4D4D"/>
              </a:buClr>
              <a:buSzPct val="75000"/>
              <a:buChar char="•"/>
              <a:defRPr sz="2000" b="1">
                <a:solidFill>
                  <a:srgbClr val="3333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600">
                <a:solidFill>
                  <a:srgbClr val="660033"/>
                </a:solidFill>
                <a:latin typeface="微软雅黑" panose="020B0503020204020204" pitchFamily="34" charset="-122"/>
              </a:rPr>
              <a:t>执行修改</a:t>
            </a:r>
          </a:p>
        </p:txBody>
      </p:sp>
      <p:sp>
        <p:nvSpPr>
          <p:cNvPr id="58396" name="TextBox 1"/>
          <p:cNvSpPr txBox="1">
            <a:spLocks noChangeArrowheads="1"/>
          </p:cNvSpPr>
          <p:nvPr/>
        </p:nvSpPr>
        <p:spPr bwMode="auto">
          <a:xfrm>
            <a:off x="317500" y="1449388"/>
            <a:ext cx="3556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just">
              <a:lnSpc>
                <a:spcPct val="110000"/>
              </a:lnSpc>
              <a:spcBef>
                <a:spcPct val="15000"/>
              </a:spcBef>
              <a:spcAft>
                <a:spcPct val="15000"/>
              </a:spcAft>
              <a:buClr>
                <a:srgbClr val="4D4D4D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algn="just">
              <a:lnSpc>
                <a:spcPct val="110000"/>
              </a:lnSpc>
              <a:spcBef>
                <a:spcPct val="15000"/>
              </a:spcBef>
              <a:spcAft>
                <a:spcPct val="15000"/>
              </a:spcAft>
              <a:buClr>
                <a:srgbClr val="4D4D4D"/>
              </a:buClr>
              <a:buSzPct val="75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algn="just">
              <a:lnSpc>
                <a:spcPct val="110000"/>
              </a:lnSpc>
              <a:spcBef>
                <a:spcPct val="20000"/>
              </a:spcBef>
              <a:spcAft>
                <a:spcPct val="20000"/>
              </a:spcAft>
              <a:buClr>
                <a:srgbClr val="4D4D4D"/>
              </a:buClr>
              <a:buSzPct val="75000"/>
              <a:buFont typeface="Arial" panose="020B0604020202020204" pitchFamily="34" charset="0"/>
              <a:buChar char="−"/>
              <a:defRPr sz="2000" b="1">
                <a:solidFill>
                  <a:srgbClr val="3333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algn="just">
              <a:lnSpc>
                <a:spcPct val="110000"/>
              </a:lnSpc>
              <a:spcBef>
                <a:spcPct val="20000"/>
              </a:spcBef>
              <a:spcAft>
                <a:spcPct val="20000"/>
              </a:spcAft>
              <a:buClr>
                <a:srgbClr val="4D4D4D"/>
              </a:buClr>
              <a:buSzPct val="75000"/>
              <a:buChar char="•"/>
              <a:defRPr sz="2000" b="1">
                <a:solidFill>
                  <a:srgbClr val="3333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algn="just">
              <a:lnSpc>
                <a:spcPct val="110000"/>
              </a:lnSpc>
              <a:spcBef>
                <a:spcPct val="20000"/>
              </a:spcBef>
              <a:spcAft>
                <a:spcPct val="20000"/>
              </a:spcAft>
              <a:buClr>
                <a:srgbClr val="4D4D4D"/>
              </a:buClr>
              <a:buSzPct val="75000"/>
              <a:buChar char="•"/>
              <a:defRPr sz="2000" b="1">
                <a:solidFill>
                  <a:srgbClr val="3333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20000"/>
              </a:spcAft>
              <a:buClr>
                <a:srgbClr val="4D4D4D"/>
              </a:buClr>
              <a:buSzPct val="75000"/>
              <a:buChar char="•"/>
              <a:defRPr sz="2000" b="1">
                <a:solidFill>
                  <a:srgbClr val="3333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20000"/>
              </a:spcAft>
              <a:buClr>
                <a:srgbClr val="4D4D4D"/>
              </a:buClr>
              <a:buSzPct val="75000"/>
              <a:buChar char="•"/>
              <a:defRPr sz="2000" b="1">
                <a:solidFill>
                  <a:srgbClr val="3333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20000"/>
              </a:spcAft>
              <a:buClr>
                <a:srgbClr val="4D4D4D"/>
              </a:buClr>
              <a:buSzPct val="75000"/>
              <a:buChar char="•"/>
              <a:defRPr sz="2000" b="1">
                <a:solidFill>
                  <a:srgbClr val="3333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20000"/>
              </a:spcAft>
              <a:buClr>
                <a:srgbClr val="4D4D4D"/>
              </a:buClr>
              <a:buSzPct val="75000"/>
              <a:buChar char="•"/>
              <a:defRPr sz="2000" b="1">
                <a:solidFill>
                  <a:srgbClr val="3333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400" b="1">
                <a:solidFill>
                  <a:srgbClr val="FFFFFF"/>
                </a:solidFill>
                <a:ea typeface="宋体" panose="02010600030101010101" pitchFamily="2" charset="-122"/>
              </a:rPr>
              <a:t>1</a:t>
            </a:r>
            <a:endParaRPr lang="zh-CN" altLang="en-US" sz="2400" b="1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58397" name="TextBox 30"/>
          <p:cNvSpPr txBox="1">
            <a:spLocks noChangeArrowheads="1"/>
          </p:cNvSpPr>
          <p:nvPr/>
        </p:nvSpPr>
        <p:spPr bwMode="auto">
          <a:xfrm>
            <a:off x="317500" y="2259013"/>
            <a:ext cx="3556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just">
              <a:lnSpc>
                <a:spcPct val="110000"/>
              </a:lnSpc>
              <a:spcBef>
                <a:spcPct val="15000"/>
              </a:spcBef>
              <a:spcAft>
                <a:spcPct val="15000"/>
              </a:spcAft>
              <a:buClr>
                <a:srgbClr val="4D4D4D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algn="just">
              <a:lnSpc>
                <a:spcPct val="110000"/>
              </a:lnSpc>
              <a:spcBef>
                <a:spcPct val="15000"/>
              </a:spcBef>
              <a:spcAft>
                <a:spcPct val="15000"/>
              </a:spcAft>
              <a:buClr>
                <a:srgbClr val="4D4D4D"/>
              </a:buClr>
              <a:buSzPct val="75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algn="just">
              <a:lnSpc>
                <a:spcPct val="110000"/>
              </a:lnSpc>
              <a:spcBef>
                <a:spcPct val="20000"/>
              </a:spcBef>
              <a:spcAft>
                <a:spcPct val="20000"/>
              </a:spcAft>
              <a:buClr>
                <a:srgbClr val="4D4D4D"/>
              </a:buClr>
              <a:buSzPct val="75000"/>
              <a:buFont typeface="Arial" panose="020B0604020202020204" pitchFamily="34" charset="0"/>
              <a:buChar char="−"/>
              <a:defRPr sz="2000" b="1">
                <a:solidFill>
                  <a:srgbClr val="3333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algn="just">
              <a:lnSpc>
                <a:spcPct val="110000"/>
              </a:lnSpc>
              <a:spcBef>
                <a:spcPct val="20000"/>
              </a:spcBef>
              <a:spcAft>
                <a:spcPct val="20000"/>
              </a:spcAft>
              <a:buClr>
                <a:srgbClr val="4D4D4D"/>
              </a:buClr>
              <a:buSzPct val="75000"/>
              <a:buChar char="•"/>
              <a:defRPr sz="2000" b="1">
                <a:solidFill>
                  <a:srgbClr val="3333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algn="just">
              <a:lnSpc>
                <a:spcPct val="110000"/>
              </a:lnSpc>
              <a:spcBef>
                <a:spcPct val="20000"/>
              </a:spcBef>
              <a:spcAft>
                <a:spcPct val="20000"/>
              </a:spcAft>
              <a:buClr>
                <a:srgbClr val="4D4D4D"/>
              </a:buClr>
              <a:buSzPct val="75000"/>
              <a:buChar char="•"/>
              <a:defRPr sz="2000" b="1">
                <a:solidFill>
                  <a:srgbClr val="3333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20000"/>
              </a:spcAft>
              <a:buClr>
                <a:srgbClr val="4D4D4D"/>
              </a:buClr>
              <a:buSzPct val="75000"/>
              <a:buChar char="•"/>
              <a:defRPr sz="2000" b="1">
                <a:solidFill>
                  <a:srgbClr val="3333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20000"/>
              </a:spcAft>
              <a:buClr>
                <a:srgbClr val="4D4D4D"/>
              </a:buClr>
              <a:buSzPct val="75000"/>
              <a:buChar char="•"/>
              <a:defRPr sz="2000" b="1">
                <a:solidFill>
                  <a:srgbClr val="3333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20000"/>
              </a:spcAft>
              <a:buClr>
                <a:srgbClr val="4D4D4D"/>
              </a:buClr>
              <a:buSzPct val="75000"/>
              <a:buChar char="•"/>
              <a:defRPr sz="2000" b="1">
                <a:solidFill>
                  <a:srgbClr val="3333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20000"/>
              </a:spcAft>
              <a:buClr>
                <a:srgbClr val="4D4D4D"/>
              </a:buClr>
              <a:buSzPct val="75000"/>
              <a:buChar char="•"/>
              <a:defRPr sz="2000" b="1">
                <a:solidFill>
                  <a:srgbClr val="3333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400" b="1">
                <a:solidFill>
                  <a:srgbClr val="FFFFFF"/>
                </a:solidFill>
                <a:ea typeface="宋体" panose="02010600030101010101" pitchFamily="2" charset="-122"/>
              </a:rPr>
              <a:t>2</a:t>
            </a:r>
            <a:endParaRPr lang="zh-CN" altLang="en-US" sz="2400" b="1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58398" name="TextBox 31"/>
          <p:cNvSpPr txBox="1">
            <a:spLocks noChangeArrowheads="1"/>
          </p:cNvSpPr>
          <p:nvPr/>
        </p:nvSpPr>
        <p:spPr bwMode="auto">
          <a:xfrm>
            <a:off x="317500" y="3089275"/>
            <a:ext cx="355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just">
              <a:lnSpc>
                <a:spcPct val="110000"/>
              </a:lnSpc>
              <a:spcBef>
                <a:spcPct val="15000"/>
              </a:spcBef>
              <a:spcAft>
                <a:spcPct val="15000"/>
              </a:spcAft>
              <a:buClr>
                <a:srgbClr val="4D4D4D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algn="just">
              <a:lnSpc>
                <a:spcPct val="110000"/>
              </a:lnSpc>
              <a:spcBef>
                <a:spcPct val="15000"/>
              </a:spcBef>
              <a:spcAft>
                <a:spcPct val="15000"/>
              </a:spcAft>
              <a:buClr>
                <a:srgbClr val="4D4D4D"/>
              </a:buClr>
              <a:buSzPct val="75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algn="just">
              <a:lnSpc>
                <a:spcPct val="110000"/>
              </a:lnSpc>
              <a:spcBef>
                <a:spcPct val="20000"/>
              </a:spcBef>
              <a:spcAft>
                <a:spcPct val="20000"/>
              </a:spcAft>
              <a:buClr>
                <a:srgbClr val="4D4D4D"/>
              </a:buClr>
              <a:buSzPct val="75000"/>
              <a:buFont typeface="Arial" panose="020B0604020202020204" pitchFamily="34" charset="0"/>
              <a:buChar char="−"/>
              <a:defRPr sz="2000" b="1">
                <a:solidFill>
                  <a:srgbClr val="3333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algn="just">
              <a:lnSpc>
                <a:spcPct val="110000"/>
              </a:lnSpc>
              <a:spcBef>
                <a:spcPct val="20000"/>
              </a:spcBef>
              <a:spcAft>
                <a:spcPct val="20000"/>
              </a:spcAft>
              <a:buClr>
                <a:srgbClr val="4D4D4D"/>
              </a:buClr>
              <a:buSzPct val="75000"/>
              <a:buChar char="•"/>
              <a:defRPr sz="2000" b="1">
                <a:solidFill>
                  <a:srgbClr val="3333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algn="just">
              <a:lnSpc>
                <a:spcPct val="110000"/>
              </a:lnSpc>
              <a:spcBef>
                <a:spcPct val="20000"/>
              </a:spcBef>
              <a:spcAft>
                <a:spcPct val="20000"/>
              </a:spcAft>
              <a:buClr>
                <a:srgbClr val="4D4D4D"/>
              </a:buClr>
              <a:buSzPct val="75000"/>
              <a:buChar char="•"/>
              <a:defRPr sz="2000" b="1">
                <a:solidFill>
                  <a:srgbClr val="3333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20000"/>
              </a:spcAft>
              <a:buClr>
                <a:srgbClr val="4D4D4D"/>
              </a:buClr>
              <a:buSzPct val="75000"/>
              <a:buChar char="•"/>
              <a:defRPr sz="2000" b="1">
                <a:solidFill>
                  <a:srgbClr val="3333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20000"/>
              </a:spcAft>
              <a:buClr>
                <a:srgbClr val="4D4D4D"/>
              </a:buClr>
              <a:buSzPct val="75000"/>
              <a:buChar char="•"/>
              <a:defRPr sz="2000" b="1">
                <a:solidFill>
                  <a:srgbClr val="3333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20000"/>
              </a:spcAft>
              <a:buClr>
                <a:srgbClr val="4D4D4D"/>
              </a:buClr>
              <a:buSzPct val="75000"/>
              <a:buChar char="•"/>
              <a:defRPr sz="2000" b="1">
                <a:solidFill>
                  <a:srgbClr val="3333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20000"/>
              </a:spcAft>
              <a:buClr>
                <a:srgbClr val="4D4D4D"/>
              </a:buClr>
              <a:buSzPct val="75000"/>
              <a:buChar char="•"/>
              <a:defRPr sz="2000" b="1">
                <a:solidFill>
                  <a:srgbClr val="3333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400" b="1">
                <a:solidFill>
                  <a:srgbClr val="FFFFFF"/>
                </a:solidFill>
                <a:ea typeface="宋体" panose="02010600030101010101" pitchFamily="2" charset="-122"/>
              </a:rPr>
              <a:t>3</a:t>
            </a:r>
            <a:endParaRPr lang="zh-CN" altLang="en-US" sz="2400" b="1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58399" name="TextBox 32"/>
          <p:cNvSpPr txBox="1">
            <a:spLocks noChangeArrowheads="1"/>
          </p:cNvSpPr>
          <p:nvPr/>
        </p:nvSpPr>
        <p:spPr bwMode="auto">
          <a:xfrm>
            <a:off x="315913" y="3968750"/>
            <a:ext cx="3571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just">
              <a:lnSpc>
                <a:spcPct val="110000"/>
              </a:lnSpc>
              <a:spcBef>
                <a:spcPct val="15000"/>
              </a:spcBef>
              <a:spcAft>
                <a:spcPct val="15000"/>
              </a:spcAft>
              <a:buClr>
                <a:srgbClr val="4D4D4D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algn="just">
              <a:lnSpc>
                <a:spcPct val="110000"/>
              </a:lnSpc>
              <a:spcBef>
                <a:spcPct val="15000"/>
              </a:spcBef>
              <a:spcAft>
                <a:spcPct val="15000"/>
              </a:spcAft>
              <a:buClr>
                <a:srgbClr val="4D4D4D"/>
              </a:buClr>
              <a:buSzPct val="75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algn="just">
              <a:lnSpc>
                <a:spcPct val="110000"/>
              </a:lnSpc>
              <a:spcBef>
                <a:spcPct val="20000"/>
              </a:spcBef>
              <a:spcAft>
                <a:spcPct val="20000"/>
              </a:spcAft>
              <a:buClr>
                <a:srgbClr val="4D4D4D"/>
              </a:buClr>
              <a:buSzPct val="75000"/>
              <a:buFont typeface="Arial" panose="020B0604020202020204" pitchFamily="34" charset="0"/>
              <a:buChar char="−"/>
              <a:defRPr sz="2000" b="1">
                <a:solidFill>
                  <a:srgbClr val="3333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algn="just">
              <a:lnSpc>
                <a:spcPct val="110000"/>
              </a:lnSpc>
              <a:spcBef>
                <a:spcPct val="20000"/>
              </a:spcBef>
              <a:spcAft>
                <a:spcPct val="20000"/>
              </a:spcAft>
              <a:buClr>
                <a:srgbClr val="4D4D4D"/>
              </a:buClr>
              <a:buSzPct val="75000"/>
              <a:buChar char="•"/>
              <a:defRPr sz="2000" b="1">
                <a:solidFill>
                  <a:srgbClr val="3333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algn="just">
              <a:lnSpc>
                <a:spcPct val="110000"/>
              </a:lnSpc>
              <a:spcBef>
                <a:spcPct val="20000"/>
              </a:spcBef>
              <a:spcAft>
                <a:spcPct val="20000"/>
              </a:spcAft>
              <a:buClr>
                <a:srgbClr val="4D4D4D"/>
              </a:buClr>
              <a:buSzPct val="75000"/>
              <a:buChar char="•"/>
              <a:defRPr sz="2000" b="1">
                <a:solidFill>
                  <a:srgbClr val="3333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20000"/>
              </a:spcAft>
              <a:buClr>
                <a:srgbClr val="4D4D4D"/>
              </a:buClr>
              <a:buSzPct val="75000"/>
              <a:buChar char="•"/>
              <a:defRPr sz="2000" b="1">
                <a:solidFill>
                  <a:srgbClr val="3333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20000"/>
              </a:spcAft>
              <a:buClr>
                <a:srgbClr val="4D4D4D"/>
              </a:buClr>
              <a:buSzPct val="75000"/>
              <a:buChar char="•"/>
              <a:defRPr sz="2000" b="1">
                <a:solidFill>
                  <a:srgbClr val="3333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20000"/>
              </a:spcAft>
              <a:buClr>
                <a:srgbClr val="4D4D4D"/>
              </a:buClr>
              <a:buSzPct val="75000"/>
              <a:buChar char="•"/>
              <a:defRPr sz="2000" b="1">
                <a:solidFill>
                  <a:srgbClr val="3333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20000"/>
              </a:spcAft>
              <a:buClr>
                <a:srgbClr val="4D4D4D"/>
              </a:buClr>
              <a:buSzPct val="75000"/>
              <a:buChar char="•"/>
              <a:defRPr sz="2000" b="1">
                <a:solidFill>
                  <a:srgbClr val="3333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400" b="1">
                <a:solidFill>
                  <a:srgbClr val="FFFFFF"/>
                </a:solidFill>
                <a:ea typeface="宋体" panose="02010600030101010101" pitchFamily="2" charset="-122"/>
              </a:rPr>
              <a:t>4</a:t>
            </a:r>
            <a:endParaRPr lang="zh-CN" altLang="en-US" sz="2400" b="1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58400" name="TextBox 33"/>
          <p:cNvSpPr txBox="1">
            <a:spLocks noChangeArrowheads="1"/>
          </p:cNvSpPr>
          <p:nvPr/>
        </p:nvSpPr>
        <p:spPr bwMode="auto">
          <a:xfrm>
            <a:off x="320675" y="4962525"/>
            <a:ext cx="355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just">
              <a:lnSpc>
                <a:spcPct val="110000"/>
              </a:lnSpc>
              <a:spcBef>
                <a:spcPct val="15000"/>
              </a:spcBef>
              <a:spcAft>
                <a:spcPct val="15000"/>
              </a:spcAft>
              <a:buClr>
                <a:srgbClr val="4D4D4D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algn="just">
              <a:lnSpc>
                <a:spcPct val="110000"/>
              </a:lnSpc>
              <a:spcBef>
                <a:spcPct val="15000"/>
              </a:spcBef>
              <a:spcAft>
                <a:spcPct val="15000"/>
              </a:spcAft>
              <a:buClr>
                <a:srgbClr val="4D4D4D"/>
              </a:buClr>
              <a:buSzPct val="75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algn="just">
              <a:lnSpc>
                <a:spcPct val="110000"/>
              </a:lnSpc>
              <a:spcBef>
                <a:spcPct val="20000"/>
              </a:spcBef>
              <a:spcAft>
                <a:spcPct val="20000"/>
              </a:spcAft>
              <a:buClr>
                <a:srgbClr val="4D4D4D"/>
              </a:buClr>
              <a:buSzPct val="75000"/>
              <a:buFont typeface="Arial" panose="020B0604020202020204" pitchFamily="34" charset="0"/>
              <a:buChar char="−"/>
              <a:defRPr sz="2000" b="1">
                <a:solidFill>
                  <a:srgbClr val="3333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algn="just">
              <a:lnSpc>
                <a:spcPct val="110000"/>
              </a:lnSpc>
              <a:spcBef>
                <a:spcPct val="20000"/>
              </a:spcBef>
              <a:spcAft>
                <a:spcPct val="20000"/>
              </a:spcAft>
              <a:buClr>
                <a:srgbClr val="4D4D4D"/>
              </a:buClr>
              <a:buSzPct val="75000"/>
              <a:buChar char="•"/>
              <a:defRPr sz="2000" b="1">
                <a:solidFill>
                  <a:srgbClr val="3333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algn="just">
              <a:lnSpc>
                <a:spcPct val="110000"/>
              </a:lnSpc>
              <a:spcBef>
                <a:spcPct val="20000"/>
              </a:spcBef>
              <a:spcAft>
                <a:spcPct val="20000"/>
              </a:spcAft>
              <a:buClr>
                <a:srgbClr val="4D4D4D"/>
              </a:buClr>
              <a:buSzPct val="75000"/>
              <a:buChar char="•"/>
              <a:defRPr sz="2000" b="1">
                <a:solidFill>
                  <a:srgbClr val="3333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20000"/>
              </a:spcAft>
              <a:buClr>
                <a:srgbClr val="4D4D4D"/>
              </a:buClr>
              <a:buSzPct val="75000"/>
              <a:buChar char="•"/>
              <a:defRPr sz="2000" b="1">
                <a:solidFill>
                  <a:srgbClr val="3333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20000"/>
              </a:spcAft>
              <a:buClr>
                <a:srgbClr val="4D4D4D"/>
              </a:buClr>
              <a:buSzPct val="75000"/>
              <a:buChar char="•"/>
              <a:defRPr sz="2000" b="1">
                <a:solidFill>
                  <a:srgbClr val="3333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20000"/>
              </a:spcAft>
              <a:buClr>
                <a:srgbClr val="4D4D4D"/>
              </a:buClr>
              <a:buSzPct val="75000"/>
              <a:buChar char="•"/>
              <a:defRPr sz="2000" b="1">
                <a:solidFill>
                  <a:srgbClr val="3333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20000"/>
              </a:spcAft>
              <a:buClr>
                <a:srgbClr val="4D4D4D"/>
              </a:buClr>
              <a:buSzPct val="75000"/>
              <a:buChar char="•"/>
              <a:defRPr sz="2000" b="1">
                <a:solidFill>
                  <a:srgbClr val="3333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400" b="1">
                <a:solidFill>
                  <a:srgbClr val="FFFFFF"/>
                </a:solidFill>
                <a:ea typeface="宋体" panose="02010600030101010101" pitchFamily="2" charset="-122"/>
              </a:rPr>
              <a:t>5</a:t>
            </a:r>
            <a:endParaRPr lang="zh-CN" altLang="en-US" sz="2400" b="1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75440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25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39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2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53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67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 autoUpdateAnimBg="0"/>
      <p:bldP spid="26" grpId="0" animBg="1" autoUpdateAnimBg="0"/>
      <p:bldP spid="27" grpId="0" animBg="1" autoUpdateAnimBg="0"/>
      <p:bldP spid="28" grpId="0" animBg="1" autoUpdateAnimBg="0"/>
      <p:bldP spid="29" grpId="0" animBg="1" autoUpdateAnimBg="0"/>
      <p:bldP spid="30" grpId="0" animBg="1" autoUpdateAnimBg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自定义设计方案">
  <a:themeElements>
    <a:clrScheme name="2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自定义设计方案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b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1" i="0" u="none" strike="noStrike" cap="none" normalizeH="0" baseline="0" smtClean="0">
            <a:ln>
              <a:noFill/>
            </a:ln>
            <a:solidFill>
              <a:srgbClr val="000099"/>
            </a:solidFill>
            <a:effectLst/>
            <a:latin typeface="Tahoma" pitchFamily="34" charset="0"/>
            <a:ea typeface="华文细黑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b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1" i="0" u="none" strike="noStrike" cap="none" normalizeH="0" baseline="0" smtClean="0">
            <a:ln>
              <a:noFill/>
            </a:ln>
            <a:solidFill>
              <a:srgbClr val="000099"/>
            </a:solidFill>
            <a:effectLst/>
            <a:latin typeface="Tahoma" pitchFamily="34" charset="0"/>
            <a:ea typeface="华文细黑" pitchFamily="2" charset="-122"/>
          </a:defRPr>
        </a:defPPr>
      </a:lstStyle>
    </a:lnDef>
  </a:objectDefaults>
  <a:extraClrSchemeLst>
    <a:extraClrScheme>
      <a:clrScheme name="2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27</Words>
  <Application>Microsoft Office PowerPoint</Application>
  <PresentationFormat>全屏显示(4:3)</PresentationFormat>
  <Paragraphs>12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2</vt:i4>
      </vt:variant>
    </vt:vector>
  </HeadingPairs>
  <TitlesOfParts>
    <vt:vector size="4" baseType="lpstr">
      <vt:lpstr>Office 主题​​</vt:lpstr>
      <vt:lpstr>2_自定义设计方案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junfeng</dc:creator>
  <cp:lastModifiedBy>junfeng</cp:lastModifiedBy>
  <cp:revision>1</cp:revision>
  <dcterms:created xsi:type="dcterms:W3CDTF">2018-06-29T10:35:15Z</dcterms:created>
  <dcterms:modified xsi:type="dcterms:W3CDTF">2018-06-29T10:36:45Z</dcterms:modified>
</cp:coreProperties>
</file>