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731" r:id="rId2"/>
    <p:sldId id="1478" r:id="rId3"/>
    <p:sldId id="1484" r:id="rId4"/>
    <p:sldId id="1485" r:id="rId5"/>
    <p:sldId id="1486" r:id="rId6"/>
    <p:sldId id="1487" r:id="rId7"/>
    <p:sldId id="1678" r:id="rId8"/>
    <p:sldId id="1679" r:id="rId9"/>
    <p:sldId id="1701" r:id="rId10"/>
    <p:sldId id="1702" r:id="rId11"/>
    <p:sldId id="1707" r:id="rId12"/>
    <p:sldId id="1704" r:id="rId13"/>
    <p:sldId id="1705" r:id="rId14"/>
    <p:sldId id="1706" r:id="rId15"/>
    <p:sldId id="1499" r:id="rId16"/>
    <p:sldId id="1500" r:id="rId17"/>
    <p:sldId id="1501" r:id="rId18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9BD"/>
    <a:srgbClr val="E87E04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79" autoAdjust="0"/>
  </p:normalViewPr>
  <p:slideViewPr>
    <p:cSldViewPr snapToGrid="0">
      <p:cViewPr varScale="1">
        <p:scale>
          <a:sx n="85" d="100"/>
          <a:sy n="85" d="100"/>
        </p:scale>
        <p:origin x="1406" y="6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B4F1B5-0DB5-4F33-AF59-751834DF3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23" y="1241400"/>
            <a:ext cx="8001693" cy="48772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FC8C50-4830-4212-ACA8-7B22EE74CFB2}"/>
              </a:ext>
            </a:extLst>
          </p:cNvPr>
          <p:cNvSpPr/>
          <p:nvPr/>
        </p:nvSpPr>
        <p:spPr>
          <a:xfrm>
            <a:off x="706105" y="73937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Controller</a:t>
            </a:r>
            <a:r>
              <a:rPr lang="zh-CN" altLang="en-US" dirty="0"/>
              <a:t>端口定义 </a:t>
            </a:r>
          </a:p>
        </p:txBody>
      </p:sp>
    </p:spTree>
    <p:extLst>
      <p:ext uri="{BB962C8B-B14F-4D97-AF65-F5344CB8AC3E}">
        <p14:creationId xmlns:p14="http://schemas.microsoft.com/office/powerpoint/2010/main" val="62959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C90C4B-845B-4348-B249-73EB267B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05" y="905434"/>
            <a:ext cx="6948789" cy="56477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10BAA69-F938-4603-AB7B-461B19CB35BE}"/>
              </a:ext>
            </a:extLst>
          </p:cNvPr>
          <p:cNvSpPr/>
          <p:nvPr/>
        </p:nvSpPr>
        <p:spPr>
          <a:xfrm>
            <a:off x="555811" y="134471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ALUCtrl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Logisim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23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DD3BA3-0808-489A-9385-13A9011D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9" y="413399"/>
            <a:ext cx="7940728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F56278-A192-41A7-941B-B756C9C4FE1C}"/>
              </a:ext>
            </a:extLst>
          </p:cNvPr>
          <p:cNvSpPr/>
          <p:nvPr/>
        </p:nvSpPr>
        <p:spPr>
          <a:xfrm>
            <a:off x="268541" y="743181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Controller</a:t>
            </a:r>
            <a:r>
              <a:rPr lang="zh-CN" altLang="en-US" dirty="0">
                <a:solidFill>
                  <a:srgbClr val="FF0000"/>
                </a:solidFill>
              </a:rPr>
              <a:t>单元译码电路真值表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4CAB74-969F-496C-831B-227FF0F6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1" y="1112513"/>
            <a:ext cx="6005080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3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423C7BA-2FFD-44B1-A3A1-0927C3EBE400}"/>
              </a:ext>
            </a:extLst>
          </p:cNvPr>
          <p:cNvSpPr/>
          <p:nvPr/>
        </p:nvSpPr>
        <p:spPr>
          <a:xfrm>
            <a:off x="191198" y="886616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ALU</a:t>
            </a:r>
            <a:r>
              <a:rPr lang="zh-CN" altLang="en-US" dirty="0"/>
              <a:t>译码真值表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4BAB3B-3929-45FE-85A3-DBA84485B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59" y="1988288"/>
            <a:ext cx="7220617" cy="31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4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主译码器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00295" y="1139675"/>
            <a:ext cx="6456474" cy="5130459"/>
            <a:chOff x="700295" y="1139675"/>
            <a:chExt cx="6456474" cy="513045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705729A-D7CE-46FC-A652-DF442EFD2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7852"/>
            <a:stretch/>
          </p:blipFill>
          <p:spPr>
            <a:xfrm>
              <a:off x="700295" y="1139675"/>
              <a:ext cx="6456474" cy="441987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705729A-D7CE-46FC-A652-DF442EFD2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6567"/>
            <a:stretch/>
          </p:blipFill>
          <p:spPr>
            <a:xfrm>
              <a:off x="700295" y="5547360"/>
              <a:ext cx="6456474" cy="72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529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译码器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1E5E1C-280F-4078-8012-6BD02956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62" y="1139675"/>
            <a:ext cx="5684490" cy="50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1A116-2005-464F-9276-DBF84F99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109858"/>
            <a:ext cx="7520582" cy="47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指令译码的设计与调试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设计一个指令译码器。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译码器支持的指令集为：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addu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subu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lw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beq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nop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机器码为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0x00000000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即空指令，不进行任何有效行为（修改寄存器等）。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addu,subu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可以不支持溢出。</a:t>
            </a:r>
          </a:p>
          <a:p>
            <a:pPr marL="457200" lvl="0" indent="-457200">
              <a:buFont typeface="+mj-lt"/>
              <a:buAutoNum type="arabicPeriod"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7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1998" y="1873348"/>
            <a:ext cx="6558145" cy="4126818"/>
            <a:chOff x="761998" y="1873348"/>
            <a:chExt cx="6558145" cy="412681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t="40689" b="36246"/>
            <a:stretch/>
          </p:blipFill>
          <p:spPr>
            <a:xfrm>
              <a:off x="761999" y="3443066"/>
              <a:ext cx="6558143" cy="90152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/>
            <a:srcRect t="6146" b="71118"/>
            <a:stretch/>
          </p:blipFill>
          <p:spPr>
            <a:xfrm>
              <a:off x="762000" y="1873348"/>
              <a:ext cx="6558143" cy="88864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t="75067"/>
            <a:stretch/>
          </p:blipFill>
          <p:spPr>
            <a:xfrm>
              <a:off x="761998" y="5025664"/>
              <a:ext cx="6558143" cy="974502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81025" y="1301978"/>
            <a:ext cx="8088523" cy="3613981"/>
            <a:chOff x="581025" y="1301978"/>
            <a:chExt cx="8088523" cy="3613981"/>
          </a:xfrm>
        </p:grpSpPr>
        <p:sp>
          <p:nvSpPr>
            <p:cNvPr id="15" name="矩形 14"/>
            <p:cNvSpPr/>
            <p:nvPr/>
          </p:nvSpPr>
          <p:spPr>
            <a:xfrm>
              <a:off x="581025" y="4454294"/>
              <a:ext cx="80885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类型指令：跳转类型（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jump-type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1026" y="2871696"/>
              <a:ext cx="80885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类型指令：立即数类型（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immediate-type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81025" y="1301978"/>
              <a:ext cx="80885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类型指令：寄存器类型（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7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1025" y="1217237"/>
            <a:ext cx="8088523" cy="3520750"/>
            <a:chOff x="581025" y="1217237"/>
            <a:chExt cx="8088523" cy="352075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/>
            <a:srcRect t="6146" b="71118"/>
            <a:stretch/>
          </p:blipFill>
          <p:spPr>
            <a:xfrm>
              <a:off x="581025" y="3849344"/>
              <a:ext cx="6558143" cy="888643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581026" y="1217237"/>
              <a:ext cx="8088522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类型指令：寄存器类型（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op(opcode)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：操作码，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000000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：函数码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源寄存器，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rd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目的寄存器；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shamt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：移位操作偏移量；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1025" y="1217237"/>
            <a:ext cx="7821103" cy="3533630"/>
            <a:chOff x="581025" y="1217237"/>
            <a:chExt cx="7821103" cy="353363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t="40689" b="36246"/>
            <a:stretch/>
          </p:blipFill>
          <p:spPr>
            <a:xfrm>
              <a:off x="581025" y="3849344"/>
              <a:ext cx="6558143" cy="901523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581025" y="1217237"/>
              <a:ext cx="782110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类型指令：立即数类型（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immediate-type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op(opcode)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：操作码；</a:t>
              </a:r>
              <a:endPara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源寄存器；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目的寄存器；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imm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位立即数，源操作数；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1025" y="1217237"/>
            <a:ext cx="8088523" cy="2596138"/>
            <a:chOff x="581025" y="1217237"/>
            <a:chExt cx="8088523" cy="259613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t="75067"/>
            <a:stretch/>
          </p:blipFill>
          <p:spPr>
            <a:xfrm>
              <a:off x="581025" y="2838873"/>
              <a:ext cx="6558143" cy="974502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581026" y="1217237"/>
              <a:ext cx="8088522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类型指令：跳转类型（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jump-type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op(opcode)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：操作码；</a:t>
              </a:r>
              <a:endPara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位地址操作数；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69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77D400-9835-4CA0-BAC8-79D60C66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2" y="849777"/>
            <a:ext cx="8481795" cy="27129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C69050B-4C8C-49A1-99A8-425CE055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93" y="3827914"/>
            <a:ext cx="7971211" cy="16689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B103171-F005-4446-8E51-CD43080C0777}"/>
              </a:ext>
            </a:extLst>
          </p:cNvPr>
          <p:cNvSpPr/>
          <p:nvPr/>
        </p:nvSpPr>
        <p:spPr>
          <a:xfrm>
            <a:off x="581442" y="229775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65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29AD06-9006-4C30-BBAC-B95BC436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601"/>
            <a:ext cx="9144000" cy="415296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F93C77A-B49C-4A38-AB05-4E1F73B9F5FB}"/>
              </a:ext>
            </a:extLst>
          </p:cNvPr>
          <p:cNvSpPr/>
          <p:nvPr/>
        </p:nvSpPr>
        <p:spPr>
          <a:xfrm>
            <a:off x="493285" y="178404"/>
            <a:ext cx="297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30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B8EE2A-FC65-4084-8054-59D1F7D2C4CE}"/>
              </a:ext>
            </a:extLst>
          </p:cNvPr>
          <p:cNvSpPr/>
          <p:nvPr/>
        </p:nvSpPr>
        <p:spPr>
          <a:xfrm>
            <a:off x="555811" y="134471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 Logisim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5724B6-A5AF-45F5-B412-33953158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136"/>
            <a:ext cx="9144000" cy="603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28113</TotalTime>
  <Words>283</Words>
  <Application>Microsoft Office PowerPoint</Application>
  <PresentationFormat>全屏显示(4:3)</PresentationFormat>
  <Paragraphs>48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longxiang wang</cp:lastModifiedBy>
  <cp:revision>2113</cp:revision>
  <cp:lastPrinted>2015-09-08T03:57:00Z</cp:lastPrinted>
  <dcterms:created xsi:type="dcterms:W3CDTF">2015-09-04T08:06:00Z</dcterms:created>
  <dcterms:modified xsi:type="dcterms:W3CDTF">2022-11-29T12:07:39Z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