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31" r:id="rId2"/>
    <p:sldId id="1478" r:id="rId3"/>
    <p:sldId id="1480" r:id="rId4"/>
    <p:sldId id="1484" r:id="rId5"/>
    <p:sldId id="1485" r:id="rId6"/>
    <p:sldId id="1679" r:id="rId7"/>
    <p:sldId id="1486" r:id="rId8"/>
    <p:sldId id="1678" r:id="rId9"/>
    <p:sldId id="1487" r:id="rId10"/>
    <p:sldId id="1698" r:id="rId11"/>
    <p:sldId id="1490" r:id="rId12"/>
    <p:sldId id="1491" r:id="rId13"/>
    <p:sldId id="1492" r:id="rId14"/>
    <p:sldId id="1712" r:id="rId15"/>
    <p:sldId id="1727" r:id="rId16"/>
    <p:sldId id="1728" r:id="rId17"/>
    <p:sldId id="1497" r:id="rId18"/>
    <p:sldId id="1729" r:id="rId19"/>
    <p:sldId id="1730" r:id="rId20"/>
    <p:sldId id="1701" r:id="rId21"/>
    <p:sldId id="1702" r:id="rId22"/>
    <p:sldId id="1703" r:id="rId23"/>
    <p:sldId id="1722" r:id="rId24"/>
    <p:sldId id="1725" r:id="rId25"/>
    <p:sldId id="1721" r:id="rId26"/>
    <p:sldId id="1724" r:id="rId27"/>
    <p:sldId id="1726" r:id="rId28"/>
    <p:sldId id="1723" r:id="rId29"/>
    <p:sldId id="1352" r:id="rId30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04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9BD"/>
    <a:srgbClr val="E87E04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6379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>
        <p:guide pos="1043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69050B-4C8C-49A1-99A8-425CE055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5" y="1756464"/>
            <a:ext cx="7971211" cy="1668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026" y="1217237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类型指令：跳转类型（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jump-type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0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lw rt imm(rs)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606202" y="2304798"/>
            <a:ext cx="414069" cy="247237"/>
            <a:chOff x="1523485" y="1749882"/>
            <a:chExt cx="414069" cy="247237"/>
          </a:xfrm>
        </p:grpSpPr>
        <p:sp>
          <p:nvSpPr>
            <p:cNvPr id="129" name="文本框 128"/>
            <p:cNvSpPr txBox="1"/>
            <p:nvPr/>
          </p:nvSpPr>
          <p:spPr>
            <a:xfrm>
              <a:off x="1523485" y="1749882"/>
              <a:ext cx="4140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PC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 flipV="1">
              <a:off x="1547664" y="1993158"/>
              <a:ext cx="360000" cy="396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2638493" y="2322509"/>
            <a:ext cx="477396" cy="247237"/>
            <a:chOff x="2555776" y="1767593"/>
            <a:chExt cx="477396" cy="247237"/>
          </a:xfrm>
        </p:grpSpPr>
        <p:sp>
          <p:nvSpPr>
            <p:cNvPr id="152" name="文本框 151"/>
            <p:cNvSpPr txBox="1"/>
            <p:nvPr/>
          </p:nvSpPr>
          <p:spPr>
            <a:xfrm>
              <a:off x="2555776" y="1767593"/>
              <a:ext cx="477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Instr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>
            <a:xfrm flipV="1">
              <a:off x="2631865" y="2010869"/>
              <a:ext cx="360000" cy="396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064650" y="2255724"/>
            <a:ext cx="1645338" cy="2141371"/>
            <a:chOff x="2553104" y="2256730"/>
            <a:chExt cx="1645338" cy="2141371"/>
          </a:xfrm>
        </p:grpSpPr>
        <p:grpSp>
          <p:nvGrpSpPr>
            <p:cNvPr id="35" name="组合 34"/>
            <p:cNvGrpSpPr/>
            <p:nvPr/>
          </p:nvGrpSpPr>
          <p:grpSpPr>
            <a:xfrm>
              <a:off x="2553104" y="2256730"/>
              <a:ext cx="555205" cy="2141371"/>
              <a:chOff x="2553104" y="2256730"/>
              <a:chExt cx="555205" cy="2141371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2553104" y="2256730"/>
                <a:ext cx="555205" cy="400110"/>
                <a:chOff x="2981933" y="1700808"/>
                <a:chExt cx="555205" cy="400110"/>
              </a:xfrm>
            </p:grpSpPr>
            <p:cxnSp>
              <p:nvCxnSpPr>
                <p:cNvPr id="11" name="肘形连接符 10"/>
                <p:cNvCxnSpPr/>
                <p:nvPr/>
              </p:nvCxnSpPr>
              <p:spPr>
                <a:xfrm flipV="1">
                  <a:off x="2981933" y="1919004"/>
                  <a:ext cx="555205" cy="91865"/>
                </a:xfrm>
                <a:prstGeom prst="bentConnector3">
                  <a:avLst>
                    <a:gd name="adj1" fmla="val 677"/>
                  </a:avLst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文本框 182"/>
                <p:cNvSpPr txBox="1"/>
                <p:nvPr/>
              </p:nvSpPr>
              <p:spPr>
                <a:xfrm>
                  <a:off x="3012176" y="1700808"/>
                  <a:ext cx="4773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rs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25:21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207" name="肘形连接符 206"/>
              <p:cNvCxnSpPr/>
              <p:nvPr/>
            </p:nvCxnSpPr>
            <p:spPr>
              <a:xfrm rot="16200000" flipH="1">
                <a:off x="2005587" y="3107824"/>
                <a:ext cx="1644991" cy="541252"/>
              </a:xfrm>
              <a:prstGeom prst="bentConnector3">
                <a:avLst>
                  <a:gd name="adj1" fmla="val 100086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文本框 207"/>
              <p:cNvSpPr txBox="1"/>
              <p:nvPr/>
            </p:nvSpPr>
            <p:spPr>
              <a:xfrm>
                <a:off x="2576980" y="3997991"/>
                <a:ext cx="47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imm</a:t>
                </a:r>
              </a:p>
              <a:p>
                <a:pPr algn="ctr"/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15:0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115446" y="3930483"/>
              <a:ext cx="1082996" cy="386520"/>
              <a:chOff x="3600345" y="3906576"/>
              <a:chExt cx="1082996" cy="386520"/>
            </a:xfrm>
          </p:grpSpPr>
          <p:sp>
            <p:nvSpPr>
              <p:cNvPr id="76" name="流程图: 手动输入 75"/>
              <p:cNvSpPr/>
              <p:nvPr/>
            </p:nvSpPr>
            <p:spPr>
              <a:xfrm>
                <a:off x="3600345" y="3906576"/>
                <a:ext cx="1082996" cy="365843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61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6100 h 10000"/>
                  <a:gd name="connsiteX0" fmla="*/ 0 w 10000"/>
                  <a:gd name="connsiteY0" fmla="*/ 4642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464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4642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4642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09" name="文本框 208"/>
              <p:cNvSpPr txBox="1"/>
              <p:nvPr/>
            </p:nvSpPr>
            <p:spPr>
              <a:xfrm>
                <a:off x="3706238" y="4031486"/>
                <a:ext cx="9377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+mj-lt"/>
                  </a:rPr>
                  <a:t>符号扩展</a:t>
                </a: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889991" y="1793617"/>
            <a:ext cx="6451560" cy="1892269"/>
            <a:chOff x="378445" y="1794623"/>
            <a:chExt cx="6451560" cy="1892269"/>
          </a:xfrm>
        </p:grpSpPr>
        <p:grpSp>
          <p:nvGrpSpPr>
            <p:cNvPr id="261" name="组合 260"/>
            <p:cNvGrpSpPr/>
            <p:nvPr/>
          </p:nvGrpSpPr>
          <p:grpSpPr>
            <a:xfrm>
              <a:off x="378445" y="1847875"/>
              <a:ext cx="6451560" cy="1839017"/>
              <a:chOff x="807274" y="1291953"/>
              <a:chExt cx="6451560" cy="1839017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6349373" y="1317737"/>
                <a:ext cx="909461" cy="1813233"/>
                <a:chOff x="4254814" y="3931931"/>
                <a:chExt cx="909461" cy="1813233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4439797" y="3931931"/>
                  <a:ext cx="341797" cy="417627"/>
                  <a:chOff x="3232024" y="550639"/>
                  <a:chExt cx="341797" cy="417627"/>
                </a:xfrm>
              </p:grpSpPr>
              <p:sp>
                <p:nvSpPr>
                  <p:cNvPr id="80" name="等腰三角形 79"/>
                  <p:cNvSpPr/>
                  <p:nvPr/>
                </p:nvSpPr>
                <p:spPr>
                  <a:xfrm flipV="1">
                    <a:off x="3278127" y="860266"/>
                    <a:ext cx="252000" cy="10800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3400903" y="713186"/>
                    <a:ext cx="0" cy="144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3232024" y="550639"/>
                    <a:ext cx="341797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CLK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sp>
              <p:nvSpPr>
                <p:cNvPr id="63" name="矩形 62"/>
                <p:cNvSpPr/>
                <p:nvPr/>
              </p:nvSpPr>
              <p:spPr>
                <a:xfrm>
                  <a:off x="4409317" y="4236764"/>
                  <a:ext cx="698400" cy="15084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4392457" y="5005465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数据</a:t>
                  </a:r>
                  <a:endPara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存储器</a:t>
                  </a: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4357560" y="4614067"/>
                  <a:ext cx="293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686129" y="4186967"/>
                  <a:ext cx="4770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WE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4732955" y="4614067"/>
                  <a:ext cx="4313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grpSp>
              <p:nvGrpSpPr>
                <p:cNvPr id="145" name="组合 144"/>
                <p:cNvGrpSpPr/>
                <p:nvPr/>
              </p:nvGrpSpPr>
              <p:grpSpPr>
                <a:xfrm>
                  <a:off x="4254814" y="5420675"/>
                  <a:ext cx="575300" cy="276999"/>
                  <a:chOff x="4257688" y="5734103"/>
                  <a:chExt cx="575300" cy="276999"/>
                </a:xfrm>
              </p:grpSpPr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4321386" y="5734103"/>
                    <a:ext cx="51160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WD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4257688" y="5838990"/>
                    <a:ext cx="144000" cy="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2" name="组合 181"/>
              <p:cNvGrpSpPr/>
              <p:nvPr/>
            </p:nvGrpSpPr>
            <p:grpSpPr>
              <a:xfrm>
                <a:off x="1860950" y="1593862"/>
                <a:ext cx="844171" cy="1259074"/>
                <a:chOff x="2950945" y="1160109"/>
                <a:chExt cx="844171" cy="1259074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011328" y="1160109"/>
                  <a:ext cx="699319" cy="12590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983566" y="1843567"/>
                  <a:ext cx="729204" cy="343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指令</a:t>
                  </a:r>
                  <a:endPara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存储器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950945" y="1463313"/>
                  <a:ext cx="293298" cy="205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3363796" y="1463313"/>
                  <a:ext cx="431320" cy="205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>
                <a:off x="3419888" y="1291953"/>
                <a:ext cx="1345712" cy="1816543"/>
                <a:chOff x="3419888" y="1291953"/>
                <a:chExt cx="1345712" cy="1816543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3550584" y="1601985"/>
                  <a:ext cx="1080000" cy="150651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3868350" y="2599537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寄存器文件</a:t>
                  </a:r>
                </a:p>
              </p:txBody>
            </p:sp>
            <p:grpSp>
              <p:nvGrpSpPr>
                <p:cNvPr id="84" name="组合 83"/>
                <p:cNvGrpSpPr/>
                <p:nvPr/>
              </p:nvGrpSpPr>
              <p:grpSpPr>
                <a:xfrm>
                  <a:off x="3567353" y="1291953"/>
                  <a:ext cx="400057" cy="424448"/>
                  <a:chOff x="3139966" y="543818"/>
                  <a:chExt cx="400057" cy="424448"/>
                </a:xfrm>
              </p:grpSpPr>
              <p:sp>
                <p:nvSpPr>
                  <p:cNvPr id="85" name="等腰三角形 84"/>
                  <p:cNvSpPr/>
                  <p:nvPr/>
                </p:nvSpPr>
                <p:spPr>
                  <a:xfrm flipV="1">
                    <a:off x="3217745" y="860266"/>
                    <a:ext cx="252000" cy="10800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3340521" y="713186"/>
                    <a:ext cx="0" cy="144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3139966" y="543818"/>
                    <a:ext cx="400057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CLK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sp>
              <p:nvSpPr>
                <p:cNvPr id="66" name="文本框 65"/>
                <p:cNvSpPr txBox="1"/>
                <p:nvPr/>
              </p:nvSpPr>
              <p:spPr>
                <a:xfrm>
                  <a:off x="4200446" y="1798336"/>
                  <a:ext cx="5052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RD1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475301" y="2808051"/>
                  <a:ext cx="5116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>
                  <a:off x="4022024" y="1600821"/>
                  <a:ext cx="59833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WE3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grpSp>
              <p:nvGrpSpPr>
                <p:cNvPr id="138" name="组合 137"/>
                <p:cNvGrpSpPr/>
                <p:nvPr/>
              </p:nvGrpSpPr>
              <p:grpSpPr>
                <a:xfrm>
                  <a:off x="4191821" y="2076341"/>
                  <a:ext cx="573779" cy="276999"/>
                  <a:chOff x="5058813" y="4730995"/>
                  <a:chExt cx="573779" cy="276999"/>
                </a:xfrm>
              </p:grpSpPr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5488592" y="4858230"/>
                    <a:ext cx="144000" cy="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5058813" y="4730995"/>
                    <a:ext cx="50523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RD2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66" name="组合 165"/>
                <p:cNvGrpSpPr/>
                <p:nvPr/>
              </p:nvGrpSpPr>
              <p:grpSpPr>
                <a:xfrm>
                  <a:off x="3419888" y="2076341"/>
                  <a:ext cx="481296" cy="276999"/>
                  <a:chOff x="4262890" y="4730995"/>
                  <a:chExt cx="481296" cy="276999"/>
                </a:xfrm>
              </p:grpSpPr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4262890" y="4860626"/>
                    <a:ext cx="144000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文本框 167"/>
                  <p:cNvSpPr txBox="1"/>
                  <p:nvPr/>
                </p:nvSpPr>
                <p:spPr>
                  <a:xfrm>
                    <a:off x="4357560" y="4730995"/>
                    <a:ext cx="3866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A2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sp>
              <p:nvSpPr>
                <p:cNvPr id="175" name="文本框 174"/>
                <p:cNvSpPr txBox="1"/>
                <p:nvPr/>
              </p:nvSpPr>
              <p:spPr>
                <a:xfrm>
                  <a:off x="3515548" y="2528822"/>
                  <a:ext cx="3866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A3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61" name="文本框 160"/>
                <p:cNvSpPr txBox="1"/>
                <p:nvPr/>
              </p:nvSpPr>
              <p:spPr>
                <a:xfrm>
                  <a:off x="3505892" y="1798336"/>
                  <a:ext cx="38662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A1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85" name="组合 184"/>
              <p:cNvGrpSpPr/>
              <p:nvPr/>
            </p:nvGrpSpPr>
            <p:grpSpPr>
              <a:xfrm>
                <a:off x="807274" y="1377482"/>
                <a:ext cx="770932" cy="981688"/>
                <a:chOff x="1258717" y="1675247"/>
                <a:chExt cx="770932" cy="981688"/>
              </a:xfrm>
            </p:grpSpPr>
            <p:grpSp>
              <p:nvGrpSpPr>
                <p:cNvPr id="186" name="组合 185"/>
                <p:cNvGrpSpPr/>
                <p:nvPr/>
              </p:nvGrpSpPr>
              <p:grpSpPr>
                <a:xfrm>
                  <a:off x="1495067" y="1836995"/>
                  <a:ext cx="508046" cy="819940"/>
                  <a:chOff x="1495067" y="1836995"/>
                  <a:chExt cx="508046" cy="819940"/>
                </a:xfrm>
              </p:grpSpPr>
              <p:grpSp>
                <p:nvGrpSpPr>
                  <p:cNvPr id="193" name="组合 192"/>
                  <p:cNvGrpSpPr/>
                  <p:nvPr/>
                </p:nvGrpSpPr>
                <p:grpSpPr>
                  <a:xfrm>
                    <a:off x="1636797" y="1836995"/>
                    <a:ext cx="366316" cy="819940"/>
                    <a:chOff x="1636797" y="1836995"/>
                    <a:chExt cx="366316" cy="819940"/>
                  </a:xfrm>
                </p:grpSpPr>
                <p:grpSp>
                  <p:nvGrpSpPr>
                    <p:cNvPr id="200" name="组合 199"/>
                    <p:cNvGrpSpPr/>
                    <p:nvPr/>
                  </p:nvGrpSpPr>
                  <p:grpSpPr>
                    <a:xfrm>
                      <a:off x="1636797" y="1984075"/>
                      <a:ext cx="366316" cy="672860"/>
                      <a:chOff x="1636797" y="1984075"/>
                      <a:chExt cx="366316" cy="672860"/>
                    </a:xfrm>
                  </p:grpSpPr>
                  <p:sp>
                    <p:nvSpPr>
                      <p:cNvPr id="202" name="矩形 201"/>
                      <p:cNvSpPr/>
                      <p:nvPr/>
                    </p:nvSpPr>
                    <p:spPr>
                      <a:xfrm>
                        <a:off x="1643113" y="1984075"/>
                        <a:ext cx="360000" cy="67286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2400" dirty="0"/>
                      </a:p>
                    </p:txBody>
                  </p:sp>
                  <p:sp>
                    <p:nvSpPr>
                      <p:cNvPr id="203" name="等腰三角形 202"/>
                      <p:cNvSpPr/>
                      <p:nvPr/>
                    </p:nvSpPr>
                    <p:spPr>
                      <a:xfrm flipV="1">
                        <a:off x="1636797" y="1984075"/>
                        <a:ext cx="360000" cy="163901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2400" dirty="0"/>
                      </a:p>
                    </p:txBody>
                  </p:sp>
                </p:grpSp>
                <p:cxnSp>
                  <p:nvCxnSpPr>
                    <p:cNvPr id="201" name="直接连接符 200"/>
                    <p:cNvCxnSpPr/>
                    <p:nvPr/>
                  </p:nvCxnSpPr>
                  <p:spPr>
                    <a:xfrm>
                      <a:off x="1819955" y="1836995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1495067" y="2303251"/>
                    <a:ext cx="144000" cy="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文本框 186"/>
                <p:cNvSpPr txBox="1"/>
                <p:nvPr/>
              </p:nvSpPr>
              <p:spPr>
                <a:xfrm>
                  <a:off x="1258717" y="2026728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91" name="文本框 190"/>
                <p:cNvSpPr txBox="1"/>
                <p:nvPr/>
              </p:nvSpPr>
              <p:spPr>
                <a:xfrm>
                  <a:off x="1642260" y="1675247"/>
                  <a:ext cx="36577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92" name="文本框 191"/>
                <p:cNvSpPr txBox="1"/>
                <p:nvPr/>
              </p:nvSpPr>
              <p:spPr>
                <a:xfrm>
                  <a:off x="1615580" y="2263955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PC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</p:grpSp>
        <p:cxnSp>
          <p:nvCxnSpPr>
            <p:cNvPr id="162" name="直接连接符 161"/>
            <p:cNvCxnSpPr/>
            <p:nvPr/>
          </p:nvCxnSpPr>
          <p:spPr>
            <a:xfrm>
              <a:off x="3879816" y="1794623"/>
              <a:ext cx="0" cy="360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6569145" y="2026697"/>
              <a:ext cx="0" cy="14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3070541" y="1639390"/>
            <a:ext cx="5023358" cy="1856560"/>
            <a:chOff x="2558995" y="1640396"/>
            <a:chExt cx="5023358" cy="1856560"/>
          </a:xfrm>
        </p:grpSpPr>
        <p:grpSp>
          <p:nvGrpSpPr>
            <p:cNvPr id="37" name="组合 36"/>
            <p:cNvGrpSpPr/>
            <p:nvPr/>
          </p:nvGrpSpPr>
          <p:grpSpPr>
            <a:xfrm>
              <a:off x="2558995" y="2460776"/>
              <a:ext cx="5023358" cy="1036180"/>
              <a:chOff x="2558995" y="2460776"/>
              <a:chExt cx="5023358" cy="1036180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3088897" y="2460776"/>
                <a:ext cx="4493456" cy="1036180"/>
                <a:chOff x="2992087" y="4644"/>
                <a:chExt cx="4596772" cy="1036180"/>
              </a:xfrm>
            </p:grpSpPr>
            <p:cxnSp>
              <p:nvCxnSpPr>
                <p:cNvPr id="236" name="直接连接符 209"/>
                <p:cNvCxnSpPr/>
                <p:nvPr/>
              </p:nvCxnSpPr>
              <p:spPr>
                <a:xfrm rot="10800000" flipH="1">
                  <a:off x="2992087" y="232646"/>
                  <a:ext cx="3783533" cy="808178"/>
                </a:xfrm>
                <a:prstGeom prst="bentConnector5">
                  <a:avLst>
                    <a:gd name="adj1" fmla="val -19228"/>
                    <a:gd name="adj2" fmla="val -121601"/>
                    <a:gd name="adj3" fmla="val 118816"/>
                  </a:avLst>
                </a:prstGeom>
                <a:ln w="38100">
                  <a:solidFill>
                    <a:srgbClr val="FF0000"/>
                  </a:solidFill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文本框 236"/>
                <p:cNvSpPr txBox="1"/>
                <p:nvPr/>
              </p:nvSpPr>
              <p:spPr>
                <a:xfrm>
                  <a:off x="6678336" y="4644"/>
                  <a:ext cx="91052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  <a:latin typeface="+mj-lt"/>
                    </a:rPr>
                    <a:t>ReadData</a:t>
                  </a:r>
                  <a:endParaRPr lang="zh-CN" altLang="en-US" sz="12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250" name="组合 249"/>
              <p:cNvGrpSpPr/>
              <p:nvPr/>
            </p:nvGrpSpPr>
            <p:grpSpPr>
              <a:xfrm>
                <a:off x="2558995" y="3008748"/>
                <a:ext cx="540000" cy="400110"/>
                <a:chOff x="2990740" y="1696843"/>
                <a:chExt cx="530907" cy="400110"/>
              </a:xfrm>
            </p:grpSpPr>
            <p:cxnSp>
              <p:nvCxnSpPr>
                <p:cNvPr id="251" name="肘形连接符 250"/>
                <p:cNvCxnSpPr/>
                <p:nvPr/>
              </p:nvCxnSpPr>
              <p:spPr>
                <a:xfrm>
                  <a:off x="2990740" y="1908053"/>
                  <a:ext cx="530907" cy="30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文本框 251"/>
                <p:cNvSpPr txBox="1"/>
                <p:nvPr/>
              </p:nvSpPr>
              <p:spPr>
                <a:xfrm>
                  <a:off x="3012176" y="1696843"/>
                  <a:ext cx="4773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rt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20:16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174" name="文本框 173"/>
            <p:cNvSpPr txBox="1"/>
            <p:nvPr/>
          </p:nvSpPr>
          <p:spPr>
            <a:xfrm>
              <a:off x="3558074" y="1640396"/>
              <a:ext cx="7209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5735778" y="2550559"/>
            <a:ext cx="833955" cy="153888"/>
            <a:chOff x="5652120" y="2013321"/>
            <a:chExt cx="833955" cy="153888"/>
          </a:xfrm>
        </p:grpSpPr>
        <p:cxnSp>
          <p:nvCxnSpPr>
            <p:cNvPr id="177" name="直接连接符 176"/>
            <p:cNvCxnSpPr/>
            <p:nvPr/>
          </p:nvCxnSpPr>
          <p:spPr>
            <a:xfrm flipV="1">
              <a:off x="5730075" y="2158824"/>
              <a:ext cx="756000" cy="656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文本框 177"/>
            <p:cNvSpPr txBox="1"/>
            <p:nvPr/>
          </p:nvSpPr>
          <p:spPr>
            <a:xfrm>
              <a:off x="5652120" y="2013321"/>
              <a:ext cx="82108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ALUResult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26725" y="1642657"/>
            <a:ext cx="1253881" cy="2438185"/>
            <a:chOff x="4726725" y="1642657"/>
            <a:chExt cx="1253881" cy="2438185"/>
          </a:xfrm>
        </p:grpSpPr>
        <p:grpSp>
          <p:nvGrpSpPr>
            <p:cNvPr id="43" name="组合 42"/>
            <p:cNvGrpSpPr/>
            <p:nvPr/>
          </p:nvGrpSpPr>
          <p:grpSpPr>
            <a:xfrm>
              <a:off x="4726725" y="1798101"/>
              <a:ext cx="1128589" cy="2282741"/>
              <a:chOff x="4215179" y="1799107"/>
              <a:chExt cx="1128589" cy="2282741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215179" y="2256730"/>
                <a:ext cx="1128589" cy="1825118"/>
                <a:chOff x="4215179" y="2256730"/>
                <a:chExt cx="1128589" cy="1825118"/>
              </a:xfrm>
            </p:grpSpPr>
            <p:grpSp>
              <p:nvGrpSpPr>
                <p:cNvPr id="95" name="组合 94"/>
                <p:cNvGrpSpPr/>
                <p:nvPr/>
              </p:nvGrpSpPr>
              <p:grpSpPr>
                <a:xfrm>
                  <a:off x="4948499" y="2323515"/>
                  <a:ext cx="395269" cy="782446"/>
                  <a:chOff x="5489216" y="1746376"/>
                  <a:chExt cx="395269" cy="782446"/>
                </a:xfrm>
              </p:grpSpPr>
              <p:sp>
                <p:nvSpPr>
                  <p:cNvPr id="94" name="七角星 93"/>
                  <p:cNvSpPr/>
                  <p:nvPr/>
                </p:nvSpPr>
                <p:spPr>
                  <a:xfrm rot="5400000">
                    <a:off x="5269496" y="1966096"/>
                    <a:ext cx="782446" cy="343006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727461" y="353863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211" name="文本框 210"/>
                  <p:cNvSpPr txBox="1"/>
                  <p:nvPr/>
                </p:nvSpPr>
                <p:spPr>
                  <a:xfrm rot="16200000">
                    <a:off x="5449529" y="1999100"/>
                    <a:ext cx="5929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ALU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4215179" y="2256730"/>
                  <a:ext cx="747226" cy="1825118"/>
                  <a:chOff x="4215179" y="2256730"/>
                  <a:chExt cx="747226" cy="1825118"/>
                </a:xfrm>
              </p:grpSpPr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215179" y="2256730"/>
                    <a:ext cx="747226" cy="1825118"/>
                    <a:chOff x="4215179" y="2256730"/>
                    <a:chExt cx="747226" cy="1825118"/>
                  </a:xfrm>
                </p:grpSpPr>
                <p:grpSp>
                  <p:nvGrpSpPr>
                    <p:cNvPr id="156" name="组合 155"/>
                    <p:cNvGrpSpPr/>
                    <p:nvPr/>
                  </p:nvGrpSpPr>
                  <p:grpSpPr>
                    <a:xfrm>
                      <a:off x="4218758" y="2256730"/>
                      <a:ext cx="733351" cy="276999"/>
                      <a:chOff x="4647587" y="1700808"/>
                      <a:chExt cx="733351" cy="276999"/>
                    </a:xfrm>
                  </p:grpSpPr>
                  <p:cxnSp>
                    <p:nvCxnSpPr>
                      <p:cNvPr id="73" name="直接连接符 72"/>
                      <p:cNvCxnSpPr/>
                      <p:nvPr/>
                    </p:nvCxnSpPr>
                    <p:spPr>
                      <a:xfrm flipV="1">
                        <a:off x="4647587" y="1919004"/>
                        <a:ext cx="720000" cy="6567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4" name="文本框 213"/>
                      <p:cNvSpPr txBox="1"/>
                      <p:nvPr/>
                    </p:nvSpPr>
                    <p:spPr>
                      <a:xfrm>
                        <a:off x="4788024" y="1700808"/>
                        <a:ext cx="59291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rgbClr val="FF0000"/>
                            </a:solidFill>
                            <a:latin typeface="+mj-lt"/>
                          </a:rPr>
                          <a:t>SrcA</a:t>
                        </a:r>
                        <a:endParaRPr lang="zh-CN" altLang="en-US" sz="1200" dirty="0">
                          <a:solidFill>
                            <a:srgbClr val="FF0000"/>
                          </a:solidFill>
                          <a:latin typeface="+mj-lt"/>
                        </a:endParaRPr>
                      </a:p>
                    </p:txBody>
                  </p:sp>
                </p:grpSp>
                <p:grpSp>
                  <p:nvGrpSpPr>
                    <p:cNvPr id="158" name="组合 157"/>
                    <p:cNvGrpSpPr/>
                    <p:nvPr/>
                  </p:nvGrpSpPr>
                  <p:grpSpPr>
                    <a:xfrm>
                      <a:off x="4215179" y="2734197"/>
                      <a:ext cx="747226" cy="1347651"/>
                      <a:chOff x="4644008" y="2178275"/>
                      <a:chExt cx="747226" cy="1347651"/>
                    </a:xfrm>
                  </p:grpSpPr>
                  <p:cxnSp>
                    <p:nvCxnSpPr>
                      <p:cNvPr id="210" name="直接连接符 209"/>
                      <p:cNvCxnSpPr/>
                      <p:nvPr/>
                    </p:nvCxnSpPr>
                    <p:spPr>
                      <a:xfrm flipV="1">
                        <a:off x="4644008" y="2409926"/>
                        <a:ext cx="720000" cy="1116000"/>
                      </a:xfrm>
                      <a:prstGeom prst="bentConnector3">
                        <a:avLst>
                          <a:gd name="adj1" fmla="val 37300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5" name="文本框 214"/>
                      <p:cNvSpPr txBox="1"/>
                      <p:nvPr/>
                    </p:nvSpPr>
                    <p:spPr>
                      <a:xfrm>
                        <a:off x="4798320" y="2178275"/>
                        <a:ext cx="59291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rgbClr val="FF0000"/>
                            </a:solidFill>
                            <a:latin typeface="+mj-lt"/>
                          </a:rPr>
                          <a:t>SrcB</a:t>
                        </a:r>
                        <a:endParaRPr lang="zh-CN" altLang="en-US" sz="1200" dirty="0">
                          <a:solidFill>
                            <a:srgbClr val="FF0000"/>
                          </a:solidFill>
                          <a:latin typeface="+mj-lt"/>
                        </a:endParaRPr>
                      </a:p>
                    </p:txBody>
                  </p:sp>
                </p:grpSp>
              </p:grpSp>
              <p:sp>
                <p:nvSpPr>
                  <p:cNvPr id="248" name="文本框 247"/>
                  <p:cNvSpPr txBox="1"/>
                  <p:nvPr/>
                </p:nvSpPr>
                <p:spPr>
                  <a:xfrm rot="16200000">
                    <a:off x="4007455" y="3452561"/>
                    <a:ext cx="7533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solidFill>
                          <a:srgbClr val="FF0000"/>
                        </a:solidFill>
                        <a:latin typeface="+mj-lt"/>
                      </a:rPr>
                      <a:t>SignImm</a:t>
                    </a:r>
                    <a:endParaRPr lang="zh-CN" altLang="en-US" sz="1200" dirty="0">
                      <a:solidFill>
                        <a:srgbClr val="FF0000"/>
                      </a:solidFill>
                      <a:latin typeface="+mj-lt"/>
                    </a:endParaRPr>
                  </a:p>
                </p:txBody>
              </p:sp>
            </p:grpSp>
          </p:grpSp>
          <p:cxnSp>
            <p:nvCxnSpPr>
              <p:cNvPr id="172" name="直接连接符 171"/>
              <p:cNvCxnSpPr/>
              <p:nvPr/>
            </p:nvCxnSpPr>
            <p:spPr>
              <a:xfrm>
                <a:off x="5068005" y="1799107"/>
                <a:ext cx="0" cy="576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0" name="文本框 179"/>
            <p:cNvSpPr txBox="1"/>
            <p:nvPr/>
          </p:nvSpPr>
          <p:spPr>
            <a:xfrm>
              <a:off x="5159520" y="1642657"/>
              <a:ext cx="82108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ALUControl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0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 rt imm(rs)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603612" y="2305804"/>
            <a:ext cx="414069" cy="247237"/>
            <a:chOff x="1523485" y="1749882"/>
            <a:chExt cx="414069" cy="247237"/>
          </a:xfrm>
        </p:grpSpPr>
        <p:sp>
          <p:nvSpPr>
            <p:cNvPr id="129" name="文本框 128"/>
            <p:cNvSpPr txBox="1"/>
            <p:nvPr/>
          </p:nvSpPr>
          <p:spPr>
            <a:xfrm>
              <a:off x="1523485" y="1749882"/>
              <a:ext cx="4140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PC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 flipV="1">
              <a:off x="1547664" y="1993158"/>
              <a:ext cx="360000" cy="396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2635903" y="2323515"/>
            <a:ext cx="477396" cy="247237"/>
            <a:chOff x="2555776" y="1767593"/>
            <a:chExt cx="477396" cy="247237"/>
          </a:xfrm>
        </p:grpSpPr>
        <p:sp>
          <p:nvSpPr>
            <p:cNvPr id="152" name="文本框 151"/>
            <p:cNvSpPr txBox="1"/>
            <p:nvPr/>
          </p:nvSpPr>
          <p:spPr>
            <a:xfrm>
              <a:off x="2555776" y="1767593"/>
              <a:ext cx="477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Instr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>
            <a:xfrm flipV="1">
              <a:off x="2631865" y="2010869"/>
              <a:ext cx="360000" cy="396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887401" y="1794623"/>
            <a:ext cx="6451560" cy="1892269"/>
            <a:chOff x="378445" y="1794623"/>
            <a:chExt cx="6451560" cy="1892269"/>
          </a:xfrm>
        </p:grpSpPr>
        <p:grpSp>
          <p:nvGrpSpPr>
            <p:cNvPr id="261" name="组合 260"/>
            <p:cNvGrpSpPr/>
            <p:nvPr/>
          </p:nvGrpSpPr>
          <p:grpSpPr>
            <a:xfrm>
              <a:off x="378445" y="1847875"/>
              <a:ext cx="6451560" cy="1839017"/>
              <a:chOff x="807274" y="1291953"/>
              <a:chExt cx="6451560" cy="1839017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6413071" y="1317737"/>
                <a:ext cx="845763" cy="1813233"/>
                <a:chOff x="4318512" y="3931931"/>
                <a:chExt cx="845763" cy="1813233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4439797" y="3931931"/>
                  <a:ext cx="341797" cy="417627"/>
                  <a:chOff x="3232024" y="550639"/>
                  <a:chExt cx="341797" cy="417627"/>
                </a:xfrm>
              </p:grpSpPr>
              <p:sp>
                <p:nvSpPr>
                  <p:cNvPr id="80" name="等腰三角形 79"/>
                  <p:cNvSpPr/>
                  <p:nvPr/>
                </p:nvSpPr>
                <p:spPr>
                  <a:xfrm flipV="1">
                    <a:off x="3278127" y="860266"/>
                    <a:ext cx="252000" cy="10800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3400903" y="713186"/>
                    <a:ext cx="0" cy="144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3232024" y="550639"/>
                    <a:ext cx="341797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CLK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sp>
              <p:nvSpPr>
                <p:cNvPr id="63" name="矩形 62"/>
                <p:cNvSpPr/>
                <p:nvPr/>
              </p:nvSpPr>
              <p:spPr>
                <a:xfrm>
                  <a:off x="4409317" y="4236764"/>
                  <a:ext cx="698400" cy="15084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4392457" y="5005465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数据</a:t>
                  </a:r>
                  <a:endPara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存储器</a:t>
                  </a: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4357560" y="4614067"/>
                  <a:ext cx="293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686129" y="4186967"/>
                  <a:ext cx="4770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WE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4732955" y="4614067"/>
                  <a:ext cx="4313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46" name="文本框 145"/>
                <p:cNvSpPr txBox="1"/>
                <p:nvPr/>
              </p:nvSpPr>
              <p:spPr>
                <a:xfrm>
                  <a:off x="4318512" y="5420675"/>
                  <a:ext cx="5116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WD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>
                <a:off x="1860950" y="1593862"/>
                <a:ext cx="844171" cy="1248959"/>
                <a:chOff x="2950945" y="1160109"/>
                <a:chExt cx="844171" cy="1248959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011328" y="1160109"/>
                  <a:ext cx="699319" cy="124895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983566" y="1839757"/>
                  <a:ext cx="729204" cy="343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指令</a:t>
                  </a:r>
                  <a:endPara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存储器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950945" y="1463313"/>
                  <a:ext cx="293298" cy="205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3363796" y="1463313"/>
                  <a:ext cx="431320" cy="205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>
                <a:off x="3475301" y="1291953"/>
                <a:ext cx="1230377" cy="1816543"/>
                <a:chOff x="3475301" y="1291953"/>
                <a:chExt cx="1230377" cy="1816543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3550584" y="1601985"/>
                  <a:ext cx="1080000" cy="150651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3868350" y="2599537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寄存器文件</a:t>
                  </a:r>
                </a:p>
              </p:txBody>
            </p:sp>
            <p:grpSp>
              <p:nvGrpSpPr>
                <p:cNvPr id="84" name="组合 83"/>
                <p:cNvGrpSpPr/>
                <p:nvPr/>
              </p:nvGrpSpPr>
              <p:grpSpPr>
                <a:xfrm>
                  <a:off x="3567353" y="1291953"/>
                  <a:ext cx="400057" cy="424448"/>
                  <a:chOff x="3139966" y="543818"/>
                  <a:chExt cx="400057" cy="424448"/>
                </a:xfrm>
              </p:grpSpPr>
              <p:sp>
                <p:nvSpPr>
                  <p:cNvPr id="85" name="等腰三角形 84"/>
                  <p:cNvSpPr/>
                  <p:nvPr/>
                </p:nvSpPr>
                <p:spPr>
                  <a:xfrm flipV="1">
                    <a:off x="3217745" y="860266"/>
                    <a:ext cx="252000" cy="10800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3340521" y="713186"/>
                    <a:ext cx="0" cy="144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3139966" y="543818"/>
                    <a:ext cx="400057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CLK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sp>
              <p:nvSpPr>
                <p:cNvPr id="66" name="文本框 65"/>
                <p:cNvSpPr txBox="1"/>
                <p:nvPr/>
              </p:nvSpPr>
              <p:spPr>
                <a:xfrm>
                  <a:off x="4200446" y="1798336"/>
                  <a:ext cx="5052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RD1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475301" y="2808051"/>
                  <a:ext cx="5116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>
                  <a:off x="4022024" y="1600821"/>
                  <a:ext cx="59833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WE3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40" name="文本框 139"/>
                <p:cNvSpPr txBox="1"/>
                <p:nvPr/>
              </p:nvSpPr>
              <p:spPr>
                <a:xfrm>
                  <a:off x="4191821" y="2076341"/>
                  <a:ext cx="5052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RD2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68" name="文本框 167"/>
                <p:cNvSpPr txBox="1"/>
                <p:nvPr/>
              </p:nvSpPr>
              <p:spPr>
                <a:xfrm>
                  <a:off x="3514558" y="2076341"/>
                  <a:ext cx="3866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A2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75" name="文本框 174"/>
                <p:cNvSpPr txBox="1"/>
                <p:nvPr/>
              </p:nvSpPr>
              <p:spPr>
                <a:xfrm>
                  <a:off x="3515548" y="2528822"/>
                  <a:ext cx="3866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A3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61" name="文本框 160"/>
                <p:cNvSpPr txBox="1"/>
                <p:nvPr/>
              </p:nvSpPr>
              <p:spPr>
                <a:xfrm>
                  <a:off x="3505892" y="1798336"/>
                  <a:ext cx="38662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A1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85" name="组合 184"/>
              <p:cNvGrpSpPr/>
              <p:nvPr/>
            </p:nvGrpSpPr>
            <p:grpSpPr>
              <a:xfrm>
                <a:off x="807274" y="1377482"/>
                <a:ext cx="770932" cy="981688"/>
                <a:chOff x="1258717" y="1675247"/>
                <a:chExt cx="770932" cy="981688"/>
              </a:xfrm>
            </p:grpSpPr>
            <p:grpSp>
              <p:nvGrpSpPr>
                <p:cNvPr id="193" name="组合 192"/>
                <p:cNvGrpSpPr/>
                <p:nvPr/>
              </p:nvGrpSpPr>
              <p:grpSpPr>
                <a:xfrm>
                  <a:off x="1636797" y="1836995"/>
                  <a:ext cx="366316" cy="819940"/>
                  <a:chOff x="1636797" y="1836995"/>
                  <a:chExt cx="366316" cy="819940"/>
                </a:xfrm>
              </p:grpSpPr>
              <p:grpSp>
                <p:nvGrpSpPr>
                  <p:cNvPr id="200" name="组合 199"/>
                  <p:cNvGrpSpPr/>
                  <p:nvPr/>
                </p:nvGrpSpPr>
                <p:grpSpPr>
                  <a:xfrm>
                    <a:off x="1636797" y="1984075"/>
                    <a:ext cx="366316" cy="672860"/>
                    <a:chOff x="1636797" y="1984075"/>
                    <a:chExt cx="366316" cy="672860"/>
                  </a:xfrm>
                </p:grpSpPr>
                <p:sp>
                  <p:nvSpPr>
                    <p:cNvPr id="202" name="矩形 201"/>
                    <p:cNvSpPr/>
                    <p:nvPr/>
                  </p:nvSpPr>
                  <p:spPr>
                    <a:xfrm>
                      <a:off x="1643113" y="1984075"/>
                      <a:ext cx="360000" cy="67286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203" name="等腰三角形 202"/>
                    <p:cNvSpPr/>
                    <p:nvPr/>
                  </p:nvSpPr>
                  <p:spPr>
                    <a:xfrm flipV="1">
                      <a:off x="1636797" y="1984075"/>
                      <a:ext cx="360000" cy="163901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</p:grpSp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819955" y="1836995"/>
                    <a:ext cx="0" cy="144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文本框 186"/>
                <p:cNvSpPr txBox="1"/>
                <p:nvPr/>
              </p:nvSpPr>
              <p:spPr>
                <a:xfrm>
                  <a:off x="1258717" y="2026728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91" name="文本框 190"/>
                <p:cNvSpPr txBox="1"/>
                <p:nvPr/>
              </p:nvSpPr>
              <p:spPr>
                <a:xfrm>
                  <a:off x="1642260" y="1675247"/>
                  <a:ext cx="36577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92" name="文本框 191"/>
                <p:cNvSpPr txBox="1"/>
                <p:nvPr/>
              </p:nvSpPr>
              <p:spPr>
                <a:xfrm>
                  <a:off x="1615580" y="2263955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PC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</p:grpSp>
        <p:cxnSp>
          <p:nvCxnSpPr>
            <p:cNvPr id="162" name="直接连接符 161"/>
            <p:cNvCxnSpPr/>
            <p:nvPr/>
          </p:nvCxnSpPr>
          <p:spPr>
            <a:xfrm>
              <a:off x="3879816" y="1794623"/>
              <a:ext cx="0" cy="360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6569145" y="1819668"/>
              <a:ext cx="0" cy="360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724135" y="1642657"/>
            <a:ext cx="1256471" cy="2552920"/>
            <a:chOff x="4215179" y="1642657"/>
            <a:chExt cx="1256471" cy="2552920"/>
          </a:xfrm>
        </p:grpSpPr>
        <p:sp>
          <p:nvSpPr>
            <p:cNvPr id="230" name="文本框 229"/>
            <p:cNvSpPr txBox="1"/>
            <p:nvPr/>
          </p:nvSpPr>
          <p:spPr>
            <a:xfrm>
              <a:off x="4650564" y="1642657"/>
              <a:ext cx="82108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ALUControl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215179" y="1773231"/>
              <a:ext cx="1128589" cy="2422346"/>
              <a:chOff x="4215179" y="1773231"/>
              <a:chExt cx="1128589" cy="2422346"/>
            </a:xfrm>
          </p:grpSpPr>
          <p:cxnSp>
            <p:nvCxnSpPr>
              <p:cNvPr id="172" name="直接连接符 171"/>
              <p:cNvCxnSpPr/>
              <p:nvPr/>
            </p:nvCxnSpPr>
            <p:spPr>
              <a:xfrm>
                <a:off x="5068005" y="1773231"/>
                <a:ext cx="0" cy="576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" name="组合 40"/>
              <p:cNvGrpSpPr/>
              <p:nvPr/>
            </p:nvGrpSpPr>
            <p:grpSpPr>
              <a:xfrm>
                <a:off x="4215179" y="2256730"/>
                <a:ext cx="1128589" cy="1938847"/>
                <a:chOff x="4215179" y="2256730"/>
                <a:chExt cx="1128589" cy="1938847"/>
              </a:xfrm>
            </p:grpSpPr>
            <p:grpSp>
              <p:nvGrpSpPr>
                <p:cNvPr id="95" name="组合 94"/>
                <p:cNvGrpSpPr/>
                <p:nvPr/>
              </p:nvGrpSpPr>
              <p:grpSpPr>
                <a:xfrm>
                  <a:off x="4948499" y="2323515"/>
                  <a:ext cx="395269" cy="782446"/>
                  <a:chOff x="5489216" y="1746376"/>
                  <a:chExt cx="395269" cy="782446"/>
                </a:xfrm>
              </p:grpSpPr>
              <p:sp>
                <p:nvSpPr>
                  <p:cNvPr id="211" name="文本框 210"/>
                  <p:cNvSpPr txBox="1"/>
                  <p:nvPr/>
                </p:nvSpPr>
                <p:spPr>
                  <a:xfrm rot="16200000">
                    <a:off x="5449529" y="1999100"/>
                    <a:ext cx="5929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ALU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  <p:sp>
                <p:nvSpPr>
                  <p:cNvPr id="94" name="七角星 93"/>
                  <p:cNvSpPr/>
                  <p:nvPr/>
                </p:nvSpPr>
                <p:spPr>
                  <a:xfrm rot="5400000">
                    <a:off x="5269496" y="1966096"/>
                    <a:ext cx="782446" cy="343006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727461" y="353863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4215179" y="2256730"/>
                  <a:ext cx="747226" cy="1938847"/>
                  <a:chOff x="4215179" y="2256730"/>
                  <a:chExt cx="747226" cy="1938847"/>
                </a:xfrm>
              </p:grpSpPr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215179" y="2256730"/>
                    <a:ext cx="747226" cy="1825118"/>
                    <a:chOff x="4215179" y="2256730"/>
                    <a:chExt cx="747226" cy="1825118"/>
                  </a:xfrm>
                </p:grpSpPr>
                <p:grpSp>
                  <p:nvGrpSpPr>
                    <p:cNvPr id="156" name="组合 155"/>
                    <p:cNvGrpSpPr/>
                    <p:nvPr/>
                  </p:nvGrpSpPr>
                  <p:grpSpPr>
                    <a:xfrm>
                      <a:off x="4218758" y="2256730"/>
                      <a:ext cx="733351" cy="276999"/>
                      <a:chOff x="4647587" y="1700808"/>
                      <a:chExt cx="733351" cy="276999"/>
                    </a:xfrm>
                  </p:grpSpPr>
                  <p:cxnSp>
                    <p:nvCxnSpPr>
                      <p:cNvPr id="73" name="直接连接符 72"/>
                      <p:cNvCxnSpPr/>
                      <p:nvPr/>
                    </p:nvCxnSpPr>
                    <p:spPr>
                      <a:xfrm flipV="1">
                        <a:off x="4647587" y="1919004"/>
                        <a:ext cx="720000" cy="6567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4" name="文本框 213"/>
                      <p:cNvSpPr txBox="1"/>
                      <p:nvPr/>
                    </p:nvSpPr>
                    <p:spPr>
                      <a:xfrm>
                        <a:off x="4788024" y="1700808"/>
                        <a:ext cx="59291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rgbClr val="FF0000"/>
                            </a:solidFill>
                            <a:latin typeface="+mj-lt"/>
                          </a:rPr>
                          <a:t>SrcA</a:t>
                        </a:r>
                        <a:endParaRPr lang="zh-CN" altLang="en-US" sz="1200" dirty="0">
                          <a:solidFill>
                            <a:srgbClr val="FF0000"/>
                          </a:solidFill>
                          <a:latin typeface="+mj-lt"/>
                        </a:endParaRPr>
                      </a:p>
                    </p:txBody>
                  </p:sp>
                </p:grpSp>
                <p:grpSp>
                  <p:nvGrpSpPr>
                    <p:cNvPr id="158" name="组合 157"/>
                    <p:cNvGrpSpPr/>
                    <p:nvPr/>
                  </p:nvGrpSpPr>
                  <p:grpSpPr>
                    <a:xfrm>
                      <a:off x="4215179" y="2734197"/>
                      <a:ext cx="747226" cy="1347651"/>
                      <a:chOff x="4644008" y="2178275"/>
                      <a:chExt cx="747226" cy="1347651"/>
                    </a:xfrm>
                  </p:grpSpPr>
                  <p:cxnSp>
                    <p:nvCxnSpPr>
                      <p:cNvPr id="210" name="直接连接符 209"/>
                      <p:cNvCxnSpPr/>
                      <p:nvPr/>
                    </p:nvCxnSpPr>
                    <p:spPr>
                      <a:xfrm flipV="1">
                        <a:off x="4644008" y="2409926"/>
                        <a:ext cx="720000" cy="1116000"/>
                      </a:xfrm>
                      <a:prstGeom prst="bentConnector3">
                        <a:avLst>
                          <a:gd name="adj1" fmla="val 37300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5" name="文本框 214"/>
                      <p:cNvSpPr txBox="1"/>
                      <p:nvPr/>
                    </p:nvSpPr>
                    <p:spPr>
                      <a:xfrm>
                        <a:off x="4798320" y="2178275"/>
                        <a:ext cx="59291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rgbClr val="FF0000"/>
                            </a:solidFill>
                            <a:latin typeface="+mj-lt"/>
                          </a:rPr>
                          <a:t>SrcB</a:t>
                        </a:r>
                        <a:endParaRPr lang="zh-CN" altLang="en-US" sz="1200" dirty="0">
                          <a:solidFill>
                            <a:srgbClr val="FF0000"/>
                          </a:solidFill>
                          <a:latin typeface="+mj-lt"/>
                        </a:endParaRPr>
                      </a:p>
                    </p:txBody>
                  </p:sp>
                </p:grpSp>
              </p:grpSp>
              <p:sp>
                <p:nvSpPr>
                  <p:cNvPr id="248" name="文本框 247"/>
                  <p:cNvSpPr txBox="1"/>
                  <p:nvPr/>
                </p:nvSpPr>
                <p:spPr>
                  <a:xfrm rot="16200000">
                    <a:off x="4198493" y="3680391"/>
                    <a:ext cx="7533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solidFill>
                          <a:srgbClr val="FF0000"/>
                        </a:solidFill>
                        <a:latin typeface="+mj-lt"/>
                      </a:rPr>
                      <a:t>SignImm</a:t>
                    </a:r>
                    <a:endParaRPr lang="zh-CN" altLang="en-US" sz="1200" dirty="0">
                      <a:solidFill>
                        <a:srgbClr val="FF0000"/>
                      </a:solidFill>
                      <a:latin typeface="+mj-lt"/>
                    </a:endParaRPr>
                  </a:p>
                </p:txBody>
              </p:sp>
            </p:grpSp>
          </p:grpSp>
        </p:grpSp>
      </p:grpSp>
      <p:grpSp>
        <p:nvGrpSpPr>
          <p:cNvPr id="44" name="组合 43"/>
          <p:cNvGrpSpPr/>
          <p:nvPr/>
        </p:nvGrpSpPr>
        <p:grpSpPr>
          <a:xfrm>
            <a:off x="3067951" y="1638950"/>
            <a:ext cx="5023358" cy="1858006"/>
            <a:chOff x="2558995" y="1638950"/>
            <a:chExt cx="5023358" cy="1858006"/>
          </a:xfrm>
        </p:grpSpPr>
        <p:grpSp>
          <p:nvGrpSpPr>
            <p:cNvPr id="37" name="组合 36"/>
            <p:cNvGrpSpPr/>
            <p:nvPr/>
          </p:nvGrpSpPr>
          <p:grpSpPr>
            <a:xfrm>
              <a:off x="2558995" y="2460776"/>
              <a:ext cx="5023358" cy="1036180"/>
              <a:chOff x="2558995" y="2460776"/>
              <a:chExt cx="5023358" cy="1036180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3088897" y="2460776"/>
                <a:ext cx="4493456" cy="1036180"/>
                <a:chOff x="2992087" y="4644"/>
                <a:chExt cx="4596772" cy="1036180"/>
              </a:xfrm>
            </p:grpSpPr>
            <p:cxnSp>
              <p:nvCxnSpPr>
                <p:cNvPr id="236" name="直接连接符 209"/>
                <p:cNvCxnSpPr/>
                <p:nvPr/>
              </p:nvCxnSpPr>
              <p:spPr>
                <a:xfrm rot="10800000" flipH="1">
                  <a:off x="2992087" y="232646"/>
                  <a:ext cx="3783533" cy="808178"/>
                </a:xfrm>
                <a:prstGeom prst="bentConnector5">
                  <a:avLst>
                    <a:gd name="adj1" fmla="val -19228"/>
                    <a:gd name="adj2" fmla="val -121601"/>
                    <a:gd name="adj3" fmla="val 118816"/>
                  </a:avLst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文本框 236"/>
                <p:cNvSpPr txBox="1"/>
                <p:nvPr/>
              </p:nvSpPr>
              <p:spPr>
                <a:xfrm>
                  <a:off x="6678336" y="4644"/>
                  <a:ext cx="91052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ReadData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250" name="组合 249"/>
              <p:cNvGrpSpPr/>
              <p:nvPr/>
            </p:nvGrpSpPr>
            <p:grpSpPr>
              <a:xfrm>
                <a:off x="2558995" y="3077328"/>
                <a:ext cx="540000" cy="307777"/>
                <a:chOff x="2990740" y="1765423"/>
                <a:chExt cx="530907" cy="307777"/>
              </a:xfrm>
            </p:grpSpPr>
            <p:cxnSp>
              <p:nvCxnSpPr>
                <p:cNvPr id="251" name="肘形连接符 250"/>
                <p:cNvCxnSpPr/>
                <p:nvPr/>
              </p:nvCxnSpPr>
              <p:spPr>
                <a:xfrm>
                  <a:off x="2990740" y="1908053"/>
                  <a:ext cx="530907" cy="305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文本框 251"/>
                <p:cNvSpPr txBox="1"/>
                <p:nvPr/>
              </p:nvSpPr>
              <p:spPr>
                <a:xfrm>
                  <a:off x="3034652" y="1765423"/>
                  <a:ext cx="40222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rt</a:t>
                  </a:r>
                </a:p>
                <a:p>
                  <a:pPr algn="ctr"/>
                  <a:r>
                    <a:rPr lang="en-US" altLang="zh-CN" sz="1000" dirty="0">
                      <a:latin typeface="+mj-lt"/>
                    </a:rPr>
                    <a:t>20:16</a:t>
                  </a:r>
                  <a:endParaRPr lang="zh-CN" altLang="en-US" sz="1000" dirty="0">
                    <a:latin typeface="+mj-lt"/>
                  </a:endParaRPr>
                </a:p>
              </p:txBody>
            </p:sp>
          </p:grpSp>
        </p:grpSp>
        <p:sp>
          <p:nvSpPr>
            <p:cNvPr id="174" name="文本框 173"/>
            <p:cNvSpPr txBox="1"/>
            <p:nvPr/>
          </p:nvSpPr>
          <p:spPr>
            <a:xfrm>
              <a:off x="3557364" y="1638950"/>
              <a:ext cx="7209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latin typeface="+mj-lt"/>
                </a:rPr>
                <a:t>RegWrite</a:t>
              </a:r>
              <a:endParaRPr lang="zh-CN" altLang="en-US" sz="1000" dirty="0">
                <a:latin typeface="+mj-l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647897" y="2551243"/>
            <a:ext cx="714541" cy="1782339"/>
            <a:chOff x="1138941" y="2551243"/>
            <a:chExt cx="714541" cy="178233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1202351" y="3551136"/>
              <a:ext cx="651131" cy="782446"/>
              <a:chOff x="480634" y="3248179"/>
              <a:chExt cx="651131" cy="782446"/>
            </a:xfrm>
          </p:grpSpPr>
          <p:sp>
            <p:nvSpPr>
              <p:cNvPr id="103" name="七角星 93"/>
              <p:cNvSpPr/>
              <p:nvPr/>
            </p:nvSpPr>
            <p:spPr>
              <a:xfrm rot="5400000">
                <a:off x="553799" y="3467899"/>
                <a:ext cx="782446" cy="343006"/>
              </a:xfrm>
              <a:custGeom>
                <a:avLst/>
                <a:gdLst>
                  <a:gd name="connsiteX0" fmla="*/ -4 w 1396810"/>
                  <a:gd name="connsiteY0" fmla="*/ 879868 h 1368152"/>
                  <a:gd name="connsiteX1" fmla="*/ 215092 w 1396810"/>
                  <a:gd name="connsiteY1" fmla="*/ 608888 h 1368152"/>
                  <a:gd name="connsiteX2" fmla="*/ 138327 w 1396810"/>
                  <a:gd name="connsiteY2" fmla="*/ 270980 h 1368152"/>
                  <a:gd name="connsiteX3" fmla="*/ 483313 w 1396810"/>
                  <a:gd name="connsiteY3" fmla="*/ 270981 h 1368152"/>
                  <a:gd name="connsiteX4" fmla="*/ 698405 w 1396810"/>
                  <a:gd name="connsiteY4" fmla="*/ 0 h 1368152"/>
                  <a:gd name="connsiteX5" fmla="*/ 913497 w 1396810"/>
                  <a:gd name="connsiteY5" fmla="*/ 270981 h 1368152"/>
                  <a:gd name="connsiteX6" fmla="*/ 1258483 w 1396810"/>
                  <a:gd name="connsiteY6" fmla="*/ 270980 h 1368152"/>
                  <a:gd name="connsiteX7" fmla="*/ 1181718 w 1396810"/>
                  <a:gd name="connsiteY7" fmla="*/ 608888 h 1368152"/>
                  <a:gd name="connsiteX8" fmla="*/ 1396814 w 1396810"/>
                  <a:gd name="connsiteY8" fmla="*/ 879868 h 1368152"/>
                  <a:gd name="connsiteX9" fmla="*/ 1085990 w 1396810"/>
                  <a:gd name="connsiteY9" fmla="*/ 1030251 h 1368152"/>
                  <a:gd name="connsiteX10" fmla="*/ 1009223 w 1396810"/>
                  <a:gd name="connsiteY10" fmla="*/ 1368159 h 1368152"/>
                  <a:gd name="connsiteX11" fmla="*/ 698405 w 1396810"/>
                  <a:gd name="connsiteY11" fmla="*/ 1217774 h 1368152"/>
                  <a:gd name="connsiteX12" fmla="*/ 387587 w 1396810"/>
                  <a:gd name="connsiteY12" fmla="*/ 1368159 h 1368152"/>
                  <a:gd name="connsiteX13" fmla="*/ 310820 w 1396810"/>
                  <a:gd name="connsiteY13" fmla="*/ 1030251 h 1368152"/>
                  <a:gd name="connsiteX14" fmla="*/ -4 w 1396810"/>
                  <a:gd name="connsiteY14" fmla="*/ 879868 h 1368152"/>
                  <a:gd name="connsiteX0" fmla="*/ 0 w 1396818"/>
                  <a:gd name="connsiteY0" fmla="*/ 608888 h 1097179"/>
                  <a:gd name="connsiteX1" fmla="*/ 215096 w 1396818"/>
                  <a:gd name="connsiteY1" fmla="*/ 337908 h 1097179"/>
                  <a:gd name="connsiteX2" fmla="*/ 138331 w 1396818"/>
                  <a:gd name="connsiteY2" fmla="*/ 0 h 1097179"/>
                  <a:gd name="connsiteX3" fmla="*/ 483317 w 1396818"/>
                  <a:gd name="connsiteY3" fmla="*/ 1 h 1097179"/>
                  <a:gd name="connsiteX4" fmla="*/ 913501 w 1396818"/>
                  <a:gd name="connsiteY4" fmla="*/ 1 h 1097179"/>
                  <a:gd name="connsiteX5" fmla="*/ 1258487 w 1396818"/>
                  <a:gd name="connsiteY5" fmla="*/ 0 h 1097179"/>
                  <a:gd name="connsiteX6" fmla="*/ 1181722 w 1396818"/>
                  <a:gd name="connsiteY6" fmla="*/ 337908 h 1097179"/>
                  <a:gd name="connsiteX7" fmla="*/ 1396818 w 1396818"/>
                  <a:gd name="connsiteY7" fmla="*/ 608888 h 1097179"/>
                  <a:gd name="connsiteX8" fmla="*/ 1085994 w 1396818"/>
                  <a:gd name="connsiteY8" fmla="*/ 759271 h 1097179"/>
                  <a:gd name="connsiteX9" fmla="*/ 1009227 w 1396818"/>
                  <a:gd name="connsiteY9" fmla="*/ 1097179 h 1097179"/>
                  <a:gd name="connsiteX10" fmla="*/ 698409 w 1396818"/>
                  <a:gd name="connsiteY10" fmla="*/ 946794 h 1097179"/>
                  <a:gd name="connsiteX11" fmla="*/ 387591 w 1396818"/>
                  <a:gd name="connsiteY11" fmla="*/ 1097179 h 1097179"/>
                  <a:gd name="connsiteX12" fmla="*/ 310824 w 1396818"/>
                  <a:gd name="connsiteY12" fmla="*/ 759271 h 1097179"/>
                  <a:gd name="connsiteX13" fmla="*/ 0 w 1396818"/>
                  <a:gd name="connsiteY13" fmla="*/ 608888 h 1097179"/>
                  <a:gd name="connsiteX0" fmla="*/ 0 w 1396818"/>
                  <a:gd name="connsiteY0" fmla="*/ 608888 h 1097179"/>
                  <a:gd name="connsiteX1" fmla="*/ 215096 w 1396818"/>
                  <a:gd name="connsiteY1" fmla="*/ 337908 h 1097179"/>
                  <a:gd name="connsiteX2" fmla="*/ 138331 w 1396818"/>
                  <a:gd name="connsiteY2" fmla="*/ 0 h 1097179"/>
                  <a:gd name="connsiteX3" fmla="*/ 483317 w 1396818"/>
                  <a:gd name="connsiteY3" fmla="*/ 1 h 1097179"/>
                  <a:gd name="connsiteX4" fmla="*/ 913501 w 1396818"/>
                  <a:gd name="connsiteY4" fmla="*/ 1 h 1097179"/>
                  <a:gd name="connsiteX5" fmla="*/ 1258487 w 1396818"/>
                  <a:gd name="connsiteY5" fmla="*/ 0 h 1097179"/>
                  <a:gd name="connsiteX6" fmla="*/ 1181722 w 1396818"/>
                  <a:gd name="connsiteY6" fmla="*/ 337908 h 1097179"/>
                  <a:gd name="connsiteX7" fmla="*/ 1396818 w 1396818"/>
                  <a:gd name="connsiteY7" fmla="*/ 608888 h 1097179"/>
                  <a:gd name="connsiteX8" fmla="*/ 1009227 w 1396818"/>
                  <a:gd name="connsiteY8" fmla="*/ 1097179 h 1097179"/>
                  <a:gd name="connsiteX9" fmla="*/ 698409 w 1396818"/>
                  <a:gd name="connsiteY9" fmla="*/ 946794 h 1097179"/>
                  <a:gd name="connsiteX10" fmla="*/ 387591 w 1396818"/>
                  <a:gd name="connsiteY10" fmla="*/ 1097179 h 1097179"/>
                  <a:gd name="connsiteX11" fmla="*/ 310824 w 1396818"/>
                  <a:gd name="connsiteY11" fmla="*/ 759271 h 1097179"/>
                  <a:gd name="connsiteX12" fmla="*/ 0 w 1396818"/>
                  <a:gd name="connsiteY12" fmla="*/ 608888 h 1097179"/>
                  <a:gd name="connsiteX0" fmla="*/ 0 w 1396818"/>
                  <a:gd name="connsiteY0" fmla="*/ 608888 h 1097179"/>
                  <a:gd name="connsiteX1" fmla="*/ 215096 w 1396818"/>
                  <a:gd name="connsiteY1" fmla="*/ 337908 h 1097179"/>
                  <a:gd name="connsiteX2" fmla="*/ 138331 w 1396818"/>
                  <a:gd name="connsiteY2" fmla="*/ 0 h 1097179"/>
                  <a:gd name="connsiteX3" fmla="*/ 483317 w 1396818"/>
                  <a:gd name="connsiteY3" fmla="*/ 1 h 1097179"/>
                  <a:gd name="connsiteX4" fmla="*/ 913501 w 1396818"/>
                  <a:gd name="connsiteY4" fmla="*/ 1 h 1097179"/>
                  <a:gd name="connsiteX5" fmla="*/ 1258487 w 1396818"/>
                  <a:gd name="connsiteY5" fmla="*/ 0 h 1097179"/>
                  <a:gd name="connsiteX6" fmla="*/ 1181722 w 1396818"/>
                  <a:gd name="connsiteY6" fmla="*/ 337908 h 1097179"/>
                  <a:gd name="connsiteX7" fmla="*/ 1396818 w 1396818"/>
                  <a:gd name="connsiteY7" fmla="*/ 608888 h 1097179"/>
                  <a:gd name="connsiteX8" fmla="*/ 1009227 w 1396818"/>
                  <a:gd name="connsiteY8" fmla="*/ 1097179 h 1097179"/>
                  <a:gd name="connsiteX9" fmla="*/ 698409 w 1396818"/>
                  <a:gd name="connsiteY9" fmla="*/ 946794 h 1097179"/>
                  <a:gd name="connsiteX10" fmla="*/ 387591 w 1396818"/>
                  <a:gd name="connsiteY10" fmla="*/ 1097179 h 1097179"/>
                  <a:gd name="connsiteX11" fmla="*/ 0 w 1396818"/>
                  <a:gd name="connsiteY11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181722 w 1396818"/>
                  <a:gd name="connsiteY5" fmla="*/ 337908 h 1097179"/>
                  <a:gd name="connsiteX6" fmla="*/ 1396818 w 1396818"/>
                  <a:gd name="connsiteY6" fmla="*/ 608888 h 1097179"/>
                  <a:gd name="connsiteX7" fmla="*/ 1009227 w 1396818"/>
                  <a:gd name="connsiteY7" fmla="*/ 1097179 h 1097179"/>
                  <a:gd name="connsiteX8" fmla="*/ 698409 w 1396818"/>
                  <a:gd name="connsiteY8" fmla="*/ 946794 h 1097179"/>
                  <a:gd name="connsiteX9" fmla="*/ 387591 w 1396818"/>
                  <a:gd name="connsiteY9" fmla="*/ 1097179 h 1097179"/>
                  <a:gd name="connsiteX10" fmla="*/ 0 w 1396818"/>
                  <a:gd name="connsiteY10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396818 w 1396818"/>
                  <a:gd name="connsiteY5" fmla="*/ 608888 h 1097179"/>
                  <a:gd name="connsiteX6" fmla="*/ 1009227 w 1396818"/>
                  <a:gd name="connsiteY6" fmla="*/ 1097179 h 1097179"/>
                  <a:gd name="connsiteX7" fmla="*/ 698409 w 1396818"/>
                  <a:gd name="connsiteY7" fmla="*/ 946794 h 1097179"/>
                  <a:gd name="connsiteX8" fmla="*/ 387591 w 1396818"/>
                  <a:gd name="connsiteY8" fmla="*/ 1097179 h 1097179"/>
                  <a:gd name="connsiteX9" fmla="*/ 0 w 1396818"/>
                  <a:gd name="connsiteY9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396818 w 1396818"/>
                  <a:gd name="connsiteY5" fmla="*/ 608888 h 1097179"/>
                  <a:gd name="connsiteX6" fmla="*/ 1009227 w 1396818"/>
                  <a:gd name="connsiteY6" fmla="*/ 1097179 h 1097179"/>
                  <a:gd name="connsiteX7" fmla="*/ 667929 w 1396818"/>
                  <a:gd name="connsiteY7" fmla="*/ 489594 h 1097179"/>
                  <a:gd name="connsiteX8" fmla="*/ 387591 w 1396818"/>
                  <a:gd name="connsiteY8" fmla="*/ 1097179 h 1097179"/>
                  <a:gd name="connsiteX9" fmla="*/ 0 w 1396818"/>
                  <a:gd name="connsiteY9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396818 w 1396818"/>
                  <a:gd name="connsiteY5" fmla="*/ 608888 h 1097179"/>
                  <a:gd name="connsiteX6" fmla="*/ 1009227 w 1396818"/>
                  <a:gd name="connsiteY6" fmla="*/ 1097179 h 1097179"/>
                  <a:gd name="connsiteX7" fmla="*/ 667929 w 1396818"/>
                  <a:gd name="connsiteY7" fmla="*/ 489594 h 1097179"/>
                  <a:gd name="connsiteX8" fmla="*/ 524751 w 1396818"/>
                  <a:gd name="connsiteY8" fmla="*/ 662839 h 1097179"/>
                  <a:gd name="connsiteX9" fmla="*/ 0 w 1396818"/>
                  <a:gd name="connsiteY9" fmla="*/ 608888 h 1097179"/>
                  <a:gd name="connsiteX0" fmla="*/ 0 w 1396818"/>
                  <a:gd name="connsiteY0" fmla="*/ 608888 h 670459"/>
                  <a:gd name="connsiteX1" fmla="*/ 138331 w 1396818"/>
                  <a:gd name="connsiteY1" fmla="*/ 0 h 670459"/>
                  <a:gd name="connsiteX2" fmla="*/ 483317 w 1396818"/>
                  <a:gd name="connsiteY2" fmla="*/ 1 h 670459"/>
                  <a:gd name="connsiteX3" fmla="*/ 913501 w 1396818"/>
                  <a:gd name="connsiteY3" fmla="*/ 1 h 670459"/>
                  <a:gd name="connsiteX4" fmla="*/ 1258487 w 1396818"/>
                  <a:gd name="connsiteY4" fmla="*/ 0 h 670459"/>
                  <a:gd name="connsiteX5" fmla="*/ 1396818 w 1396818"/>
                  <a:gd name="connsiteY5" fmla="*/ 608888 h 670459"/>
                  <a:gd name="connsiteX6" fmla="*/ 894927 w 1396818"/>
                  <a:gd name="connsiteY6" fmla="*/ 670459 h 670459"/>
                  <a:gd name="connsiteX7" fmla="*/ 667929 w 1396818"/>
                  <a:gd name="connsiteY7" fmla="*/ 489594 h 670459"/>
                  <a:gd name="connsiteX8" fmla="*/ 524751 w 1396818"/>
                  <a:gd name="connsiteY8" fmla="*/ 662839 h 670459"/>
                  <a:gd name="connsiteX9" fmla="*/ 0 w 1396818"/>
                  <a:gd name="connsiteY9" fmla="*/ 608888 h 670459"/>
                  <a:gd name="connsiteX0" fmla="*/ 0 w 1396818"/>
                  <a:gd name="connsiteY0" fmla="*/ 608888 h 670459"/>
                  <a:gd name="connsiteX1" fmla="*/ 138331 w 1396818"/>
                  <a:gd name="connsiteY1" fmla="*/ 0 h 670459"/>
                  <a:gd name="connsiteX2" fmla="*/ 913501 w 1396818"/>
                  <a:gd name="connsiteY2" fmla="*/ 1 h 670459"/>
                  <a:gd name="connsiteX3" fmla="*/ 1258487 w 1396818"/>
                  <a:gd name="connsiteY3" fmla="*/ 0 h 670459"/>
                  <a:gd name="connsiteX4" fmla="*/ 1396818 w 1396818"/>
                  <a:gd name="connsiteY4" fmla="*/ 608888 h 670459"/>
                  <a:gd name="connsiteX5" fmla="*/ 894927 w 1396818"/>
                  <a:gd name="connsiteY5" fmla="*/ 670459 h 670459"/>
                  <a:gd name="connsiteX6" fmla="*/ 667929 w 1396818"/>
                  <a:gd name="connsiteY6" fmla="*/ 489594 h 670459"/>
                  <a:gd name="connsiteX7" fmla="*/ 524751 w 1396818"/>
                  <a:gd name="connsiteY7" fmla="*/ 662839 h 670459"/>
                  <a:gd name="connsiteX8" fmla="*/ 0 w 1396818"/>
                  <a:gd name="connsiteY8" fmla="*/ 608888 h 670459"/>
                  <a:gd name="connsiteX0" fmla="*/ 0 w 1396818"/>
                  <a:gd name="connsiteY0" fmla="*/ 608888 h 670459"/>
                  <a:gd name="connsiteX1" fmla="*/ 138331 w 1396818"/>
                  <a:gd name="connsiteY1" fmla="*/ 0 h 670459"/>
                  <a:gd name="connsiteX2" fmla="*/ 1258487 w 1396818"/>
                  <a:gd name="connsiteY2" fmla="*/ 0 h 670459"/>
                  <a:gd name="connsiteX3" fmla="*/ 1396818 w 1396818"/>
                  <a:gd name="connsiteY3" fmla="*/ 608888 h 670459"/>
                  <a:gd name="connsiteX4" fmla="*/ 894927 w 1396818"/>
                  <a:gd name="connsiteY4" fmla="*/ 670459 h 670459"/>
                  <a:gd name="connsiteX5" fmla="*/ 667929 w 1396818"/>
                  <a:gd name="connsiteY5" fmla="*/ 489594 h 670459"/>
                  <a:gd name="connsiteX6" fmla="*/ 524751 w 1396818"/>
                  <a:gd name="connsiteY6" fmla="*/ 662839 h 670459"/>
                  <a:gd name="connsiteX7" fmla="*/ 0 w 1396818"/>
                  <a:gd name="connsiteY7" fmla="*/ 608888 h 670459"/>
                  <a:gd name="connsiteX0" fmla="*/ 0 w 1403962"/>
                  <a:gd name="connsiteY0" fmla="*/ 663657 h 670459"/>
                  <a:gd name="connsiteX1" fmla="*/ 145475 w 1403962"/>
                  <a:gd name="connsiteY1" fmla="*/ 0 h 670459"/>
                  <a:gd name="connsiteX2" fmla="*/ 1265631 w 1403962"/>
                  <a:gd name="connsiteY2" fmla="*/ 0 h 670459"/>
                  <a:gd name="connsiteX3" fmla="*/ 1403962 w 1403962"/>
                  <a:gd name="connsiteY3" fmla="*/ 608888 h 670459"/>
                  <a:gd name="connsiteX4" fmla="*/ 902071 w 1403962"/>
                  <a:gd name="connsiteY4" fmla="*/ 670459 h 670459"/>
                  <a:gd name="connsiteX5" fmla="*/ 675073 w 1403962"/>
                  <a:gd name="connsiteY5" fmla="*/ 489594 h 670459"/>
                  <a:gd name="connsiteX6" fmla="*/ 531895 w 1403962"/>
                  <a:gd name="connsiteY6" fmla="*/ 662839 h 670459"/>
                  <a:gd name="connsiteX7" fmla="*/ 0 w 1403962"/>
                  <a:gd name="connsiteY7" fmla="*/ 663657 h 670459"/>
                  <a:gd name="connsiteX0" fmla="*/ 0 w 1358719"/>
                  <a:gd name="connsiteY0" fmla="*/ 663657 h 673182"/>
                  <a:gd name="connsiteX1" fmla="*/ 145475 w 1358719"/>
                  <a:gd name="connsiteY1" fmla="*/ 0 h 673182"/>
                  <a:gd name="connsiteX2" fmla="*/ 1265631 w 1358719"/>
                  <a:gd name="connsiteY2" fmla="*/ 0 h 673182"/>
                  <a:gd name="connsiteX3" fmla="*/ 1358719 w 1358719"/>
                  <a:gd name="connsiteY3" fmla="*/ 673182 h 673182"/>
                  <a:gd name="connsiteX4" fmla="*/ 902071 w 1358719"/>
                  <a:gd name="connsiteY4" fmla="*/ 670459 h 673182"/>
                  <a:gd name="connsiteX5" fmla="*/ 675073 w 1358719"/>
                  <a:gd name="connsiteY5" fmla="*/ 489594 h 673182"/>
                  <a:gd name="connsiteX6" fmla="*/ 531895 w 1358719"/>
                  <a:gd name="connsiteY6" fmla="*/ 662839 h 673182"/>
                  <a:gd name="connsiteX7" fmla="*/ 0 w 1358719"/>
                  <a:gd name="connsiteY7" fmla="*/ 663657 h 673182"/>
                  <a:gd name="connsiteX0" fmla="*/ 0 w 1442063"/>
                  <a:gd name="connsiteY0" fmla="*/ 666038 h 673182"/>
                  <a:gd name="connsiteX1" fmla="*/ 228819 w 1442063"/>
                  <a:gd name="connsiteY1" fmla="*/ 0 h 673182"/>
                  <a:gd name="connsiteX2" fmla="*/ 1348975 w 1442063"/>
                  <a:gd name="connsiteY2" fmla="*/ 0 h 673182"/>
                  <a:gd name="connsiteX3" fmla="*/ 1442063 w 1442063"/>
                  <a:gd name="connsiteY3" fmla="*/ 673182 h 673182"/>
                  <a:gd name="connsiteX4" fmla="*/ 985415 w 1442063"/>
                  <a:gd name="connsiteY4" fmla="*/ 670459 h 673182"/>
                  <a:gd name="connsiteX5" fmla="*/ 758417 w 1442063"/>
                  <a:gd name="connsiteY5" fmla="*/ 489594 h 673182"/>
                  <a:gd name="connsiteX6" fmla="*/ 615239 w 1442063"/>
                  <a:gd name="connsiteY6" fmla="*/ 662839 h 673182"/>
                  <a:gd name="connsiteX7" fmla="*/ 0 w 1442063"/>
                  <a:gd name="connsiteY7" fmla="*/ 666038 h 673182"/>
                  <a:gd name="connsiteX0" fmla="*/ 0 w 1442063"/>
                  <a:gd name="connsiteY0" fmla="*/ 711282 h 718426"/>
                  <a:gd name="connsiteX1" fmla="*/ 228819 w 1442063"/>
                  <a:gd name="connsiteY1" fmla="*/ 45244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58417 w 1442063"/>
                  <a:gd name="connsiteY5" fmla="*/ 534838 h 718426"/>
                  <a:gd name="connsiteX6" fmla="*/ 615239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20807 h 727951"/>
                  <a:gd name="connsiteX1" fmla="*/ 221676 w 1442063"/>
                  <a:gd name="connsiteY1" fmla="*/ 0 h 727951"/>
                  <a:gd name="connsiteX2" fmla="*/ 1237056 w 1442063"/>
                  <a:gd name="connsiteY2" fmla="*/ 9525 h 727951"/>
                  <a:gd name="connsiteX3" fmla="*/ 1442063 w 1442063"/>
                  <a:gd name="connsiteY3" fmla="*/ 727951 h 727951"/>
                  <a:gd name="connsiteX4" fmla="*/ 985415 w 1442063"/>
                  <a:gd name="connsiteY4" fmla="*/ 725228 h 727951"/>
                  <a:gd name="connsiteX5" fmla="*/ 758417 w 1442063"/>
                  <a:gd name="connsiteY5" fmla="*/ 544363 h 727951"/>
                  <a:gd name="connsiteX6" fmla="*/ 615239 w 1442063"/>
                  <a:gd name="connsiteY6" fmla="*/ 717608 h 727951"/>
                  <a:gd name="connsiteX7" fmla="*/ 0 w 1442063"/>
                  <a:gd name="connsiteY7" fmla="*/ 720807 h 727951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58417 w 1442063"/>
                  <a:gd name="connsiteY5" fmla="*/ 534838 h 718426"/>
                  <a:gd name="connsiteX6" fmla="*/ 615239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25080 w 1442063"/>
                  <a:gd name="connsiteY5" fmla="*/ 499120 h 718426"/>
                  <a:gd name="connsiteX6" fmla="*/ 615239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25080 w 1442063"/>
                  <a:gd name="connsiteY5" fmla="*/ 499120 h 718426"/>
                  <a:gd name="connsiteX6" fmla="*/ 510464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28265 w 1442063"/>
                  <a:gd name="connsiteY4" fmla="*/ 708560 h 718426"/>
                  <a:gd name="connsiteX5" fmla="*/ 725080 w 1442063"/>
                  <a:gd name="connsiteY5" fmla="*/ 499120 h 718426"/>
                  <a:gd name="connsiteX6" fmla="*/ 510464 w 1442063"/>
                  <a:gd name="connsiteY6" fmla="*/ 708083 h 718426"/>
                  <a:gd name="connsiteX7" fmla="*/ 0 w 1442063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28265 w 1451588"/>
                  <a:gd name="connsiteY4" fmla="*/ 708560 h 718426"/>
                  <a:gd name="connsiteX5" fmla="*/ 725080 w 1451588"/>
                  <a:gd name="connsiteY5" fmla="*/ 499120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33027 w 1451588"/>
                  <a:gd name="connsiteY4" fmla="*/ 708560 h 718426"/>
                  <a:gd name="connsiteX5" fmla="*/ 725080 w 1451588"/>
                  <a:gd name="connsiteY5" fmla="*/ 499120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30646 w 1451588"/>
                  <a:gd name="connsiteY4" fmla="*/ 715704 h 718426"/>
                  <a:gd name="connsiteX5" fmla="*/ 725080 w 1451588"/>
                  <a:gd name="connsiteY5" fmla="*/ 499120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30646 w 1451588"/>
                  <a:gd name="connsiteY4" fmla="*/ 715704 h 718426"/>
                  <a:gd name="connsiteX5" fmla="*/ 727461 w 1451588"/>
                  <a:gd name="connsiteY5" fmla="*/ 349101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40171 w 1451588"/>
                  <a:gd name="connsiteY4" fmla="*/ 715704 h 718426"/>
                  <a:gd name="connsiteX5" fmla="*/ 727461 w 1451588"/>
                  <a:gd name="connsiteY5" fmla="*/ 349101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42552 w 1451588"/>
                  <a:gd name="connsiteY4" fmla="*/ 713323 h 718426"/>
                  <a:gd name="connsiteX5" fmla="*/ 727461 w 1451588"/>
                  <a:gd name="connsiteY5" fmla="*/ 349101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42552 w 1451588"/>
                  <a:gd name="connsiteY4" fmla="*/ 713323 h 718426"/>
                  <a:gd name="connsiteX5" fmla="*/ 727461 w 1451588"/>
                  <a:gd name="connsiteY5" fmla="*/ 349101 h 718426"/>
                  <a:gd name="connsiteX6" fmla="*/ 515226 w 1451588"/>
                  <a:gd name="connsiteY6" fmla="*/ 710464 h 718426"/>
                  <a:gd name="connsiteX7" fmla="*/ 0 w 1451588"/>
                  <a:gd name="connsiteY7" fmla="*/ 711282 h 718426"/>
                  <a:gd name="connsiteX0" fmla="*/ 0 w 1451588"/>
                  <a:gd name="connsiteY0" fmla="*/ 713663 h 720807"/>
                  <a:gd name="connsiteX1" fmla="*/ 226439 w 1451588"/>
                  <a:gd name="connsiteY1" fmla="*/ 2381 h 720807"/>
                  <a:gd name="connsiteX2" fmla="*/ 1229912 w 1451588"/>
                  <a:gd name="connsiteY2" fmla="*/ 0 h 720807"/>
                  <a:gd name="connsiteX3" fmla="*/ 1451588 w 1451588"/>
                  <a:gd name="connsiteY3" fmla="*/ 720807 h 720807"/>
                  <a:gd name="connsiteX4" fmla="*/ 942552 w 1451588"/>
                  <a:gd name="connsiteY4" fmla="*/ 715704 h 720807"/>
                  <a:gd name="connsiteX5" fmla="*/ 727461 w 1451588"/>
                  <a:gd name="connsiteY5" fmla="*/ 351482 h 720807"/>
                  <a:gd name="connsiteX6" fmla="*/ 515226 w 1451588"/>
                  <a:gd name="connsiteY6" fmla="*/ 712845 h 720807"/>
                  <a:gd name="connsiteX7" fmla="*/ 0 w 1451588"/>
                  <a:gd name="connsiteY7" fmla="*/ 713663 h 720807"/>
                  <a:gd name="connsiteX0" fmla="*/ 0 w 1451588"/>
                  <a:gd name="connsiteY0" fmla="*/ 716044 h 723188"/>
                  <a:gd name="connsiteX1" fmla="*/ 226439 w 1451588"/>
                  <a:gd name="connsiteY1" fmla="*/ 4762 h 723188"/>
                  <a:gd name="connsiteX2" fmla="*/ 1225149 w 1451588"/>
                  <a:gd name="connsiteY2" fmla="*/ 0 h 723188"/>
                  <a:gd name="connsiteX3" fmla="*/ 1451588 w 1451588"/>
                  <a:gd name="connsiteY3" fmla="*/ 723188 h 723188"/>
                  <a:gd name="connsiteX4" fmla="*/ 942552 w 1451588"/>
                  <a:gd name="connsiteY4" fmla="*/ 718085 h 723188"/>
                  <a:gd name="connsiteX5" fmla="*/ 727461 w 1451588"/>
                  <a:gd name="connsiteY5" fmla="*/ 353863 h 723188"/>
                  <a:gd name="connsiteX6" fmla="*/ 515226 w 1451588"/>
                  <a:gd name="connsiteY6" fmla="*/ 715226 h 723188"/>
                  <a:gd name="connsiteX7" fmla="*/ 0 w 1451588"/>
                  <a:gd name="connsiteY7" fmla="*/ 716044 h 723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51588" h="723188">
                    <a:moveTo>
                      <a:pt x="0" y="716044"/>
                    </a:moveTo>
                    <a:lnTo>
                      <a:pt x="226439" y="4762"/>
                    </a:lnTo>
                    <a:lnTo>
                      <a:pt x="1225149" y="0"/>
                    </a:lnTo>
                    <a:lnTo>
                      <a:pt x="1451588" y="723188"/>
                    </a:lnTo>
                    <a:lnTo>
                      <a:pt x="942552" y="718085"/>
                    </a:lnTo>
                    <a:lnTo>
                      <a:pt x="727461" y="353863"/>
                    </a:lnTo>
                    <a:lnTo>
                      <a:pt x="515226" y="715226"/>
                    </a:lnTo>
                    <a:lnTo>
                      <a:pt x="0" y="71604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929950" y="3542677"/>
                <a:ext cx="2018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+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05" name="直接连接符 104"/>
              <p:cNvCxnSpPr/>
              <p:nvPr/>
            </p:nvCxnSpPr>
            <p:spPr>
              <a:xfrm>
                <a:off x="635385" y="3878231"/>
                <a:ext cx="144000" cy="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文本框 105"/>
              <p:cNvSpPr txBox="1"/>
              <p:nvPr/>
            </p:nvSpPr>
            <p:spPr>
              <a:xfrm>
                <a:off x="480634" y="3782732"/>
                <a:ext cx="2018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4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cxnSp>
          <p:nvCxnSpPr>
            <p:cNvPr id="102" name="肘形连接符 101"/>
            <p:cNvCxnSpPr/>
            <p:nvPr/>
          </p:nvCxnSpPr>
          <p:spPr>
            <a:xfrm>
              <a:off x="1138941" y="2551243"/>
              <a:ext cx="349635" cy="1116000"/>
            </a:xfrm>
            <a:prstGeom prst="bentConnector4">
              <a:avLst>
                <a:gd name="adj1" fmla="val 26212"/>
                <a:gd name="adj2" fmla="val 10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963870" y="2354257"/>
            <a:ext cx="1758174" cy="1598438"/>
            <a:chOff x="454914" y="2354257"/>
            <a:chExt cx="1758174" cy="1598438"/>
          </a:xfrm>
        </p:grpSpPr>
        <p:cxnSp>
          <p:nvCxnSpPr>
            <p:cNvPr id="108" name="肘形连接符 107"/>
            <p:cNvCxnSpPr/>
            <p:nvPr/>
          </p:nvCxnSpPr>
          <p:spPr>
            <a:xfrm flipH="1" flipV="1">
              <a:off x="735022" y="2548695"/>
              <a:ext cx="1118174" cy="1404000"/>
            </a:xfrm>
            <a:prstGeom prst="bentConnector5">
              <a:avLst>
                <a:gd name="adj1" fmla="val -20444"/>
                <a:gd name="adj2" fmla="val -37941"/>
                <a:gd name="adj3" fmla="val 120444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1799019" y="3781390"/>
              <a:ext cx="41406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PC+4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54914" y="2354257"/>
              <a:ext cx="255664" cy="153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PC'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62060" y="2256730"/>
            <a:ext cx="1645338" cy="2141371"/>
            <a:chOff x="2553104" y="2256730"/>
            <a:chExt cx="1645338" cy="2141371"/>
          </a:xfrm>
        </p:grpSpPr>
        <p:grpSp>
          <p:nvGrpSpPr>
            <p:cNvPr id="47" name="组合 46"/>
            <p:cNvGrpSpPr/>
            <p:nvPr/>
          </p:nvGrpSpPr>
          <p:grpSpPr>
            <a:xfrm>
              <a:off x="2553104" y="2256730"/>
              <a:ext cx="555205" cy="400110"/>
              <a:chOff x="2981933" y="1700808"/>
              <a:chExt cx="555205" cy="400110"/>
            </a:xfrm>
          </p:grpSpPr>
          <p:cxnSp>
            <p:nvCxnSpPr>
              <p:cNvPr id="11" name="肘形连接符 10"/>
              <p:cNvCxnSpPr/>
              <p:nvPr/>
            </p:nvCxnSpPr>
            <p:spPr>
              <a:xfrm flipV="1">
                <a:off x="2981933" y="1919004"/>
                <a:ext cx="555205" cy="91865"/>
              </a:xfrm>
              <a:prstGeom prst="bentConnector3">
                <a:avLst>
                  <a:gd name="adj1" fmla="val 677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文本框 182"/>
              <p:cNvSpPr txBox="1"/>
              <p:nvPr/>
            </p:nvSpPr>
            <p:spPr>
              <a:xfrm>
                <a:off x="3012176" y="1700808"/>
                <a:ext cx="47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rs</a:t>
                </a:r>
              </a:p>
              <a:p>
                <a:pPr algn="ctr"/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25:21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cxnSp>
          <p:nvCxnSpPr>
            <p:cNvPr id="207" name="肘形连接符 206"/>
            <p:cNvCxnSpPr/>
            <p:nvPr/>
          </p:nvCxnSpPr>
          <p:spPr>
            <a:xfrm rot="16200000" flipH="1">
              <a:off x="2005587" y="3107824"/>
              <a:ext cx="1644991" cy="541252"/>
            </a:xfrm>
            <a:prstGeom prst="bentConnector3">
              <a:avLst>
                <a:gd name="adj1" fmla="val 100086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文本框 207"/>
            <p:cNvSpPr txBox="1"/>
            <p:nvPr/>
          </p:nvSpPr>
          <p:spPr>
            <a:xfrm>
              <a:off x="2576980" y="3997991"/>
              <a:ext cx="477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imm</a:t>
              </a:r>
            </a:p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15:0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3115446" y="3930483"/>
              <a:ext cx="1082996" cy="386520"/>
              <a:chOff x="3600345" y="3906576"/>
              <a:chExt cx="1082996" cy="386520"/>
            </a:xfrm>
          </p:grpSpPr>
          <p:sp>
            <p:nvSpPr>
              <p:cNvPr id="76" name="流程图: 手动输入 75"/>
              <p:cNvSpPr/>
              <p:nvPr/>
            </p:nvSpPr>
            <p:spPr>
              <a:xfrm>
                <a:off x="3600345" y="3906576"/>
                <a:ext cx="1082996" cy="365843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61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6100 h 10000"/>
                  <a:gd name="connsiteX0" fmla="*/ 0 w 10000"/>
                  <a:gd name="connsiteY0" fmla="*/ 4642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464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4642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4642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09" name="文本框 208"/>
              <p:cNvSpPr txBox="1"/>
              <p:nvPr/>
            </p:nvSpPr>
            <p:spPr>
              <a:xfrm>
                <a:off x="3706238" y="4031486"/>
                <a:ext cx="9377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+mj-lt"/>
                  </a:rPr>
                  <a:t>符号扩展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3075882" y="1639112"/>
            <a:ext cx="4307610" cy="1870709"/>
            <a:chOff x="3075882" y="1639112"/>
            <a:chExt cx="4307610" cy="1870709"/>
          </a:xfrm>
        </p:grpSpPr>
        <p:grpSp>
          <p:nvGrpSpPr>
            <p:cNvPr id="176" name="组合 175"/>
            <p:cNvGrpSpPr/>
            <p:nvPr/>
          </p:nvGrpSpPr>
          <p:grpSpPr>
            <a:xfrm>
              <a:off x="5733188" y="2551565"/>
              <a:ext cx="833955" cy="153888"/>
              <a:chOff x="5652120" y="2013321"/>
              <a:chExt cx="833955" cy="153888"/>
            </a:xfrm>
          </p:grpSpPr>
          <p:cxnSp>
            <p:nvCxnSpPr>
              <p:cNvPr id="177" name="直接连接符 176"/>
              <p:cNvCxnSpPr/>
              <p:nvPr/>
            </p:nvCxnSpPr>
            <p:spPr>
              <a:xfrm flipV="1">
                <a:off x="5730075" y="2158824"/>
                <a:ext cx="756000" cy="656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5652120" y="2013321"/>
                <a:ext cx="82108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ALUResult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075882" y="2552960"/>
              <a:ext cx="3475136" cy="956861"/>
              <a:chOff x="3075882" y="2552960"/>
              <a:chExt cx="3475136" cy="95686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075882" y="2552960"/>
                <a:ext cx="540000" cy="400110"/>
                <a:chOff x="2581755" y="2811141"/>
                <a:chExt cx="540000" cy="400110"/>
              </a:xfrm>
            </p:grpSpPr>
            <p:cxnSp>
              <p:nvCxnSpPr>
                <p:cNvPr id="112" name="肘形连接符 250"/>
                <p:cNvCxnSpPr/>
                <p:nvPr/>
              </p:nvCxnSpPr>
              <p:spPr>
                <a:xfrm>
                  <a:off x="2581755" y="3022351"/>
                  <a:ext cx="540000" cy="30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文本框 112"/>
                <p:cNvSpPr txBox="1"/>
                <p:nvPr/>
              </p:nvSpPr>
              <p:spPr>
                <a:xfrm>
                  <a:off x="2603558" y="2811141"/>
                  <a:ext cx="4855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rt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20:16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115" name="直接连接符 114"/>
              <p:cNvCxnSpPr/>
              <p:nvPr/>
            </p:nvCxnSpPr>
            <p:spPr>
              <a:xfrm>
                <a:off x="4715018" y="2753821"/>
                <a:ext cx="1836000" cy="756000"/>
              </a:xfrm>
              <a:prstGeom prst="bentConnector3">
                <a:avLst>
                  <a:gd name="adj1" fmla="val 9979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文本框 123"/>
            <p:cNvSpPr txBox="1"/>
            <p:nvPr/>
          </p:nvSpPr>
          <p:spPr>
            <a:xfrm>
              <a:off x="6776849" y="1639112"/>
              <a:ext cx="60664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rgbClr val="FF0000"/>
                  </a:solidFill>
                  <a:latin typeface="+mj-lt"/>
                </a:rPr>
                <a:t>MemWrite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04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31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2204585" y="2323515"/>
            <a:ext cx="477396" cy="247237"/>
            <a:chOff x="2204585" y="2323515"/>
            <a:chExt cx="477396" cy="247237"/>
          </a:xfrm>
        </p:grpSpPr>
        <p:sp>
          <p:nvSpPr>
            <p:cNvPr id="152" name="文本框 151"/>
            <p:cNvSpPr txBox="1"/>
            <p:nvPr/>
          </p:nvSpPr>
          <p:spPr>
            <a:xfrm>
              <a:off x="2204585" y="2323515"/>
              <a:ext cx="477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+mj-lt"/>
                </a:rPr>
                <a:t>Instr</a:t>
              </a:r>
              <a:endParaRPr lang="zh-CN" altLang="en-US" sz="1000" dirty="0">
                <a:latin typeface="+mj-lt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>
            <a:xfrm flipV="1">
              <a:off x="2280674" y="2566791"/>
              <a:ext cx="360000" cy="396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7" name="文本框 186"/>
          <p:cNvSpPr txBox="1"/>
          <p:nvPr/>
        </p:nvSpPr>
        <p:spPr>
          <a:xfrm>
            <a:off x="456083" y="2284885"/>
            <a:ext cx="414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>
              <a:latin typeface="+mj-lt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812946" y="1620699"/>
            <a:ext cx="6971880" cy="2066193"/>
            <a:chOff x="812946" y="1620699"/>
            <a:chExt cx="6971880" cy="2066193"/>
          </a:xfrm>
        </p:grpSpPr>
        <p:grpSp>
          <p:nvGrpSpPr>
            <p:cNvPr id="114" name="组合 113"/>
            <p:cNvGrpSpPr/>
            <p:nvPr/>
          </p:nvGrpSpPr>
          <p:grpSpPr>
            <a:xfrm>
              <a:off x="1509759" y="2149784"/>
              <a:ext cx="844171" cy="1248959"/>
              <a:chOff x="1509759" y="2149784"/>
              <a:chExt cx="844171" cy="124895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570142" y="2149784"/>
                <a:ext cx="699319" cy="12489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542380" y="2829432"/>
                <a:ext cx="729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指令</a:t>
                </a:r>
                <a:endPara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存储器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509759" y="2452988"/>
                <a:ext cx="2932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2610" y="2452988"/>
                <a:ext cx="431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812946" y="1933404"/>
              <a:ext cx="414069" cy="981688"/>
              <a:chOff x="812946" y="1933404"/>
              <a:chExt cx="414069" cy="981688"/>
            </a:xfrm>
          </p:grpSpPr>
          <p:grpSp>
            <p:nvGrpSpPr>
              <p:cNvPr id="200" name="组合 199"/>
              <p:cNvGrpSpPr/>
              <p:nvPr/>
            </p:nvGrpSpPr>
            <p:grpSpPr>
              <a:xfrm>
                <a:off x="834163" y="2242232"/>
                <a:ext cx="366316" cy="672860"/>
                <a:chOff x="1636797" y="1984075"/>
                <a:chExt cx="366316" cy="672860"/>
              </a:xfrm>
            </p:grpSpPr>
            <p:sp>
              <p:nvSpPr>
                <p:cNvPr id="203" name="等腰三角形 202"/>
                <p:cNvSpPr/>
                <p:nvPr/>
              </p:nvSpPr>
              <p:spPr>
                <a:xfrm flipV="1">
                  <a:off x="1636797" y="1984075"/>
                  <a:ext cx="360000" cy="1639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>
                  <a:off x="1643113" y="1984075"/>
                  <a:ext cx="360000" cy="6728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</p:grpSp>
          <p:cxnSp>
            <p:nvCxnSpPr>
              <p:cNvPr id="201" name="直接连接符 200"/>
              <p:cNvCxnSpPr/>
              <p:nvPr/>
            </p:nvCxnSpPr>
            <p:spPr>
              <a:xfrm>
                <a:off x="1017321" y="2095152"/>
                <a:ext cx="0" cy="144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1" name="文本框 190"/>
              <p:cNvSpPr txBox="1"/>
              <p:nvPr/>
            </p:nvSpPr>
            <p:spPr>
              <a:xfrm>
                <a:off x="839626" y="1933404"/>
                <a:ext cx="36577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CLK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812946" y="2522112"/>
                <a:ext cx="414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PC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6871769" y="1620699"/>
              <a:ext cx="913057" cy="2066193"/>
              <a:chOff x="6871769" y="1620699"/>
              <a:chExt cx="913057" cy="2066193"/>
            </a:xfrm>
          </p:grpSpPr>
          <p:sp>
            <p:nvSpPr>
              <p:cNvPr id="80" name="等腰三角形 79"/>
              <p:cNvSpPr/>
              <p:nvPr/>
            </p:nvSpPr>
            <p:spPr>
              <a:xfrm flipV="1">
                <a:off x="7039157" y="2183286"/>
                <a:ext cx="252000" cy="10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>
                <a:off x="7161933" y="2036206"/>
                <a:ext cx="0" cy="144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1"/>
              <p:nvPr/>
            </p:nvSpPr>
            <p:spPr>
              <a:xfrm>
                <a:off x="6993054" y="1873659"/>
                <a:ext cx="34179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CLK</a:t>
                </a:r>
                <a:endParaRPr lang="zh-CN" altLang="en-US" sz="1000" dirty="0">
                  <a:latin typeface="+mj-lt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962574" y="2178492"/>
                <a:ext cx="698400" cy="1508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945714" y="2947193"/>
                <a:ext cx="729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</a:t>
                </a:r>
                <a:endPara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存储器</a:t>
                </a: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6910817" y="2555795"/>
                <a:ext cx="2932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7239386" y="2128695"/>
                <a:ext cx="4770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WE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7286212" y="2555795"/>
                <a:ext cx="431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6871769" y="3362403"/>
                <a:ext cx="5116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WD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64" name="直接连接符 163"/>
              <p:cNvCxnSpPr/>
              <p:nvPr/>
            </p:nvCxnSpPr>
            <p:spPr>
              <a:xfrm>
                <a:off x="7488214" y="1776123"/>
                <a:ext cx="0" cy="396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文本框 123"/>
              <p:cNvSpPr txBox="1"/>
              <p:nvPr/>
            </p:nvSpPr>
            <p:spPr>
              <a:xfrm>
                <a:off x="7178183" y="1620699"/>
                <a:ext cx="60664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MemWrite</a:t>
                </a:r>
                <a:endParaRPr lang="zh-CN" altLang="en-US" sz="1000" dirty="0">
                  <a:latin typeface="+mj-lt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3124110" y="1620699"/>
              <a:ext cx="1230377" cy="2043719"/>
              <a:chOff x="3124110" y="1620699"/>
              <a:chExt cx="1230377" cy="2043719"/>
            </a:xfrm>
          </p:grpSpPr>
          <p:cxnSp>
            <p:nvCxnSpPr>
              <p:cNvPr id="162" name="直接连接符 161"/>
              <p:cNvCxnSpPr/>
              <p:nvPr/>
            </p:nvCxnSpPr>
            <p:spPr>
              <a:xfrm>
                <a:off x="3957454" y="1794623"/>
                <a:ext cx="0" cy="360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3641221" y="1620699"/>
                <a:ext cx="61057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RegWrite</a:t>
                </a:r>
                <a:endParaRPr lang="zh-CN" altLang="en-US" sz="1000" dirty="0">
                  <a:latin typeface="+mj-lt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199393" y="2157907"/>
                <a:ext cx="1080000" cy="15065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517159" y="3155459"/>
                <a:ext cx="729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寄存器文件</a:t>
                </a:r>
              </a:p>
            </p:txBody>
          </p:sp>
          <p:sp>
            <p:nvSpPr>
              <p:cNvPr id="85" name="等腰三角形 84"/>
              <p:cNvSpPr/>
              <p:nvPr/>
            </p:nvSpPr>
            <p:spPr>
              <a:xfrm flipV="1">
                <a:off x="3293941" y="2164323"/>
                <a:ext cx="252000" cy="10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3416717" y="2017243"/>
                <a:ext cx="0" cy="144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3216162" y="1847875"/>
                <a:ext cx="4000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CLK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849255" y="2354258"/>
                <a:ext cx="5052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RD1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3124110" y="3363973"/>
                <a:ext cx="5116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WD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3670833" y="2156743"/>
                <a:ext cx="5983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WE3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3840630" y="2632263"/>
                <a:ext cx="5052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RD2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3163367" y="2632263"/>
                <a:ext cx="386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A2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3164357" y="3084744"/>
                <a:ext cx="386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A3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3154701" y="2354258"/>
                <a:ext cx="38662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A1</a:t>
                </a:r>
                <a:endParaRPr lang="zh-CN" altLang="en-US" sz="1200" dirty="0">
                  <a:latin typeface="+mj-lt"/>
                </a:endParaRPr>
              </a:p>
            </p:txBody>
          </p:sp>
        </p:grpSp>
      </p:grpSp>
      <p:grpSp>
        <p:nvGrpSpPr>
          <p:cNvPr id="198" name="组合 197"/>
          <p:cNvGrpSpPr/>
          <p:nvPr/>
        </p:nvGrpSpPr>
        <p:grpSpPr>
          <a:xfrm>
            <a:off x="2625814" y="1620699"/>
            <a:ext cx="2079338" cy="3346739"/>
            <a:chOff x="2625814" y="1620699"/>
            <a:chExt cx="2079338" cy="3346739"/>
          </a:xfrm>
        </p:grpSpPr>
        <p:grpSp>
          <p:nvGrpSpPr>
            <p:cNvPr id="197" name="组合 196"/>
            <p:cNvGrpSpPr/>
            <p:nvPr/>
          </p:nvGrpSpPr>
          <p:grpSpPr>
            <a:xfrm>
              <a:off x="2625814" y="1620699"/>
              <a:ext cx="2079338" cy="3346739"/>
              <a:chOff x="2625814" y="1620699"/>
              <a:chExt cx="2079338" cy="3346739"/>
            </a:xfrm>
          </p:grpSpPr>
          <p:sp>
            <p:nvSpPr>
              <p:cNvPr id="76" name="流程图: 手动输入 75"/>
              <p:cNvSpPr/>
              <p:nvPr/>
            </p:nvSpPr>
            <p:spPr>
              <a:xfrm>
                <a:off x="3193084" y="4508447"/>
                <a:ext cx="1082996" cy="365843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61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6100 h 10000"/>
                  <a:gd name="connsiteX0" fmla="*/ 0 w 10000"/>
                  <a:gd name="connsiteY0" fmla="*/ 4642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464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4642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4642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grpSp>
            <p:nvGrpSpPr>
              <p:cNvPr id="196" name="组合 195"/>
              <p:cNvGrpSpPr/>
              <p:nvPr/>
            </p:nvGrpSpPr>
            <p:grpSpPr>
              <a:xfrm>
                <a:off x="2625814" y="1620699"/>
                <a:ext cx="2079338" cy="3346739"/>
                <a:chOff x="2625814" y="1620699"/>
                <a:chExt cx="2079338" cy="3346739"/>
              </a:xfrm>
            </p:grpSpPr>
            <p:grpSp>
              <p:nvGrpSpPr>
                <p:cNvPr id="250" name="组合 249"/>
                <p:cNvGrpSpPr/>
                <p:nvPr/>
              </p:nvGrpSpPr>
              <p:grpSpPr>
                <a:xfrm>
                  <a:off x="2628000" y="3741561"/>
                  <a:ext cx="1692000" cy="154311"/>
                  <a:chOff x="2973778" y="2429656"/>
                  <a:chExt cx="1663515" cy="154311"/>
                </a:xfrm>
              </p:grpSpPr>
              <p:cxnSp>
                <p:nvCxnSpPr>
                  <p:cNvPr id="251" name="肘形连接符 250"/>
                  <p:cNvCxnSpPr/>
                  <p:nvPr/>
                </p:nvCxnSpPr>
                <p:spPr>
                  <a:xfrm>
                    <a:off x="2973778" y="2580911"/>
                    <a:ext cx="1663515" cy="3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文本框 251"/>
                  <p:cNvSpPr txBox="1"/>
                  <p:nvPr/>
                </p:nvSpPr>
                <p:spPr>
                  <a:xfrm>
                    <a:off x="3034652" y="2429656"/>
                    <a:ext cx="523937" cy="153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FF0000"/>
                        </a:solidFill>
                        <a:latin typeface="+mj-lt"/>
                      </a:rPr>
                      <a:t>rt  20:16</a:t>
                    </a:r>
                    <a:endParaRPr lang="zh-CN" altLang="en-US" sz="1000" dirty="0">
                      <a:solidFill>
                        <a:srgbClr val="FF0000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11" name="肘形连接符 10"/>
                <p:cNvCxnSpPr/>
                <p:nvPr/>
              </p:nvCxnSpPr>
              <p:spPr>
                <a:xfrm flipV="1">
                  <a:off x="2626384" y="2474926"/>
                  <a:ext cx="555205" cy="91865"/>
                </a:xfrm>
                <a:prstGeom prst="bentConnector3">
                  <a:avLst>
                    <a:gd name="adj1" fmla="val 677"/>
                  </a:avLst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文本框 182"/>
                <p:cNvSpPr txBox="1"/>
                <p:nvPr/>
              </p:nvSpPr>
              <p:spPr>
                <a:xfrm>
                  <a:off x="2660985" y="2256730"/>
                  <a:ext cx="4773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rs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25:21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cxnSp>
              <p:nvCxnSpPr>
                <p:cNvPr id="207" name="肘形连接符 206"/>
                <p:cNvCxnSpPr/>
                <p:nvPr/>
              </p:nvCxnSpPr>
              <p:spPr>
                <a:xfrm rot="16200000" flipH="1">
                  <a:off x="1799011" y="3401581"/>
                  <a:ext cx="2196000" cy="541252"/>
                </a:xfrm>
                <a:prstGeom prst="bentConnector3">
                  <a:avLst>
                    <a:gd name="adj1" fmla="val 100086"/>
                  </a:avLst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文本框 207"/>
                <p:cNvSpPr txBox="1"/>
                <p:nvPr/>
              </p:nvSpPr>
              <p:spPr>
                <a:xfrm>
                  <a:off x="2654618" y="4567328"/>
                  <a:ext cx="4773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imm</a:t>
                  </a:r>
                </a:p>
                <a:p>
                  <a:pPr algn="ctr"/>
                  <a:r>
                    <a:rPr lang="en-US" altLang="zh-CN" sz="1000" dirty="0">
                      <a:latin typeface="+mj-lt"/>
                    </a:rPr>
                    <a:t>15:0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09" name="文本框 208"/>
                <p:cNvSpPr txBox="1"/>
                <p:nvPr/>
              </p:nvSpPr>
              <p:spPr>
                <a:xfrm>
                  <a:off x="3298977" y="4607479"/>
                  <a:ext cx="9377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latin typeface="+mj-lt"/>
                    </a:rPr>
                    <a:t>符号扩展</a:t>
                  </a:r>
                </a:p>
              </p:txBody>
            </p:sp>
            <p:grpSp>
              <p:nvGrpSpPr>
                <p:cNvPr id="4" name="组合 3"/>
                <p:cNvGrpSpPr/>
                <p:nvPr/>
              </p:nvGrpSpPr>
              <p:grpSpPr>
                <a:xfrm>
                  <a:off x="2627308" y="2552960"/>
                  <a:ext cx="540000" cy="400110"/>
                  <a:chOff x="2133181" y="2811141"/>
                  <a:chExt cx="540000" cy="400110"/>
                </a:xfrm>
              </p:grpSpPr>
              <p:cxnSp>
                <p:nvCxnSpPr>
                  <p:cNvPr id="112" name="肘形连接符 250"/>
                  <p:cNvCxnSpPr/>
                  <p:nvPr/>
                </p:nvCxnSpPr>
                <p:spPr>
                  <a:xfrm>
                    <a:off x="2133181" y="3022351"/>
                    <a:ext cx="540000" cy="3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2146360" y="2811141"/>
                    <a:ext cx="48557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FF0000"/>
                        </a:solidFill>
                        <a:latin typeface="+mj-lt"/>
                      </a:rPr>
                      <a:t>rt</a:t>
                    </a:r>
                  </a:p>
                  <a:p>
                    <a:pPr algn="ctr"/>
                    <a:r>
                      <a:rPr lang="en-US" altLang="zh-CN" sz="1000" dirty="0">
                        <a:solidFill>
                          <a:srgbClr val="FF0000"/>
                        </a:solidFill>
                        <a:latin typeface="+mj-lt"/>
                      </a:rPr>
                      <a:t>20:16</a:t>
                    </a:r>
                    <a:endParaRPr lang="zh-CN" altLang="en-US" sz="1000" dirty="0">
                      <a:solidFill>
                        <a:srgbClr val="FF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149" name="组合 148"/>
                <p:cNvGrpSpPr/>
                <p:nvPr/>
              </p:nvGrpSpPr>
              <p:grpSpPr>
                <a:xfrm>
                  <a:off x="4217296" y="1620699"/>
                  <a:ext cx="487856" cy="2695129"/>
                  <a:chOff x="4217296" y="1620699"/>
                  <a:chExt cx="487856" cy="2695129"/>
                </a:xfrm>
              </p:grpSpPr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4217296" y="1620699"/>
                    <a:ext cx="487856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FF0000"/>
                        </a:solidFill>
                        <a:latin typeface="+mj-lt"/>
                      </a:rPr>
                      <a:t>RegDst</a:t>
                    </a:r>
                    <a:endParaRPr lang="zh-CN" altLang="en-US" sz="1000" dirty="0">
                      <a:solidFill>
                        <a:srgbClr val="FF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4448129" y="1768383"/>
                    <a:ext cx="0" cy="2016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七角星 93"/>
                  <p:cNvSpPr/>
                  <p:nvPr/>
                </p:nvSpPr>
                <p:spPr>
                  <a:xfrm rot="5400000">
                    <a:off x="4147689" y="3919828"/>
                    <a:ext cx="576000" cy="216000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515226 w 1451588"/>
                      <a:gd name="connsiteY5" fmla="*/ 715226 h 723188"/>
                      <a:gd name="connsiteX6" fmla="*/ 0 w 1451588"/>
                      <a:gd name="connsiteY6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43" name="文本框 142"/>
                  <p:cNvSpPr txBox="1"/>
                  <p:nvPr/>
                </p:nvSpPr>
                <p:spPr>
                  <a:xfrm>
                    <a:off x="4340770" y="3843162"/>
                    <a:ext cx="189839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0</a:t>
                    </a:r>
                  </a:p>
                  <a:p>
                    <a:pPr algn="ctr"/>
                    <a:endParaRPr lang="en-US" altLang="zh-CN" sz="400" dirty="0">
                      <a:latin typeface="+mj-lt"/>
                    </a:endParaRP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1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44" name="肘形连接符 250"/>
                <p:cNvCxnSpPr/>
                <p:nvPr/>
              </p:nvCxnSpPr>
              <p:spPr>
                <a:xfrm>
                  <a:off x="2625814" y="4146317"/>
                  <a:ext cx="1692000" cy="30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文本框 144"/>
                <p:cNvSpPr txBox="1"/>
                <p:nvPr/>
              </p:nvSpPr>
              <p:spPr>
                <a:xfrm>
                  <a:off x="2689915" y="3994760"/>
                  <a:ext cx="53290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rd  15:11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cxnSp>
              <p:nvCxnSpPr>
                <p:cNvPr id="147" name="肘形连接符 250"/>
                <p:cNvCxnSpPr>
                  <a:stCxn id="143" idx="3"/>
                  <a:endCxn id="175" idx="1"/>
                </p:cNvCxnSpPr>
                <p:nvPr/>
              </p:nvCxnSpPr>
              <p:spPr>
                <a:xfrm flipH="1" flipV="1">
                  <a:off x="3164357" y="3223244"/>
                  <a:ext cx="1366252" cy="804584"/>
                </a:xfrm>
                <a:prstGeom prst="bentConnector5">
                  <a:avLst>
                    <a:gd name="adj1" fmla="val -10418"/>
                    <a:gd name="adj2" fmla="val -54347"/>
                    <a:gd name="adj3" fmla="val 150195"/>
                  </a:avLst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4" name="文本框 153"/>
            <p:cNvSpPr txBox="1"/>
            <p:nvPr/>
          </p:nvSpPr>
          <p:spPr>
            <a:xfrm>
              <a:off x="3124110" y="4311568"/>
              <a:ext cx="75856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WriteReg 4:0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  <p:cxnSp>
        <p:nvCxnSpPr>
          <p:cNvPr id="236" name="直接连接符 209"/>
          <p:cNvCxnSpPr/>
          <p:nvPr/>
        </p:nvCxnSpPr>
        <p:spPr>
          <a:xfrm rot="10800000" flipH="1">
            <a:off x="3200355" y="2516330"/>
            <a:ext cx="5363996" cy="972000"/>
          </a:xfrm>
          <a:prstGeom prst="bentConnector5">
            <a:avLst>
              <a:gd name="adj1" fmla="val -16549"/>
              <a:gd name="adj2" fmla="val -188846"/>
              <a:gd name="adj3" fmla="val 102538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3" name="组合 212"/>
          <p:cNvGrpSpPr/>
          <p:nvPr/>
        </p:nvGrpSpPr>
        <p:grpSpPr>
          <a:xfrm>
            <a:off x="532552" y="2354257"/>
            <a:ext cx="1758174" cy="1979325"/>
            <a:chOff x="532552" y="2354257"/>
            <a:chExt cx="1758174" cy="1979325"/>
          </a:xfrm>
        </p:grpSpPr>
        <p:sp>
          <p:nvSpPr>
            <p:cNvPr id="110" name="文本框 109"/>
            <p:cNvSpPr txBox="1"/>
            <p:nvPr/>
          </p:nvSpPr>
          <p:spPr>
            <a:xfrm>
              <a:off x="532552" y="2354257"/>
              <a:ext cx="255664" cy="153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latin typeface="+mj-lt"/>
                </a:rPr>
                <a:t>PC'</a:t>
              </a:r>
              <a:endParaRPr lang="zh-CN" altLang="en-US" sz="1000" dirty="0">
                <a:latin typeface="+mj-lt"/>
              </a:endParaRPr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812660" y="2548695"/>
              <a:ext cx="1478066" cy="1784887"/>
              <a:chOff x="812660" y="2548695"/>
              <a:chExt cx="1478066" cy="1784887"/>
            </a:xfrm>
          </p:grpSpPr>
          <p:cxnSp>
            <p:nvCxnSpPr>
              <p:cNvPr id="102" name="肘形连接符 101"/>
              <p:cNvCxnSpPr/>
              <p:nvPr/>
            </p:nvCxnSpPr>
            <p:spPr>
              <a:xfrm>
                <a:off x="1216579" y="2551243"/>
                <a:ext cx="349635" cy="1116000"/>
              </a:xfrm>
              <a:prstGeom prst="bentConnector4">
                <a:avLst>
                  <a:gd name="adj1" fmla="val 26212"/>
                  <a:gd name="adj2" fmla="val 1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肘形连接符 107"/>
              <p:cNvCxnSpPr/>
              <p:nvPr/>
            </p:nvCxnSpPr>
            <p:spPr>
              <a:xfrm flipH="1" flipV="1">
                <a:off x="812660" y="2548695"/>
                <a:ext cx="1118174" cy="1404000"/>
              </a:xfrm>
              <a:prstGeom prst="bentConnector5">
                <a:avLst>
                  <a:gd name="adj1" fmla="val -20444"/>
                  <a:gd name="adj2" fmla="val -37941"/>
                  <a:gd name="adj3" fmla="val 12044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组合 187"/>
              <p:cNvGrpSpPr/>
              <p:nvPr/>
            </p:nvGrpSpPr>
            <p:grpSpPr>
              <a:xfrm>
                <a:off x="1279989" y="3551136"/>
                <a:ext cx="1010737" cy="782446"/>
                <a:chOff x="1279989" y="3551136"/>
                <a:chExt cx="1010737" cy="782446"/>
              </a:xfrm>
            </p:grpSpPr>
            <p:sp>
              <p:nvSpPr>
                <p:cNvPr id="103" name="七角星 93"/>
                <p:cNvSpPr/>
                <p:nvPr/>
              </p:nvSpPr>
              <p:spPr>
                <a:xfrm rot="5400000">
                  <a:off x="1353154" y="3770856"/>
                  <a:ext cx="782446" cy="343006"/>
                </a:xfrm>
                <a:custGeom>
                  <a:avLst/>
                  <a:gdLst>
                    <a:gd name="connsiteX0" fmla="*/ -4 w 1396810"/>
                    <a:gd name="connsiteY0" fmla="*/ 879868 h 1368152"/>
                    <a:gd name="connsiteX1" fmla="*/ 215092 w 1396810"/>
                    <a:gd name="connsiteY1" fmla="*/ 608888 h 1368152"/>
                    <a:gd name="connsiteX2" fmla="*/ 138327 w 1396810"/>
                    <a:gd name="connsiteY2" fmla="*/ 270980 h 1368152"/>
                    <a:gd name="connsiteX3" fmla="*/ 483313 w 1396810"/>
                    <a:gd name="connsiteY3" fmla="*/ 270981 h 1368152"/>
                    <a:gd name="connsiteX4" fmla="*/ 698405 w 1396810"/>
                    <a:gd name="connsiteY4" fmla="*/ 0 h 1368152"/>
                    <a:gd name="connsiteX5" fmla="*/ 913497 w 1396810"/>
                    <a:gd name="connsiteY5" fmla="*/ 270981 h 1368152"/>
                    <a:gd name="connsiteX6" fmla="*/ 1258483 w 1396810"/>
                    <a:gd name="connsiteY6" fmla="*/ 270980 h 1368152"/>
                    <a:gd name="connsiteX7" fmla="*/ 1181718 w 1396810"/>
                    <a:gd name="connsiteY7" fmla="*/ 608888 h 1368152"/>
                    <a:gd name="connsiteX8" fmla="*/ 1396814 w 1396810"/>
                    <a:gd name="connsiteY8" fmla="*/ 879868 h 1368152"/>
                    <a:gd name="connsiteX9" fmla="*/ 1085990 w 1396810"/>
                    <a:gd name="connsiteY9" fmla="*/ 1030251 h 1368152"/>
                    <a:gd name="connsiteX10" fmla="*/ 1009223 w 1396810"/>
                    <a:gd name="connsiteY10" fmla="*/ 1368159 h 1368152"/>
                    <a:gd name="connsiteX11" fmla="*/ 698405 w 1396810"/>
                    <a:gd name="connsiteY11" fmla="*/ 1217774 h 1368152"/>
                    <a:gd name="connsiteX12" fmla="*/ 387587 w 1396810"/>
                    <a:gd name="connsiteY12" fmla="*/ 1368159 h 1368152"/>
                    <a:gd name="connsiteX13" fmla="*/ 310820 w 1396810"/>
                    <a:gd name="connsiteY13" fmla="*/ 1030251 h 1368152"/>
                    <a:gd name="connsiteX14" fmla="*/ -4 w 1396810"/>
                    <a:gd name="connsiteY14" fmla="*/ 879868 h 1368152"/>
                    <a:gd name="connsiteX0" fmla="*/ 0 w 1396818"/>
                    <a:gd name="connsiteY0" fmla="*/ 608888 h 1097179"/>
                    <a:gd name="connsiteX1" fmla="*/ 215096 w 1396818"/>
                    <a:gd name="connsiteY1" fmla="*/ 337908 h 1097179"/>
                    <a:gd name="connsiteX2" fmla="*/ 138331 w 1396818"/>
                    <a:gd name="connsiteY2" fmla="*/ 0 h 1097179"/>
                    <a:gd name="connsiteX3" fmla="*/ 483317 w 1396818"/>
                    <a:gd name="connsiteY3" fmla="*/ 1 h 1097179"/>
                    <a:gd name="connsiteX4" fmla="*/ 913501 w 1396818"/>
                    <a:gd name="connsiteY4" fmla="*/ 1 h 1097179"/>
                    <a:gd name="connsiteX5" fmla="*/ 1258487 w 1396818"/>
                    <a:gd name="connsiteY5" fmla="*/ 0 h 1097179"/>
                    <a:gd name="connsiteX6" fmla="*/ 1181722 w 1396818"/>
                    <a:gd name="connsiteY6" fmla="*/ 337908 h 1097179"/>
                    <a:gd name="connsiteX7" fmla="*/ 1396818 w 1396818"/>
                    <a:gd name="connsiteY7" fmla="*/ 608888 h 1097179"/>
                    <a:gd name="connsiteX8" fmla="*/ 1085994 w 1396818"/>
                    <a:gd name="connsiteY8" fmla="*/ 759271 h 1097179"/>
                    <a:gd name="connsiteX9" fmla="*/ 1009227 w 1396818"/>
                    <a:gd name="connsiteY9" fmla="*/ 1097179 h 1097179"/>
                    <a:gd name="connsiteX10" fmla="*/ 698409 w 1396818"/>
                    <a:gd name="connsiteY10" fmla="*/ 946794 h 1097179"/>
                    <a:gd name="connsiteX11" fmla="*/ 387591 w 1396818"/>
                    <a:gd name="connsiteY11" fmla="*/ 1097179 h 1097179"/>
                    <a:gd name="connsiteX12" fmla="*/ 310824 w 1396818"/>
                    <a:gd name="connsiteY12" fmla="*/ 759271 h 1097179"/>
                    <a:gd name="connsiteX13" fmla="*/ 0 w 1396818"/>
                    <a:gd name="connsiteY13" fmla="*/ 608888 h 1097179"/>
                    <a:gd name="connsiteX0" fmla="*/ 0 w 1396818"/>
                    <a:gd name="connsiteY0" fmla="*/ 608888 h 1097179"/>
                    <a:gd name="connsiteX1" fmla="*/ 215096 w 1396818"/>
                    <a:gd name="connsiteY1" fmla="*/ 337908 h 1097179"/>
                    <a:gd name="connsiteX2" fmla="*/ 138331 w 1396818"/>
                    <a:gd name="connsiteY2" fmla="*/ 0 h 1097179"/>
                    <a:gd name="connsiteX3" fmla="*/ 483317 w 1396818"/>
                    <a:gd name="connsiteY3" fmla="*/ 1 h 1097179"/>
                    <a:gd name="connsiteX4" fmla="*/ 913501 w 1396818"/>
                    <a:gd name="connsiteY4" fmla="*/ 1 h 1097179"/>
                    <a:gd name="connsiteX5" fmla="*/ 1258487 w 1396818"/>
                    <a:gd name="connsiteY5" fmla="*/ 0 h 1097179"/>
                    <a:gd name="connsiteX6" fmla="*/ 1181722 w 1396818"/>
                    <a:gd name="connsiteY6" fmla="*/ 337908 h 1097179"/>
                    <a:gd name="connsiteX7" fmla="*/ 1396818 w 1396818"/>
                    <a:gd name="connsiteY7" fmla="*/ 608888 h 1097179"/>
                    <a:gd name="connsiteX8" fmla="*/ 1009227 w 1396818"/>
                    <a:gd name="connsiteY8" fmla="*/ 1097179 h 1097179"/>
                    <a:gd name="connsiteX9" fmla="*/ 698409 w 1396818"/>
                    <a:gd name="connsiteY9" fmla="*/ 946794 h 1097179"/>
                    <a:gd name="connsiteX10" fmla="*/ 387591 w 1396818"/>
                    <a:gd name="connsiteY10" fmla="*/ 1097179 h 1097179"/>
                    <a:gd name="connsiteX11" fmla="*/ 310824 w 1396818"/>
                    <a:gd name="connsiteY11" fmla="*/ 759271 h 1097179"/>
                    <a:gd name="connsiteX12" fmla="*/ 0 w 1396818"/>
                    <a:gd name="connsiteY12" fmla="*/ 608888 h 1097179"/>
                    <a:gd name="connsiteX0" fmla="*/ 0 w 1396818"/>
                    <a:gd name="connsiteY0" fmla="*/ 608888 h 1097179"/>
                    <a:gd name="connsiteX1" fmla="*/ 215096 w 1396818"/>
                    <a:gd name="connsiteY1" fmla="*/ 337908 h 1097179"/>
                    <a:gd name="connsiteX2" fmla="*/ 138331 w 1396818"/>
                    <a:gd name="connsiteY2" fmla="*/ 0 h 1097179"/>
                    <a:gd name="connsiteX3" fmla="*/ 483317 w 1396818"/>
                    <a:gd name="connsiteY3" fmla="*/ 1 h 1097179"/>
                    <a:gd name="connsiteX4" fmla="*/ 913501 w 1396818"/>
                    <a:gd name="connsiteY4" fmla="*/ 1 h 1097179"/>
                    <a:gd name="connsiteX5" fmla="*/ 1258487 w 1396818"/>
                    <a:gd name="connsiteY5" fmla="*/ 0 h 1097179"/>
                    <a:gd name="connsiteX6" fmla="*/ 1181722 w 1396818"/>
                    <a:gd name="connsiteY6" fmla="*/ 337908 h 1097179"/>
                    <a:gd name="connsiteX7" fmla="*/ 1396818 w 1396818"/>
                    <a:gd name="connsiteY7" fmla="*/ 608888 h 1097179"/>
                    <a:gd name="connsiteX8" fmla="*/ 1009227 w 1396818"/>
                    <a:gd name="connsiteY8" fmla="*/ 1097179 h 1097179"/>
                    <a:gd name="connsiteX9" fmla="*/ 698409 w 1396818"/>
                    <a:gd name="connsiteY9" fmla="*/ 946794 h 1097179"/>
                    <a:gd name="connsiteX10" fmla="*/ 387591 w 1396818"/>
                    <a:gd name="connsiteY10" fmla="*/ 1097179 h 1097179"/>
                    <a:gd name="connsiteX11" fmla="*/ 0 w 1396818"/>
                    <a:gd name="connsiteY11" fmla="*/ 608888 h 1097179"/>
                    <a:gd name="connsiteX0" fmla="*/ 0 w 1396818"/>
                    <a:gd name="connsiteY0" fmla="*/ 608888 h 1097179"/>
                    <a:gd name="connsiteX1" fmla="*/ 138331 w 1396818"/>
                    <a:gd name="connsiteY1" fmla="*/ 0 h 1097179"/>
                    <a:gd name="connsiteX2" fmla="*/ 483317 w 1396818"/>
                    <a:gd name="connsiteY2" fmla="*/ 1 h 1097179"/>
                    <a:gd name="connsiteX3" fmla="*/ 913501 w 1396818"/>
                    <a:gd name="connsiteY3" fmla="*/ 1 h 1097179"/>
                    <a:gd name="connsiteX4" fmla="*/ 1258487 w 1396818"/>
                    <a:gd name="connsiteY4" fmla="*/ 0 h 1097179"/>
                    <a:gd name="connsiteX5" fmla="*/ 1181722 w 1396818"/>
                    <a:gd name="connsiteY5" fmla="*/ 337908 h 1097179"/>
                    <a:gd name="connsiteX6" fmla="*/ 1396818 w 1396818"/>
                    <a:gd name="connsiteY6" fmla="*/ 608888 h 1097179"/>
                    <a:gd name="connsiteX7" fmla="*/ 1009227 w 1396818"/>
                    <a:gd name="connsiteY7" fmla="*/ 1097179 h 1097179"/>
                    <a:gd name="connsiteX8" fmla="*/ 698409 w 1396818"/>
                    <a:gd name="connsiteY8" fmla="*/ 946794 h 1097179"/>
                    <a:gd name="connsiteX9" fmla="*/ 387591 w 1396818"/>
                    <a:gd name="connsiteY9" fmla="*/ 1097179 h 1097179"/>
                    <a:gd name="connsiteX10" fmla="*/ 0 w 1396818"/>
                    <a:gd name="connsiteY10" fmla="*/ 608888 h 1097179"/>
                    <a:gd name="connsiteX0" fmla="*/ 0 w 1396818"/>
                    <a:gd name="connsiteY0" fmla="*/ 608888 h 1097179"/>
                    <a:gd name="connsiteX1" fmla="*/ 138331 w 1396818"/>
                    <a:gd name="connsiteY1" fmla="*/ 0 h 1097179"/>
                    <a:gd name="connsiteX2" fmla="*/ 483317 w 1396818"/>
                    <a:gd name="connsiteY2" fmla="*/ 1 h 1097179"/>
                    <a:gd name="connsiteX3" fmla="*/ 913501 w 1396818"/>
                    <a:gd name="connsiteY3" fmla="*/ 1 h 1097179"/>
                    <a:gd name="connsiteX4" fmla="*/ 1258487 w 1396818"/>
                    <a:gd name="connsiteY4" fmla="*/ 0 h 1097179"/>
                    <a:gd name="connsiteX5" fmla="*/ 1396818 w 1396818"/>
                    <a:gd name="connsiteY5" fmla="*/ 608888 h 1097179"/>
                    <a:gd name="connsiteX6" fmla="*/ 1009227 w 1396818"/>
                    <a:gd name="connsiteY6" fmla="*/ 1097179 h 1097179"/>
                    <a:gd name="connsiteX7" fmla="*/ 698409 w 1396818"/>
                    <a:gd name="connsiteY7" fmla="*/ 946794 h 1097179"/>
                    <a:gd name="connsiteX8" fmla="*/ 387591 w 1396818"/>
                    <a:gd name="connsiteY8" fmla="*/ 1097179 h 1097179"/>
                    <a:gd name="connsiteX9" fmla="*/ 0 w 1396818"/>
                    <a:gd name="connsiteY9" fmla="*/ 608888 h 1097179"/>
                    <a:gd name="connsiteX0" fmla="*/ 0 w 1396818"/>
                    <a:gd name="connsiteY0" fmla="*/ 608888 h 1097179"/>
                    <a:gd name="connsiteX1" fmla="*/ 138331 w 1396818"/>
                    <a:gd name="connsiteY1" fmla="*/ 0 h 1097179"/>
                    <a:gd name="connsiteX2" fmla="*/ 483317 w 1396818"/>
                    <a:gd name="connsiteY2" fmla="*/ 1 h 1097179"/>
                    <a:gd name="connsiteX3" fmla="*/ 913501 w 1396818"/>
                    <a:gd name="connsiteY3" fmla="*/ 1 h 1097179"/>
                    <a:gd name="connsiteX4" fmla="*/ 1258487 w 1396818"/>
                    <a:gd name="connsiteY4" fmla="*/ 0 h 1097179"/>
                    <a:gd name="connsiteX5" fmla="*/ 1396818 w 1396818"/>
                    <a:gd name="connsiteY5" fmla="*/ 608888 h 1097179"/>
                    <a:gd name="connsiteX6" fmla="*/ 1009227 w 1396818"/>
                    <a:gd name="connsiteY6" fmla="*/ 1097179 h 1097179"/>
                    <a:gd name="connsiteX7" fmla="*/ 667929 w 1396818"/>
                    <a:gd name="connsiteY7" fmla="*/ 489594 h 1097179"/>
                    <a:gd name="connsiteX8" fmla="*/ 387591 w 1396818"/>
                    <a:gd name="connsiteY8" fmla="*/ 1097179 h 1097179"/>
                    <a:gd name="connsiteX9" fmla="*/ 0 w 1396818"/>
                    <a:gd name="connsiteY9" fmla="*/ 608888 h 1097179"/>
                    <a:gd name="connsiteX0" fmla="*/ 0 w 1396818"/>
                    <a:gd name="connsiteY0" fmla="*/ 608888 h 1097179"/>
                    <a:gd name="connsiteX1" fmla="*/ 138331 w 1396818"/>
                    <a:gd name="connsiteY1" fmla="*/ 0 h 1097179"/>
                    <a:gd name="connsiteX2" fmla="*/ 483317 w 1396818"/>
                    <a:gd name="connsiteY2" fmla="*/ 1 h 1097179"/>
                    <a:gd name="connsiteX3" fmla="*/ 913501 w 1396818"/>
                    <a:gd name="connsiteY3" fmla="*/ 1 h 1097179"/>
                    <a:gd name="connsiteX4" fmla="*/ 1258487 w 1396818"/>
                    <a:gd name="connsiteY4" fmla="*/ 0 h 1097179"/>
                    <a:gd name="connsiteX5" fmla="*/ 1396818 w 1396818"/>
                    <a:gd name="connsiteY5" fmla="*/ 608888 h 1097179"/>
                    <a:gd name="connsiteX6" fmla="*/ 1009227 w 1396818"/>
                    <a:gd name="connsiteY6" fmla="*/ 1097179 h 1097179"/>
                    <a:gd name="connsiteX7" fmla="*/ 667929 w 1396818"/>
                    <a:gd name="connsiteY7" fmla="*/ 489594 h 1097179"/>
                    <a:gd name="connsiteX8" fmla="*/ 524751 w 1396818"/>
                    <a:gd name="connsiteY8" fmla="*/ 662839 h 1097179"/>
                    <a:gd name="connsiteX9" fmla="*/ 0 w 1396818"/>
                    <a:gd name="connsiteY9" fmla="*/ 608888 h 1097179"/>
                    <a:gd name="connsiteX0" fmla="*/ 0 w 1396818"/>
                    <a:gd name="connsiteY0" fmla="*/ 608888 h 670459"/>
                    <a:gd name="connsiteX1" fmla="*/ 138331 w 1396818"/>
                    <a:gd name="connsiteY1" fmla="*/ 0 h 670459"/>
                    <a:gd name="connsiteX2" fmla="*/ 483317 w 1396818"/>
                    <a:gd name="connsiteY2" fmla="*/ 1 h 670459"/>
                    <a:gd name="connsiteX3" fmla="*/ 913501 w 1396818"/>
                    <a:gd name="connsiteY3" fmla="*/ 1 h 670459"/>
                    <a:gd name="connsiteX4" fmla="*/ 1258487 w 1396818"/>
                    <a:gd name="connsiteY4" fmla="*/ 0 h 670459"/>
                    <a:gd name="connsiteX5" fmla="*/ 1396818 w 1396818"/>
                    <a:gd name="connsiteY5" fmla="*/ 608888 h 670459"/>
                    <a:gd name="connsiteX6" fmla="*/ 894927 w 1396818"/>
                    <a:gd name="connsiteY6" fmla="*/ 670459 h 670459"/>
                    <a:gd name="connsiteX7" fmla="*/ 667929 w 1396818"/>
                    <a:gd name="connsiteY7" fmla="*/ 489594 h 670459"/>
                    <a:gd name="connsiteX8" fmla="*/ 524751 w 1396818"/>
                    <a:gd name="connsiteY8" fmla="*/ 662839 h 670459"/>
                    <a:gd name="connsiteX9" fmla="*/ 0 w 1396818"/>
                    <a:gd name="connsiteY9" fmla="*/ 608888 h 670459"/>
                    <a:gd name="connsiteX0" fmla="*/ 0 w 1396818"/>
                    <a:gd name="connsiteY0" fmla="*/ 608888 h 670459"/>
                    <a:gd name="connsiteX1" fmla="*/ 138331 w 1396818"/>
                    <a:gd name="connsiteY1" fmla="*/ 0 h 670459"/>
                    <a:gd name="connsiteX2" fmla="*/ 913501 w 1396818"/>
                    <a:gd name="connsiteY2" fmla="*/ 1 h 670459"/>
                    <a:gd name="connsiteX3" fmla="*/ 1258487 w 1396818"/>
                    <a:gd name="connsiteY3" fmla="*/ 0 h 670459"/>
                    <a:gd name="connsiteX4" fmla="*/ 1396818 w 1396818"/>
                    <a:gd name="connsiteY4" fmla="*/ 608888 h 670459"/>
                    <a:gd name="connsiteX5" fmla="*/ 894927 w 1396818"/>
                    <a:gd name="connsiteY5" fmla="*/ 670459 h 670459"/>
                    <a:gd name="connsiteX6" fmla="*/ 667929 w 1396818"/>
                    <a:gd name="connsiteY6" fmla="*/ 489594 h 670459"/>
                    <a:gd name="connsiteX7" fmla="*/ 524751 w 1396818"/>
                    <a:gd name="connsiteY7" fmla="*/ 662839 h 670459"/>
                    <a:gd name="connsiteX8" fmla="*/ 0 w 1396818"/>
                    <a:gd name="connsiteY8" fmla="*/ 608888 h 670459"/>
                    <a:gd name="connsiteX0" fmla="*/ 0 w 1396818"/>
                    <a:gd name="connsiteY0" fmla="*/ 608888 h 670459"/>
                    <a:gd name="connsiteX1" fmla="*/ 138331 w 1396818"/>
                    <a:gd name="connsiteY1" fmla="*/ 0 h 670459"/>
                    <a:gd name="connsiteX2" fmla="*/ 1258487 w 1396818"/>
                    <a:gd name="connsiteY2" fmla="*/ 0 h 670459"/>
                    <a:gd name="connsiteX3" fmla="*/ 1396818 w 1396818"/>
                    <a:gd name="connsiteY3" fmla="*/ 608888 h 670459"/>
                    <a:gd name="connsiteX4" fmla="*/ 894927 w 1396818"/>
                    <a:gd name="connsiteY4" fmla="*/ 670459 h 670459"/>
                    <a:gd name="connsiteX5" fmla="*/ 667929 w 1396818"/>
                    <a:gd name="connsiteY5" fmla="*/ 489594 h 670459"/>
                    <a:gd name="connsiteX6" fmla="*/ 524751 w 1396818"/>
                    <a:gd name="connsiteY6" fmla="*/ 662839 h 670459"/>
                    <a:gd name="connsiteX7" fmla="*/ 0 w 1396818"/>
                    <a:gd name="connsiteY7" fmla="*/ 608888 h 670459"/>
                    <a:gd name="connsiteX0" fmla="*/ 0 w 1403962"/>
                    <a:gd name="connsiteY0" fmla="*/ 663657 h 670459"/>
                    <a:gd name="connsiteX1" fmla="*/ 145475 w 1403962"/>
                    <a:gd name="connsiteY1" fmla="*/ 0 h 670459"/>
                    <a:gd name="connsiteX2" fmla="*/ 1265631 w 1403962"/>
                    <a:gd name="connsiteY2" fmla="*/ 0 h 670459"/>
                    <a:gd name="connsiteX3" fmla="*/ 1403962 w 1403962"/>
                    <a:gd name="connsiteY3" fmla="*/ 608888 h 670459"/>
                    <a:gd name="connsiteX4" fmla="*/ 902071 w 1403962"/>
                    <a:gd name="connsiteY4" fmla="*/ 670459 h 670459"/>
                    <a:gd name="connsiteX5" fmla="*/ 675073 w 1403962"/>
                    <a:gd name="connsiteY5" fmla="*/ 489594 h 670459"/>
                    <a:gd name="connsiteX6" fmla="*/ 531895 w 1403962"/>
                    <a:gd name="connsiteY6" fmla="*/ 662839 h 670459"/>
                    <a:gd name="connsiteX7" fmla="*/ 0 w 1403962"/>
                    <a:gd name="connsiteY7" fmla="*/ 663657 h 670459"/>
                    <a:gd name="connsiteX0" fmla="*/ 0 w 1358719"/>
                    <a:gd name="connsiteY0" fmla="*/ 663657 h 673182"/>
                    <a:gd name="connsiteX1" fmla="*/ 145475 w 1358719"/>
                    <a:gd name="connsiteY1" fmla="*/ 0 h 673182"/>
                    <a:gd name="connsiteX2" fmla="*/ 1265631 w 1358719"/>
                    <a:gd name="connsiteY2" fmla="*/ 0 h 673182"/>
                    <a:gd name="connsiteX3" fmla="*/ 1358719 w 1358719"/>
                    <a:gd name="connsiteY3" fmla="*/ 673182 h 673182"/>
                    <a:gd name="connsiteX4" fmla="*/ 902071 w 1358719"/>
                    <a:gd name="connsiteY4" fmla="*/ 670459 h 673182"/>
                    <a:gd name="connsiteX5" fmla="*/ 675073 w 1358719"/>
                    <a:gd name="connsiteY5" fmla="*/ 489594 h 673182"/>
                    <a:gd name="connsiteX6" fmla="*/ 531895 w 1358719"/>
                    <a:gd name="connsiteY6" fmla="*/ 662839 h 673182"/>
                    <a:gd name="connsiteX7" fmla="*/ 0 w 1358719"/>
                    <a:gd name="connsiteY7" fmla="*/ 663657 h 673182"/>
                    <a:gd name="connsiteX0" fmla="*/ 0 w 1442063"/>
                    <a:gd name="connsiteY0" fmla="*/ 666038 h 673182"/>
                    <a:gd name="connsiteX1" fmla="*/ 228819 w 1442063"/>
                    <a:gd name="connsiteY1" fmla="*/ 0 h 673182"/>
                    <a:gd name="connsiteX2" fmla="*/ 1348975 w 1442063"/>
                    <a:gd name="connsiteY2" fmla="*/ 0 h 673182"/>
                    <a:gd name="connsiteX3" fmla="*/ 1442063 w 1442063"/>
                    <a:gd name="connsiteY3" fmla="*/ 673182 h 673182"/>
                    <a:gd name="connsiteX4" fmla="*/ 985415 w 1442063"/>
                    <a:gd name="connsiteY4" fmla="*/ 670459 h 673182"/>
                    <a:gd name="connsiteX5" fmla="*/ 758417 w 1442063"/>
                    <a:gd name="connsiteY5" fmla="*/ 489594 h 673182"/>
                    <a:gd name="connsiteX6" fmla="*/ 615239 w 1442063"/>
                    <a:gd name="connsiteY6" fmla="*/ 662839 h 673182"/>
                    <a:gd name="connsiteX7" fmla="*/ 0 w 1442063"/>
                    <a:gd name="connsiteY7" fmla="*/ 666038 h 673182"/>
                    <a:gd name="connsiteX0" fmla="*/ 0 w 1442063"/>
                    <a:gd name="connsiteY0" fmla="*/ 711282 h 718426"/>
                    <a:gd name="connsiteX1" fmla="*/ 228819 w 1442063"/>
                    <a:gd name="connsiteY1" fmla="*/ 45244 h 718426"/>
                    <a:gd name="connsiteX2" fmla="*/ 1237056 w 1442063"/>
                    <a:gd name="connsiteY2" fmla="*/ 0 h 718426"/>
                    <a:gd name="connsiteX3" fmla="*/ 1442063 w 1442063"/>
                    <a:gd name="connsiteY3" fmla="*/ 718426 h 718426"/>
                    <a:gd name="connsiteX4" fmla="*/ 985415 w 1442063"/>
                    <a:gd name="connsiteY4" fmla="*/ 715703 h 718426"/>
                    <a:gd name="connsiteX5" fmla="*/ 758417 w 1442063"/>
                    <a:gd name="connsiteY5" fmla="*/ 534838 h 718426"/>
                    <a:gd name="connsiteX6" fmla="*/ 615239 w 1442063"/>
                    <a:gd name="connsiteY6" fmla="*/ 708083 h 718426"/>
                    <a:gd name="connsiteX7" fmla="*/ 0 w 1442063"/>
                    <a:gd name="connsiteY7" fmla="*/ 711282 h 718426"/>
                    <a:gd name="connsiteX0" fmla="*/ 0 w 1442063"/>
                    <a:gd name="connsiteY0" fmla="*/ 720807 h 727951"/>
                    <a:gd name="connsiteX1" fmla="*/ 221676 w 1442063"/>
                    <a:gd name="connsiteY1" fmla="*/ 0 h 727951"/>
                    <a:gd name="connsiteX2" fmla="*/ 1237056 w 1442063"/>
                    <a:gd name="connsiteY2" fmla="*/ 9525 h 727951"/>
                    <a:gd name="connsiteX3" fmla="*/ 1442063 w 1442063"/>
                    <a:gd name="connsiteY3" fmla="*/ 727951 h 727951"/>
                    <a:gd name="connsiteX4" fmla="*/ 985415 w 1442063"/>
                    <a:gd name="connsiteY4" fmla="*/ 725228 h 727951"/>
                    <a:gd name="connsiteX5" fmla="*/ 758417 w 1442063"/>
                    <a:gd name="connsiteY5" fmla="*/ 544363 h 727951"/>
                    <a:gd name="connsiteX6" fmla="*/ 615239 w 1442063"/>
                    <a:gd name="connsiteY6" fmla="*/ 717608 h 727951"/>
                    <a:gd name="connsiteX7" fmla="*/ 0 w 1442063"/>
                    <a:gd name="connsiteY7" fmla="*/ 720807 h 727951"/>
                    <a:gd name="connsiteX0" fmla="*/ 0 w 1442063"/>
                    <a:gd name="connsiteY0" fmla="*/ 711282 h 718426"/>
                    <a:gd name="connsiteX1" fmla="*/ 226439 w 1442063"/>
                    <a:gd name="connsiteY1" fmla="*/ 0 h 718426"/>
                    <a:gd name="connsiteX2" fmla="*/ 1237056 w 1442063"/>
                    <a:gd name="connsiteY2" fmla="*/ 0 h 718426"/>
                    <a:gd name="connsiteX3" fmla="*/ 1442063 w 1442063"/>
                    <a:gd name="connsiteY3" fmla="*/ 718426 h 718426"/>
                    <a:gd name="connsiteX4" fmla="*/ 985415 w 1442063"/>
                    <a:gd name="connsiteY4" fmla="*/ 715703 h 718426"/>
                    <a:gd name="connsiteX5" fmla="*/ 758417 w 1442063"/>
                    <a:gd name="connsiteY5" fmla="*/ 534838 h 718426"/>
                    <a:gd name="connsiteX6" fmla="*/ 615239 w 1442063"/>
                    <a:gd name="connsiteY6" fmla="*/ 708083 h 718426"/>
                    <a:gd name="connsiteX7" fmla="*/ 0 w 1442063"/>
                    <a:gd name="connsiteY7" fmla="*/ 711282 h 718426"/>
                    <a:gd name="connsiteX0" fmla="*/ 0 w 1442063"/>
                    <a:gd name="connsiteY0" fmla="*/ 711282 h 718426"/>
                    <a:gd name="connsiteX1" fmla="*/ 226439 w 1442063"/>
                    <a:gd name="connsiteY1" fmla="*/ 0 h 718426"/>
                    <a:gd name="connsiteX2" fmla="*/ 1237056 w 1442063"/>
                    <a:gd name="connsiteY2" fmla="*/ 0 h 718426"/>
                    <a:gd name="connsiteX3" fmla="*/ 1442063 w 1442063"/>
                    <a:gd name="connsiteY3" fmla="*/ 718426 h 718426"/>
                    <a:gd name="connsiteX4" fmla="*/ 985415 w 1442063"/>
                    <a:gd name="connsiteY4" fmla="*/ 715703 h 718426"/>
                    <a:gd name="connsiteX5" fmla="*/ 725080 w 1442063"/>
                    <a:gd name="connsiteY5" fmla="*/ 499120 h 718426"/>
                    <a:gd name="connsiteX6" fmla="*/ 615239 w 1442063"/>
                    <a:gd name="connsiteY6" fmla="*/ 708083 h 718426"/>
                    <a:gd name="connsiteX7" fmla="*/ 0 w 1442063"/>
                    <a:gd name="connsiteY7" fmla="*/ 711282 h 718426"/>
                    <a:gd name="connsiteX0" fmla="*/ 0 w 1442063"/>
                    <a:gd name="connsiteY0" fmla="*/ 711282 h 718426"/>
                    <a:gd name="connsiteX1" fmla="*/ 226439 w 1442063"/>
                    <a:gd name="connsiteY1" fmla="*/ 0 h 718426"/>
                    <a:gd name="connsiteX2" fmla="*/ 1237056 w 1442063"/>
                    <a:gd name="connsiteY2" fmla="*/ 0 h 718426"/>
                    <a:gd name="connsiteX3" fmla="*/ 1442063 w 1442063"/>
                    <a:gd name="connsiteY3" fmla="*/ 718426 h 718426"/>
                    <a:gd name="connsiteX4" fmla="*/ 985415 w 1442063"/>
                    <a:gd name="connsiteY4" fmla="*/ 715703 h 718426"/>
                    <a:gd name="connsiteX5" fmla="*/ 725080 w 1442063"/>
                    <a:gd name="connsiteY5" fmla="*/ 499120 h 718426"/>
                    <a:gd name="connsiteX6" fmla="*/ 510464 w 1442063"/>
                    <a:gd name="connsiteY6" fmla="*/ 708083 h 718426"/>
                    <a:gd name="connsiteX7" fmla="*/ 0 w 1442063"/>
                    <a:gd name="connsiteY7" fmla="*/ 711282 h 718426"/>
                    <a:gd name="connsiteX0" fmla="*/ 0 w 1442063"/>
                    <a:gd name="connsiteY0" fmla="*/ 711282 h 718426"/>
                    <a:gd name="connsiteX1" fmla="*/ 226439 w 1442063"/>
                    <a:gd name="connsiteY1" fmla="*/ 0 h 718426"/>
                    <a:gd name="connsiteX2" fmla="*/ 1237056 w 1442063"/>
                    <a:gd name="connsiteY2" fmla="*/ 0 h 718426"/>
                    <a:gd name="connsiteX3" fmla="*/ 1442063 w 1442063"/>
                    <a:gd name="connsiteY3" fmla="*/ 718426 h 718426"/>
                    <a:gd name="connsiteX4" fmla="*/ 928265 w 1442063"/>
                    <a:gd name="connsiteY4" fmla="*/ 708560 h 718426"/>
                    <a:gd name="connsiteX5" fmla="*/ 725080 w 1442063"/>
                    <a:gd name="connsiteY5" fmla="*/ 499120 h 718426"/>
                    <a:gd name="connsiteX6" fmla="*/ 510464 w 1442063"/>
                    <a:gd name="connsiteY6" fmla="*/ 708083 h 718426"/>
                    <a:gd name="connsiteX7" fmla="*/ 0 w 1442063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28265 w 1451588"/>
                    <a:gd name="connsiteY4" fmla="*/ 708560 h 718426"/>
                    <a:gd name="connsiteX5" fmla="*/ 725080 w 1451588"/>
                    <a:gd name="connsiteY5" fmla="*/ 499120 h 718426"/>
                    <a:gd name="connsiteX6" fmla="*/ 510464 w 1451588"/>
                    <a:gd name="connsiteY6" fmla="*/ 708083 h 718426"/>
                    <a:gd name="connsiteX7" fmla="*/ 0 w 1451588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33027 w 1451588"/>
                    <a:gd name="connsiteY4" fmla="*/ 708560 h 718426"/>
                    <a:gd name="connsiteX5" fmla="*/ 725080 w 1451588"/>
                    <a:gd name="connsiteY5" fmla="*/ 499120 h 718426"/>
                    <a:gd name="connsiteX6" fmla="*/ 510464 w 1451588"/>
                    <a:gd name="connsiteY6" fmla="*/ 708083 h 718426"/>
                    <a:gd name="connsiteX7" fmla="*/ 0 w 1451588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30646 w 1451588"/>
                    <a:gd name="connsiteY4" fmla="*/ 715704 h 718426"/>
                    <a:gd name="connsiteX5" fmla="*/ 725080 w 1451588"/>
                    <a:gd name="connsiteY5" fmla="*/ 499120 h 718426"/>
                    <a:gd name="connsiteX6" fmla="*/ 510464 w 1451588"/>
                    <a:gd name="connsiteY6" fmla="*/ 708083 h 718426"/>
                    <a:gd name="connsiteX7" fmla="*/ 0 w 1451588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30646 w 1451588"/>
                    <a:gd name="connsiteY4" fmla="*/ 715704 h 718426"/>
                    <a:gd name="connsiteX5" fmla="*/ 727461 w 1451588"/>
                    <a:gd name="connsiteY5" fmla="*/ 349101 h 718426"/>
                    <a:gd name="connsiteX6" fmla="*/ 510464 w 1451588"/>
                    <a:gd name="connsiteY6" fmla="*/ 708083 h 718426"/>
                    <a:gd name="connsiteX7" fmla="*/ 0 w 1451588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40171 w 1451588"/>
                    <a:gd name="connsiteY4" fmla="*/ 715704 h 718426"/>
                    <a:gd name="connsiteX5" fmla="*/ 727461 w 1451588"/>
                    <a:gd name="connsiteY5" fmla="*/ 349101 h 718426"/>
                    <a:gd name="connsiteX6" fmla="*/ 510464 w 1451588"/>
                    <a:gd name="connsiteY6" fmla="*/ 708083 h 718426"/>
                    <a:gd name="connsiteX7" fmla="*/ 0 w 1451588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42552 w 1451588"/>
                    <a:gd name="connsiteY4" fmla="*/ 713323 h 718426"/>
                    <a:gd name="connsiteX5" fmla="*/ 727461 w 1451588"/>
                    <a:gd name="connsiteY5" fmla="*/ 349101 h 718426"/>
                    <a:gd name="connsiteX6" fmla="*/ 510464 w 1451588"/>
                    <a:gd name="connsiteY6" fmla="*/ 708083 h 718426"/>
                    <a:gd name="connsiteX7" fmla="*/ 0 w 1451588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42552 w 1451588"/>
                    <a:gd name="connsiteY4" fmla="*/ 713323 h 718426"/>
                    <a:gd name="connsiteX5" fmla="*/ 727461 w 1451588"/>
                    <a:gd name="connsiteY5" fmla="*/ 349101 h 718426"/>
                    <a:gd name="connsiteX6" fmla="*/ 515226 w 1451588"/>
                    <a:gd name="connsiteY6" fmla="*/ 710464 h 718426"/>
                    <a:gd name="connsiteX7" fmla="*/ 0 w 1451588"/>
                    <a:gd name="connsiteY7" fmla="*/ 711282 h 718426"/>
                    <a:gd name="connsiteX0" fmla="*/ 0 w 1451588"/>
                    <a:gd name="connsiteY0" fmla="*/ 713663 h 720807"/>
                    <a:gd name="connsiteX1" fmla="*/ 226439 w 1451588"/>
                    <a:gd name="connsiteY1" fmla="*/ 2381 h 720807"/>
                    <a:gd name="connsiteX2" fmla="*/ 1229912 w 1451588"/>
                    <a:gd name="connsiteY2" fmla="*/ 0 h 720807"/>
                    <a:gd name="connsiteX3" fmla="*/ 1451588 w 1451588"/>
                    <a:gd name="connsiteY3" fmla="*/ 720807 h 720807"/>
                    <a:gd name="connsiteX4" fmla="*/ 942552 w 1451588"/>
                    <a:gd name="connsiteY4" fmla="*/ 715704 h 720807"/>
                    <a:gd name="connsiteX5" fmla="*/ 727461 w 1451588"/>
                    <a:gd name="connsiteY5" fmla="*/ 351482 h 720807"/>
                    <a:gd name="connsiteX6" fmla="*/ 515226 w 1451588"/>
                    <a:gd name="connsiteY6" fmla="*/ 712845 h 720807"/>
                    <a:gd name="connsiteX7" fmla="*/ 0 w 1451588"/>
                    <a:gd name="connsiteY7" fmla="*/ 713663 h 720807"/>
                    <a:gd name="connsiteX0" fmla="*/ 0 w 1451588"/>
                    <a:gd name="connsiteY0" fmla="*/ 716044 h 723188"/>
                    <a:gd name="connsiteX1" fmla="*/ 226439 w 1451588"/>
                    <a:gd name="connsiteY1" fmla="*/ 4762 h 723188"/>
                    <a:gd name="connsiteX2" fmla="*/ 1225149 w 1451588"/>
                    <a:gd name="connsiteY2" fmla="*/ 0 h 723188"/>
                    <a:gd name="connsiteX3" fmla="*/ 1451588 w 1451588"/>
                    <a:gd name="connsiteY3" fmla="*/ 723188 h 723188"/>
                    <a:gd name="connsiteX4" fmla="*/ 942552 w 1451588"/>
                    <a:gd name="connsiteY4" fmla="*/ 718085 h 723188"/>
                    <a:gd name="connsiteX5" fmla="*/ 727461 w 1451588"/>
                    <a:gd name="connsiteY5" fmla="*/ 353863 h 723188"/>
                    <a:gd name="connsiteX6" fmla="*/ 515226 w 1451588"/>
                    <a:gd name="connsiteY6" fmla="*/ 715226 h 723188"/>
                    <a:gd name="connsiteX7" fmla="*/ 0 w 1451588"/>
                    <a:gd name="connsiteY7" fmla="*/ 716044 h 723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51588" h="723188">
                      <a:moveTo>
                        <a:pt x="0" y="716044"/>
                      </a:moveTo>
                      <a:lnTo>
                        <a:pt x="226439" y="4762"/>
                      </a:lnTo>
                      <a:lnTo>
                        <a:pt x="1225149" y="0"/>
                      </a:lnTo>
                      <a:lnTo>
                        <a:pt x="1451588" y="723188"/>
                      </a:lnTo>
                      <a:lnTo>
                        <a:pt x="942552" y="718085"/>
                      </a:lnTo>
                      <a:lnTo>
                        <a:pt x="727461" y="353863"/>
                      </a:lnTo>
                      <a:lnTo>
                        <a:pt x="515226" y="715226"/>
                      </a:lnTo>
                      <a:lnTo>
                        <a:pt x="0" y="716044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1100" dirty="0"/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1729305" y="3845634"/>
                  <a:ext cx="20181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+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cxnSp>
              <p:nvCxnSpPr>
                <p:cNvPr id="105" name="直接连接符 104"/>
                <p:cNvCxnSpPr/>
                <p:nvPr/>
              </p:nvCxnSpPr>
              <p:spPr>
                <a:xfrm>
                  <a:off x="1434740" y="4181188"/>
                  <a:ext cx="144000" cy="0"/>
                </a:xfrm>
                <a:prstGeom prst="line">
                  <a:avLst/>
                </a:prstGeom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1279989" y="4085689"/>
                  <a:ext cx="20181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4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09" name="文本框 108"/>
                <p:cNvSpPr txBox="1"/>
                <p:nvPr/>
              </p:nvSpPr>
              <p:spPr>
                <a:xfrm>
                  <a:off x="1876657" y="3781390"/>
                  <a:ext cx="4140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PC+4</a:t>
                  </a:r>
                  <a:endParaRPr lang="zh-CN" altLang="en-US" sz="1000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216" name="组合 215"/>
          <p:cNvGrpSpPr/>
          <p:nvPr/>
        </p:nvGrpSpPr>
        <p:grpSpPr>
          <a:xfrm>
            <a:off x="4263091" y="1620699"/>
            <a:ext cx="2667355" cy="3103021"/>
            <a:chOff x="4263091" y="1620699"/>
            <a:chExt cx="2667355" cy="310302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4266446" y="2771073"/>
              <a:ext cx="2664000" cy="756000"/>
            </a:xfrm>
            <a:prstGeom prst="bentConnector3">
              <a:avLst>
                <a:gd name="adj1" fmla="val 9979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6" name="组合 205"/>
            <p:cNvGrpSpPr/>
            <p:nvPr/>
          </p:nvGrpSpPr>
          <p:grpSpPr>
            <a:xfrm>
              <a:off x="4263091" y="1620699"/>
              <a:ext cx="1959055" cy="3103021"/>
              <a:chOff x="4263091" y="1620699"/>
              <a:chExt cx="1959055" cy="3103021"/>
            </a:xfrm>
          </p:grpSpPr>
          <p:sp>
            <p:nvSpPr>
              <p:cNvPr id="230" name="文本框 229"/>
              <p:cNvSpPr txBox="1"/>
              <p:nvPr/>
            </p:nvSpPr>
            <p:spPr>
              <a:xfrm>
                <a:off x="5401060" y="1620699"/>
                <a:ext cx="82108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ALUControl</a:t>
                </a:r>
                <a:endParaRPr lang="zh-CN" altLang="en-US" sz="1000" dirty="0">
                  <a:latin typeface="+mj-lt"/>
                </a:endParaRPr>
              </a:p>
            </p:txBody>
          </p:sp>
          <p:grpSp>
            <p:nvGrpSpPr>
              <p:cNvPr id="204" name="组合 203"/>
              <p:cNvGrpSpPr/>
              <p:nvPr/>
            </p:nvGrpSpPr>
            <p:grpSpPr>
              <a:xfrm>
                <a:off x="4263091" y="1620699"/>
                <a:ext cx="1831173" cy="3103021"/>
                <a:chOff x="4263091" y="1620699"/>
                <a:chExt cx="1831173" cy="3103021"/>
              </a:xfrm>
            </p:grpSpPr>
            <p:sp>
              <p:nvSpPr>
                <p:cNvPr id="214" name="文本框 213"/>
                <p:cNvSpPr txBox="1"/>
                <p:nvPr/>
              </p:nvSpPr>
              <p:spPr>
                <a:xfrm>
                  <a:off x="5126943" y="2256730"/>
                  <a:ext cx="5929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SrcA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5145868" y="2725571"/>
                  <a:ext cx="5929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SrcB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grpSp>
              <p:nvGrpSpPr>
                <p:cNvPr id="199" name="组合 198"/>
                <p:cNvGrpSpPr/>
                <p:nvPr/>
              </p:nvGrpSpPr>
              <p:grpSpPr>
                <a:xfrm>
                  <a:off x="4263091" y="1620699"/>
                  <a:ext cx="1831173" cy="3103021"/>
                  <a:chOff x="4263091" y="1620699"/>
                  <a:chExt cx="1831173" cy="3103021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5698995" y="1773231"/>
                    <a:ext cx="395269" cy="1332730"/>
                    <a:chOff x="5698995" y="1773231"/>
                    <a:chExt cx="395269" cy="1332730"/>
                  </a:xfrm>
                </p:grpSpPr>
                <p:cxnSp>
                  <p:nvCxnSpPr>
                    <p:cNvPr id="172" name="直接连接符 171"/>
                    <p:cNvCxnSpPr/>
                    <p:nvPr/>
                  </p:nvCxnSpPr>
                  <p:spPr>
                    <a:xfrm>
                      <a:off x="5818501" y="1773231"/>
                      <a:ext cx="0" cy="576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1" name="文本框 210"/>
                    <p:cNvSpPr txBox="1"/>
                    <p:nvPr/>
                  </p:nvSpPr>
                  <p:spPr>
                    <a:xfrm rot="16200000">
                      <a:off x="5659308" y="2576239"/>
                      <a:ext cx="592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ALU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94" name="七角星 93"/>
                    <p:cNvSpPr/>
                    <p:nvPr/>
                  </p:nvSpPr>
                  <p:spPr>
                    <a:xfrm rot="5400000">
                      <a:off x="5479275" y="2543235"/>
                      <a:ext cx="782446" cy="343006"/>
                    </a:xfrm>
                    <a:custGeom>
                      <a:avLst/>
                      <a:gdLst>
                        <a:gd name="connsiteX0" fmla="*/ -4 w 1396810"/>
                        <a:gd name="connsiteY0" fmla="*/ 879868 h 1368152"/>
                        <a:gd name="connsiteX1" fmla="*/ 215092 w 1396810"/>
                        <a:gd name="connsiteY1" fmla="*/ 608888 h 1368152"/>
                        <a:gd name="connsiteX2" fmla="*/ 138327 w 1396810"/>
                        <a:gd name="connsiteY2" fmla="*/ 270980 h 1368152"/>
                        <a:gd name="connsiteX3" fmla="*/ 483313 w 1396810"/>
                        <a:gd name="connsiteY3" fmla="*/ 270981 h 1368152"/>
                        <a:gd name="connsiteX4" fmla="*/ 698405 w 1396810"/>
                        <a:gd name="connsiteY4" fmla="*/ 0 h 1368152"/>
                        <a:gd name="connsiteX5" fmla="*/ 913497 w 1396810"/>
                        <a:gd name="connsiteY5" fmla="*/ 270981 h 1368152"/>
                        <a:gd name="connsiteX6" fmla="*/ 1258483 w 1396810"/>
                        <a:gd name="connsiteY6" fmla="*/ 270980 h 1368152"/>
                        <a:gd name="connsiteX7" fmla="*/ 1181718 w 1396810"/>
                        <a:gd name="connsiteY7" fmla="*/ 608888 h 1368152"/>
                        <a:gd name="connsiteX8" fmla="*/ 1396814 w 1396810"/>
                        <a:gd name="connsiteY8" fmla="*/ 879868 h 1368152"/>
                        <a:gd name="connsiteX9" fmla="*/ 1085990 w 1396810"/>
                        <a:gd name="connsiteY9" fmla="*/ 1030251 h 1368152"/>
                        <a:gd name="connsiteX10" fmla="*/ 1009223 w 1396810"/>
                        <a:gd name="connsiteY10" fmla="*/ 1368159 h 1368152"/>
                        <a:gd name="connsiteX11" fmla="*/ 698405 w 1396810"/>
                        <a:gd name="connsiteY11" fmla="*/ 1217774 h 1368152"/>
                        <a:gd name="connsiteX12" fmla="*/ 387587 w 1396810"/>
                        <a:gd name="connsiteY12" fmla="*/ 1368159 h 1368152"/>
                        <a:gd name="connsiteX13" fmla="*/ 310820 w 1396810"/>
                        <a:gd name="connsiteY13" fmla="*/ 1030251 h 1368152"/>
                        <a:gd name="connsiteX14" fmla="*/ -4 w 1396810"/>
                        <a:gd name="connsiteY14" fmla="*/ 879868 h 1368152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85994 w 1396818"/>
                        <a:gd name="connsiteY8" fmla="*/ 759271 h 1097179"/>
                        <a:gd name="connsiteX9" fmla="*/ 1009227 w 1396818"/>
                        <a:gd name="connsiteY9" fmla="*/ 1097179 h 1097179"/>
                        <a:gd name="connsiteX10" fmla="*/ 698409 w 1396818"/>
                        <a:gd name="connsiteY10" fmla="*/ 946794 h 1097179"/>
                        <a:gd name="connsiteX11" fmla="*/ 387591 w 1396818"/>
                        <a:gd name="connsiteY11" fmla="*/ 1097179 h 1097179"/>
                        <a:gd name="connsiteX12" fmla="*/ 310824 w 1396818"/>
                        <a:gd name="connsiteY12" fmla="*/ 759271 h 1097179"/>
                        <a:gd name="connsiteX13" fmla="*/ 0 w 1396818"/>
                        <a:gd name="connsiteY13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310824 w 1396818"/>
                        <a:gd name="connsiteY11" fmla="*/ 759271 h 1097179"/>
                        <a:gd name="connsiteX12" fmla="*/ 0 w 1396818"/>
                        <a:gd name="connsiteY12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0 w 1396818"/>
                        <a:gd name="connsiteY11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181722 w 1396818"/>
                        <a:gd name="connsiteY5" fmla="*/ 337908 h 1097179"/>
                        <a:gd name="connsiteX6" fmla="*/ 1396818 w 1396818"/>
                        <a:gd name="connsiteY6" fmla="*/ 608888 h 1097179"/>
                        <a:gd name="connsiteX7" fmla="*/ 1009227 w 1396818"/>
                        <a:gd name="connsiteY7" fmla="*/ 1097179 h 1097179"/>
                        <a:gd name="connsiteX8" fmla="*/ 698409 w 1396818"/>
                        <a:gd name="connsiteY8" fmla="*/ 946794 h 1097179"/>
                        <a:gd name="connsiteX9" fmla="*/ 387591 w 1396818"/>
                        <a:gd name="connsiteY9" fmla="*/ 1097179 h 1097179"/>
                        <a:gd name="connsiteX10" fmla="*/ 0 w 1396818"/>
                        <a:gd name="connsiteY10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98409 w 1396818"/>
                        <a:gd name="connsiteY7" fmla="*/ 9467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524751 w 1396818"/>
                        <a:gd name="connsiteY8" fmla="*/ 66283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483317 w 1396818"/>
                        <a:gd name="connsiteY2" fmla="*/ 1 h 670459"/>
                        <a:gd name="connsiteX3" fmla="*/ 913501 w 1396818"/>
                        <a:gd name="connsiteY3" fmla="*/ 1 h 670459"/>
                        <a:gd name="connsiteX4" fmla="*/ 1258487 w 1396818"/>
                        <a:gd name="connsiteY4" fmla="*/ 0 h 670459"/>
                        <a:gd name="connsiteX5" fmla="*/ 1396818 w 1396818"/>
                        <a:gd name="connsiteY5" fmla="*/ 608888 h 670459"/>
                        <a:gd name="connsiteX6" fmla="*/ 894927 w 1396818"/>
                        <a:gd name="connsiteY6" fmla="*/ 670459 h 670459"/>
                        <a:gd name="connsiteX7" fmla="*/ 667929 w 1396818"/>
                        <a:gd name="connsiteY7" fmla="*/ 489594 h 670459"/>
                        <a:gd name="connsiteX8" fmla="*/ 524751 w 1396818"/>
                        <a:gd name="connsiteY8" fmla="*/ 662839 h 670459"/>
                        <a:gd name="connsiteX9" fmla="*/ 0 w 1396818"/>
                        <a:gd name="connsiteY9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913501 w 1396818"/>
                        <a:gd name="connsiteY2" fmla="*/ 1 h 670459"/>
                        <a:gd name="connsiteX3" fmla="*/ 1258487 w 1396818"/>
                        <a:gd name="connsiteY3" fmla="*/ 0 h 670459"/>
                        <a:gd name="connsiteX4" fmla="*/ 1396818 w 1396818"/>
                        <a:gd name="connsiteY4" fmla="*/ 608888 h 670459"/>
                        <a:gd name="connsiteX5" fmla="*/ 894927 w 1396818"/>
                        <a:gd name="connsiteY5" fmla="*/ 670459 h 670459"/>
                        <a:gd name="connsiteX6" fmla="*/ 667929 w 1396818"/>
                        <a:gd name="connsiteY6" fmla="*/ 489594 h 670459"/>
                        <a:gd name="connsiteX7" fmla="*/ 524751 w 1396818"/>
                        <a:gd name="connsiteY7" fmla="*/ 662839 h 670459"/>
                        <a:gd name="connsiteX8" fmla="*/ 0 w 1396818"/>
                        <a:gd name="connsiteY8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1258487 w 1396818"/>
                        <a:gd name="connsiteY2" fmla="*/ 0 h 670459"/>
                        <a:gd name="connsiteX3" fmla="*/ 1396818 w 1396818"/>
                        <a:gd name="connsiteY3" fmla="*/ 608888 h 670459"/>
                        <a:gd name="connsiteX4" fmla="*/ 894927 w 1396818"/>
                        <a:gd name="connsiteY4" fmla="*/ 670459 h 670459"/>
                        <a:gd name="connsiteX5" fmla="*/ 667929 w 1396818"/>
                        <a:gd name="connsiteY5" fmla="*/ 489594 h 670459"/>
                        <a:gd name="connsiteX6" fmla="*/ 524751 w 1396818"/>
                        <a:gd name="connsiteY6" fmla="*/ 662839 h 670459"/>
                        <a:gd name="connsiteX7" fmla="*/ 0 w 1396818"/>
                        <a:gd name="connsiteY7" fmla="*/ 608888 h 670459"/>
                        <a:gd name="connsiteX0" fmla="*/ 0 w 1403962"/>
                        <a:gd name="connsiteY0" fmla="*/ 663657 h 670459"/>
                        <a:gd name="connsiteX1" fmla="*/ 145475 w 1403962"/>
                        <a:gd name="connsiteY1" fmla="*/ 0 h 670459"/>
                        <a:gd name="connsiteX2" fmla="*/ 1265631 w 1403962"/>
                        <a:gd name="connsiteY2" fmla="*/ 0 h 670459"/>
                        <a:gd name="connsiteX3" fmla="*/ 1403962 w 1403962"/>
                        <a:gd name="connsiteY3" fmla="*/ 608888 h 670459"/>
                        <a:gd name="connsiteX4" fmla="*/ 902071 w 1403962"/>
                        <a:gd name="connsiteY4" fmla="*/ 670459 h 670459"/>
                        <a:gd name="connsiteX5" fmla="*/ 675073 w 1403962"/>
                        <a:gd name="connsiteY5" fmla="*/ 489594 h 670459"/>
                        <a:gd name="connsiteX6" fmla="*/ 531895 w 1403962"/>
                        <a:gd name="connsiteY6" fmla="*/ 662839 h 670459"/>
                        <a:gd name="connsiteX7" fmla="*/ 0 w 1403962"/>
                        <a:gd name="connsiteY7" fmla="*/ 663657 h 670459"/>
                        <a:gd name="connsiteX0" fmla="*/ 0 w 1358719"/>
                        <a:gd name="connsiteY0" fmla="*/ 663657 h 673182"/>
                        <a:gd name="connsiteX1" fmla="*/ 145475 w 1358719"/>
                        <a:gd name="connsiteY1" fmla="*/ 0 h 673182"/>
                        <a:gd name="connsiteX2" fmla="*/ 1265631 w 1358719"/>
                        <a:gd name="connsiteY2" fmla="*/ 0 h 673182"/>
                        <a:gd name="connsiteX3" fmla="*/ 1358719 w 1358719"/>
                        <a:gd name="connsiteY3" fmla="*/ 673182 h 673182"/>
                        <a:gd name="connsiteX4" fmla="*/ 902071 w 1358719"/>
                        <a:gd name="connsiteY4" fmla="*/ 670459 h 673182"/>
                        <a:gd name="connsiteX5" fmla="*/ 675073 w 1358719"/>
                        <a:gd name="connsiteY5" fmla="*/ 489594 h 673182"/>
                        <a:gd name="connsiteX6" fmla="*/ 531895 w 1358719"/>
                        <a:gd name="connsiteY6" fmla="*/ 662839 h 673182"/>
                        <a:gd name="connsiteX7" fmla="*/ 0 w 1358719"/>
                        <a:gd name="connsiteY7" fmla="*/ 663657 h 673182"/>
                        <a:gd name="connsiteX0" fmla="*/ 0 w 1442063"/>
                        <a:gd name="connsiteY0" fmla="*/ 666038 h 673182"/>
                        <a:gd name="connsiteX1" fmla="*/ 228819 w 1442063"/>
                        <a:gd name="connsiteY1" fmla="*/ 0 h 673182"/>
                        <a:gd name="connsiteX2" fmla="*/ 1348975 w 1442063"/>
                        <a:gd name="connsiteY2" fmla="*/ 0 h 673182"/>
                        <a:gd name="connsiteX3" fmla="*/ 1442063 w 1442063"/>
                        <a:gd name="connsiteY3" fmla="*/ 673182 h 673182"/>
                        <a:gd name="connsiteX4" fmla="*/ 985415 w 1442063"/>
                        <a:gd name="connsiteY4" fmla="*/ 670459 h 673182"/>
                        <a:gd name="connsiteX5" fmla="*/ 758417 w 1442063"/>
                        <a:gd name="connsiteY5" fmla="*/ 489594 h 673182"/>
                        <a:gd name="connsiteX6" fmla="*/ 615239 w 1442063"/>
                        <a:gd name="connsiteY6" fmla="*/ 662839 h 673182"/>
                        <a:gd name="connsiteX7" fmla="*/ 0 w 1442063"/>
                        <a:gd name="connsiteY7" fmla="*/ 666038 h 673182"/>
                        <a:gd name="connsiteX0" fmla="*/ 0 w 1442063"/>
                        <a:gd name="connsiteY0" fmla="*/ 711282 h 718426"/>
                        <a:gd name="connsiteX1" fmla="*/ 228819 w 1442063"/>
                        <a:gd name="connsiteY1" fmla="*/ 45244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20807 h 727951"/>
                        <a:gd name="connsiteX1" fmla="*/ 221676 w 1442063"/>
                        <a:gd name="connsiteY1" fmla="*/ 0 h 727951"/>
                        <a:gd name="connsiteX2" fmla="*/ 1237056 w 1442063"/>
                        <a:gd name="connsiteY2" fmla="*/ 9525 h 727951"/>
                        <a:gd name="connsiteX3" fmla="*/ 1442063 w 1442063"/>
                        <a:gd name="connsiteY3" fmla="*/ 727951 h 727951"/>
                        <a:gd name="connsiteX4" fmla="*/ 985415 w 1442063"/>
                        <a:gd name="connsiteY4" fmla="*/ 725228 h 727951"/>
                        <a:gd name="connsiteX5" fmla="*/ 758417 w 1442063"/>
                        <a:gd name="connsiteY5" fmla="*/ 544363 h 727951"/>
                        <a:gd name="connsiteX6" fmla="*/ 615239 w 1442063"/>
                        <a:gd name="connsiteY6" fmla="*/ 717608 h 727951"/>
                        <a:gd name="connsiteX7" fmla="*/ 0 w 1442063"/>
                        <a:gd name="connsiteY7" fmla="*/ 720807 h 727951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28265 w 1442063"/>
                        <a:gd name="connsiteY4" fmla="*/ 708560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28265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3027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0171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5226 w 1451588"/>
                        <a:gd name="connsiteY6" fmla="*/ 710464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3663 h 720807"/>
                        <a:gd name="connsiteX1" fmla="*/ 226439 w 1451588"/>
                        <a:gd name="connsiteY1" fmla="*/ 2381 h 720807"/>
                        <a:gd name="connsiteX2" fmla="*/ 1229912 w 1451588"/>
                        <a:gd name="connsiteY2" fmla="*/ 0 h 720807"/>
                        <a:gd name="connsiteX3" fmla="*/ 1451588 w 1451588"/>
                        <a:gd name="connsiteY3" fmla="*/ 720807 h 720807"/>
                        <a:gd name="connsiteX4" fmla="*/ 942552 w 1451588"/>
                        <a:gd name="connsiteY4" fmla="*/ 715704 h 720807"/>
                        <a:gd name="connsiteX5" fmla="*/ 727461 w 1451588"/>
                        <a:gd name="connsiteY5" fmla="*/ 351482 h 720807"/>
                        <a:gd name="connsiteX6" fmla="*/ 515226 w 1451588"/>
                        <a:gd name="connsiteY6" fmla="*/ 712845 h 720807"/>
                        <a:gd name="connsiteX7" fmla="*/ 0 w 1451588"/>
                        <a:gd name="connsiteY7" fmla="*/ 713663 h 720807"/>
                        <a:gd name="connsiteX0" fmla="*/ 0 w 1451588"/>
                        <a:gd name="connsiteY0" fmla="*/ 716044 h 723188"/>
                        <a:gd name="connsiteX1" fmla="*/ 226439 w 1451588"/>
                        <a:gd name="connsiteY1" fmla="*/ 4762 h 723188"/>
                        <a:gd name="connsiteX2" fmla="*/ 1225149 w 1451588"/>
                        <a:gd name="connsiteY2" fmla="*/ 0 h 723188"/>
                        <a:gd name="connsiteX3" fmla="*/ 1451588 w 1451588"/>
                        <a:gd name="connsiteY3" fmla="*/ 723188 h 723188"/>
                        <a:gd name="connsiteX4" fmla="*/ 942552 w 1451588"/>
                        <a:gd name="connsiteY4" fmla="*/ 718085 h 723188"/>
                        <a:gd name="connsiteX5" fmla="*/ 727461 w 1451588"/>
                        <a:gd name="connsiteY5" fmla="*/ 353863 h 723188"/>
                        <a:gd name="connsiteX6" fmla="*/ 515226 w 1451588"/>
                        <a:gd name="connsiteY6" fmla="*/ 715226 h 723188"/>
                        <a:gd name="connsiteX7" fmla="*/ 0 w 1451588"/>
                        <a:gd name="connsiteY7" fmla="*/ 716044 h 723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51588" h="723188">
                          <a:moveTo>
                            <a:pt x="0" y="716044"/>
                          </a:moveTo>
                          <a:lnTo>
                            <a:pt x="226439" y="4762"/>
                          </a:lnTo>
                          <a:lnTo>
                            <a:pt x="1225149" y="0"/>
                          </a:lnTo>
                          <a:lnTo>
                            <a:pt x="1451588" y="723188"/>
                          </a:lnTo>
                          <a:lnTo>
                            <a:pt x="942552" y="718085"/>
                          </a:lnTo>
                          <a:lnTo>
                            <a:pt x="727461" y="353863"/>
                          </a:lnTo>
                          <a:lnTo>
                            <a:pt x="515226" y="715226"/>
                          </a:lnTo>
                          <a:lnTo>
                            <a:pt x="0" y="716044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1100" dirty="0"/>
                    </a:p>
                  </p:txBody>
                </p:sp>
              </p:grpSp>
              <p:grpSp>
                <p:nvGrpSpPr>
                  <p:cNvPr id="171" name="组合 170"/>
                  <p:cNvGrpSpPr/>
                  <p:nvPr/>
                </p:nvGrpSpPr>
                <p:grpSpPr>
                  <a:xfrm>
                    <a:off x="4263091" y="1620699"/>
                    <a:ext cx="1438651" cy="3103021"/>
                    <a:chOff x="4263091" y="1620699"/>
                    <a:chExt cx="1438651" cy="3103021"/>
                  </a:xfrm>
                </p:grpSpPr>
                <p:cxnSp>
                  <p:nvCxnSpPr>
                    <p:cNvPr id="73" name="直接连接符 72"/>
                    <p:cNvCxnSpPr/>
                    <p:nvPr/>
                  </p:nvCxnSpPr>
                  <p:spPr>
                    <a:xfrm flipV="1">
                      <a:off x="4287770" y="2474926"/>
                      <a:ext cx="1404000" cy="6567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0" name="组合 169"/>
                    <p:cNvGrpSpPr/>
                    <p:nvPr/>
                  </p:nvGrpSpPr>
                  <p:grpSpPr>
                    <a:xfrm>
                      <a:off x="4267229" y="3139720"/>
                      <a:ext cx="726696" cy="1584000"/>
                      <a:chOff x="4267229" y="3139720"/>
                      <a:chExt cx="726696" cy="1584000"/>
                    </a:xfrm>
                  </p:grpSpPr>
                  <p:cxnSp>
                    <p:nvCxnSpPr>
                      <p:cNvPr id="210" name="直接连接符 209"/>
                      <p:cNvCxnSpPr/>
                      <p:nvPr/>
                    </p:nvCxnSpPr>
                    <p:spPr>
                      <a:xfrm flipV="1">
                        <a:off x="4267229" y="3139720"/>
                        <a:ext cx="684000" cy="1584000"/>
                      </a:xfrm>
                      <a:prstGeom prst="bentConnector3">
                        <a:avLst>
                          <a:gd name="adj1" fmla="val 72699"/>
                        </a:avLst>
                      </a:prstGeom>
                      <a:ln w="381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8" name="文本框 247"/>
                      <p:cNvSpPr txBox="1"/>
                      <p:nvPr/>
                    </p:nvSpPr>
                    <p:spPr>
                      <a:xfrm rot="16200000">
                        <a:off x="4478740" y="4126846"/>
                        <a:ext cx="7533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SignImm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</p:grpSp>
                <p:cxnSp>
                  <p:nvCxnSpPr>
                    <p:cNvPr id="131" name="直接连接符 130"/>
                    <p:cNvCxnSpPr/>
                    <p:nvPr/>
                  </p:nvCxnSpPr>
                  <p:spPr>
                    <a:xfrm flipV="1">
                      <a:off x="5197742" y="2960758"/>
                      <a:ext cx="504000" cy="6567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接连接符 131"/>
                    <p:cNvCxnSpPr/>
                    <p:nvPr/>
                  </p:nvCxnSpPr>
                  <p:spPr>
                    <a:xfrm flipV="1">
                      <a:off x="4263091" y="2760081"/>
                      <a:ext cx="684000" cy="6567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8" name="组合 147"/>
                    <p:cNvGrpSpPr/>
                    <p:nvPr/>
                  </p:nvGrpSpPr>
                  <p:grpSpPr>
                    <a:xfrm>
                      <a:off x="4816835" y="1620699"/>
                      <a:ext cx="487856" cy="1615442"/>
                      <a:chOff x="4816835" y="1620699"/>
                      <a:chExt cx="487856" cy="1615442"/>
                    </a:xfrm>
                  </p:grpSpPr>
                  <p:cxnSp>
                    <p:nvCxnSpPr>
                      <p:cNvPr id="135" name="直接连接符 134"/>
                      <p:cNvCxnSpPr/>
                      <p:nvPr/>
                    </p:nvCxnSpPr>
                    <p:spPr>
                      <a:xfrm>
                        <a:off x="5064950" y="1763620"/>
                        <a:ext cx="0" cy="9360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七角星 93"/>
                      <p:cNvSpPr/>
                      <p:nvPr/>
                    </p:nvSpPr>
                    <p:spPr>
                      <a:xfrm rot="5400000">
                        <a:off x="4779032" y="2840141"/>
                        <a:ext cx="576000" cy="216000"/>
                      </a:xfrm>
                      <a:custGeom>
                        <a:avLst/>
                        <a:gdLst>
                          <a:gd name="connsiteX0" fmla="*/ -4 w 1396810"/>
                          <a:gd name="connsiteY0" fmla="*/ 879868 h 1368152"/>
                          <a:gd name="connsiteX1" fmla="*/ 215092 w 1396810"/>
                          <a:gd name="connsiteY1" fmla="*/ 608888 h 1368152"/>
                          <a:gd name="connsiteX2" fmla="*/ 138327 w 1396810"/>
                          <a:gd name="connsiteY2" fmla="*/ 270980 h 1368152"/>
                          <a:gd name="connsiteX3" fmla="*/ 483313 w 1396810"/>
                          <a:gd name="connsiteY3" fmla="*/ 270981 h 1368152"/>
                          <a:gd name="connsiteX4" fmla="*/ 698405 w 1396810"/>
                          <a:gd name="connsiteY4" fmla="*/ 0 h 1368152"/>
                          <a:gd name="connsiteX5" fmla="*/ 913497 w 1396810"/>
                          <a:gd name="connsiteY5" fmla="*/ 270981 h 1368152"/>
                          <a:gd name="connsiteX6" fmla="*/ 1258483 w 1396810"/>
                          <a:gd name="connsiteY6" fmla="*/ 270980 h 1368152"/>
                          <a:gd name="connsiteX7" fmla="*/ 1181718 w 1396810"/>
                          <a:gd name="connsiteY7" fmla="*/ 608888 h 1368152"/>
                          <a:gd name="connsiteX8" fmla="*/ 1396814 w 1396810"/>
                          <a:gd name="connsiteY8" fmla="*/ 879868 h 1368152"/>
                          <a:gd name="connsiteX9" fmla="*/ 1085990 w 1396810"/>
                          <a:gd name="connsiteY9" fmla="*/ 1030251 h 1368152"/>
                          <a:gd name="connsiteX10" fmla="*/ 1009223 w 1396810"/>
                          <a:gd name="connsiteY10" fmla="*/ 1368159 h 1368152"/>
                          <a:gd name="connsiteX11" fmla="*/ 698405 w 1396810"/>
                          <a:gd name="connsiteY11" fmla="*/ 1217774 h 1368152"/>
                          <a:gd name="connsiteX12" fmla="*/ 387587 w 1396810"/>
                          <a:gd name="connsiteY12" fmla="*/ 1368159 h 1368152"/>
                          <a:gd name="connsiteX13" fmla="*/ 310820 w 1396810"/>
                          <a:gd name="connsiteY13" fmla="*/ 1030251 h 1368152"/>
                          <a:gd name="connsiteX14" fmla="*/ -4 w 1396810"/>
                          <a:gd name="connsiteY14" fmla="*/ 879868 h 1368152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85994 w 1396818"/>
                          <a:gd name="connsiteY8" fmla="*/ 759271 h 1097179"/>
                          <a:gd name="connsiteX9" fmla="*/ 1009227 w 1396818"/>
                          <a:gd name="connsiteY9" fmla="*/ 1097179 h 1097179"/>
                          <a:gd name="connsiteX10" fmla="*/ 698409 w 1396818"/>
                          <a:gd name="connsiteY10" fmla="*/ 946794 h 1097179"/>
                          <a:gd name="connsiteX11" fmla="*/ 387591 w 1396818"/>
                          <a:gd name="connsiteY11" fmla="*/ 1097179 h 1097179"/>
                          <a:gd name="connsiteX12" fmla="*/ 310824 w 1396818"/>
                          <a:gd name="connsiteY12" fmla="*/ 759271 h 1097179"/>
                          <a:gd name="connsiteX13" fmla="*/ 0 w 1396818"/>
                          <a:gd name="connsiteY13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310824 w 1396818"/>
                          <a:gd name="connsiteY11" fmla="*/ 759271 h 1097179"/>
                          <a:gd name="connsiteX12" fmla="*/ 0 w 1396818"/>
                          <a:gd name="connsiteY12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0 w 1396818"/>
                          <a:gd name="connsiteY11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181722 w 1396818"/>
                          <a:gd name="connsiteY5" fmla="*/ 337908 h 1097179"/>
                          <a:gd name="connsiteX6" fmla="*/ 1396818 w 1396818"/>
                          <a:gd name="connsiteY6" fmla="*/ 608888 h 1097179"/>
                          <a:gd name="connsiteX7" fmla="*/ 1009227 w 1396818"/>
                          <a:gd name="connsiteY7" fmla="*/ 1097179 h 1097179"/>
                          <a:gd name="connsiteX8" fmla="*/ 698409 w 1396818"/>
                          <a:gd name="connsiteY8" fmla="*/ 946794 h 1097179"/>
                          <a:gd name="connsiteX9" fmla="*/ 387591 w 1396818"/>
                          <a:gd name="connsiteY9" fmla="*/ 1097179 h 1097179"/>
                          <a:gd name="connsiteX10" fmla="*/ 0 w 1396818"/>
                          <a:gd name="connsiteY10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98409 w 1396818"/>
                          <a:gd name="connsiteY7" fmla="*/ 9467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524751 w 1396818"/>
                          <a:gd name="connsiteY8" fmla="*/ 66283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483317 w 1396818"/>
                          <a:gd name="connsiteY2" fmla="*/ 1 h 670459"/>
                          <a:gd name="connsiteX3" fmla="*/ 913501 w 1396818"/>
                          <a:gd name="connsiteY3" fmla="*/ 1 h 670459"/>
                          <a:gd name="connsiteX4" fmla="*/ 1258487 w 1396818"/>
                          <a:gd name="connsiteY4" fmla="*/ 0 h 670459"/>
                          <a:gd name="connsiteX5" fmla="*/ 1396818 w 1396818"/>
                          <a:gd name="connsiteY5" fmla="*/ 608888 h 670459"/>
                          <a:gd name="connsiteX6" fmla="*/ 894927 w 1396818"/>
                          <a:gd name="connsiteY6" fmla="*/ 670459 h 670459"/>
                          <a:gd name="connsiteX7" fmla="*/ 667929 w 1396818"/>
                          <a:gd name="connsiteY7" fmla="*/ 489594 h 670459"/>
                          <a:gd name="connsiteX8" fmla="*/ 524751 w 1396818"/>
                          <a:gd name="connsiteY8" fmla="*/ 662839 h 670459"/>
                          <a:gd name="connsiteX9" fmla="*/ 0 w 1396818"/>
                          <a:gd name="connsiteY9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913501 w 1396818"/>
                          <a:gd name="connsiteY2" fmla="*/ 1 h 670459"/>
                          <a:gd name="connsiteX3" fmla="*/ 1258487 w 1396818"/>
                          <a:gd name="connsiteY3" fmla="*/ 0 h 670459"/>
                          <a:gd name="connsiteX4" fmla="*/ 1396818 w 1396818"/>
                          <a:gd name="connsiteY4" fmla="*/ 608888 h 670459"/>
                          <a:gd name="connsiteX5" fmla="*/ 894927 w 1396818"/>
                          <a:gd name="connsiteY5" fmla="*/ 670459 h 670459"/>
                          <a:gd name="connsiteX6" fmla="*/ 667929 w 1396818"/>
                          <a:gd name="connsiteY6" fmla="*/ 489594 h 670459"/>
                          <a:gd name="connsiteX7" fmla="*/ 524751 w 1396818"/>
                          <a:gd name="connsiteY7" fmla="*/ 662839 h 670459"/>
                          <a:gd name="connsiteX8" fmla="*/ 0 w 1396818"/>
                          <a:gd name="connsiteY8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1258487 w 1396818"/>
                          <a:gd name="connsiteY2" fmla="*/ 0 h 670459"/>
                          <a:gd name="connsiteX3" fmla="*/ 1396818 w 1396818"/>
                          <a:gd name="connsiteY3" fmla="*/ 608888 h 670459"/>
                          <a:gd name="connsiteX4" fmla="*/ 894927 w 1396818"/>
                          <a:gd name="connsiteY4" fmla="*/ 670459 h 670459"/>
                          <a:gd name="connsiteX5" fmla="*/ 667929 w 1396818"/>
                          <a:gd name="connsiteY5" fmla="*/ 489594 h 670459"/>
                          <a:gd name="connsiteX6" fmla="*/ 524751 w 1396818"/>
                          <a:gd name="connsiteY6" fmla="*/ 662839 h 670459"/>
                          <a:gd name="connsiteX7" fmla="*/ 0 w 1396818"/>
                          <a:gd name="connsiteY7" fmla="*/ 608888 h 670459"/>
                          <a:gd name="connsiteX0" fmla="*/ 0 w 1403962"/>
                          <a:gd name="connsiteY0" fmla="*/ 663657 h 670459"/>
                          <a:gd name="connsiteX1" fmla="*/ 145475 w 1403962"/>
                          <a:gd name="connsiteY1" fmla="*/ 0 h 670459"/>
                          <a:gd name="connsiteX2" fmla="*/ 1265631 w 1403962"/>
                          <a:gd name="connsiteY2" fmla="*/ 0 h 670459"/>
                          <a:gd name="connsiteX3" fmla="*/ 1403962 w 1403962"/>
                          <a:gd name="connsiteY3" fmla="*/ 608888 h 670459"/>
                          <a:gd name="connsiteX4" fmla="*/ 902071 w 1403962"/>
                          <a:gd name="connsiteY4" fmla="*/ 670459 h 670459"/>
                          <a:gd name="connsiteX5" fmla="*/ 675073 w 1403962"/>
                          <a:gd name="connsiteY5" fmla="*/ 489594 h 670459"/>
                          <a:gd name="connsiteX6" fmla="*/ 531895 w 1403962"/>
                          <a:gd name="connsiteY6" fmla="*/ 662839 h 670459"/>
                          <a:gd name="connsiteX7" fmla="*/ 0 w 1403962"/>
                          <a:gd name="connsiteY7" fmla="*/ 663657 h 670459"/>
                          <a:gd name="connsiteX0" fmla="*/ 0 w 1358719"/>
                          <a:gd name="connsiteY0" fmla="*/ 663657 h 673182"/>
                          <a:gd name="connsiteX1" fmla="*/ 145475 w 1358719"/>
                          <a:gd name="connsiteY1" fmla="*/ 0 h 673182"/>
                          <a:gd name="connsiteX2" fmla="*/ 1265631 w 1358719"/>
                          <a:gd name="connsiteY2" fmla="*/ 0 h 673182"/>
                          <a:gd name="connsiteX3" fmla="*/ 1358719 w 1358719"/>
                          <a:gd name="connsiteY3" fmla="*/ 673182 h 673182"/>
                          <a:gd name="connsiteX4" fmla="*/ 902071 w 1358719"/>
                          <a:gd name="connsiteY4" fmla="*/ 670459 h 673182"/>
                          <a:gd name="connsiteX5" fmla="*/ 675073 w 1358719"/>
                          <a:gd name="connsiteY5" fmla="*/ 489594 h 673182"/>
                          <a:gd name="connsiteX6" fmla="*/ 531895 w 1358719"/>
                          <a:gd name="connsiteY6" fmla="*/ 662839 h 673182"/>
                          <a:gd name="connsiteX7" fmla="*/ 0 w 1358719"/>
                          <a:gd name="connsiteY7" fmla="*/ 663657 h 673182"/>
                          <a:gd name="connsiteX0" fmla="*/ 0 w 1442063"/>
                          <a:gd name="connsiteY0" fmla="*/ 666038 h 673182"/>
                          <a:gd name="connsiteX1" fmla="*/ 228819 w 1442063"/>
                          <a:gd name="connsiteY1" fmla="*/ 0 h 673182"/>
                          <a:gd name="connsiteX2" fmla="*/ 1348975 w 1442063"/>
                          <a:gd name="connsiteY2" fmla="*/ 0 h 673182"/>
                          <a:gd name="connsiteX3" fmla="*/ 1442063 w 1442063"/>
                          <a:gd name="connsiteY3" fmla="*/ 673182 h 673182"/>
                          <a:gd name="connsiteX4" fmla="*/ 985415 w 1442063"/>
                          <a:gd name="connsiteY4" fmla="*/ 670459 h 673182"/>
                          <a:gd name="connsiteX5" fmla="*/ 758417 w 1442063"/>
                          <a:gd name="connsiteY5" fmla="*/ 489594 h 673182"/>
                          <a:gd name="connsiteX6" fmla="*/ 615239 w 1442063"/>
                          <a:gd name="connsiteY6" fmla="*/ 662839 h 673182"/>
                          <a:gd name="connsiteX7" fmla="*/ 0 w 1442063"/>
                          <a:gd name="connsiteY7" fmla="*/ 666038 h 673182"/>
                          <a:gd name="connsiteX0" fmla="*/ 0 w 1442063"/>
                          <a:gd name="connsiteY0" fmla="*/ 711282 h 718426"/>
                          <a:gd name="connsiteX1" fmla="*/ 228819 w 1442063"/>
                          <a:gd name="connsiteY1" fmla="*/ 45244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20807 h 727951"/>
                          <a:gd name="connsiteX1" fmla="*/ 221676 w 1442063"/>
                          <a:gd name="connsiteY1" fmla="*/ 0 h 727951"/>
                          <a:gd name="connsiteX2" fmla="*/ 1237056 w 1442063"/>
                          <a:gd name="connsiteY2" fmla="*/ 9525 h 727951"/>
                          <a:gd name="connsiteX3" fmla="*/ 1442063 w 1442063"/>
                          <a:gd name="connsiteY3" fmla="*/ 727951 h 727951"/>
                          <a:gd name="connsiteX4" fmla="*/ 985415 w 1442063"/>
                          <a:gd name="connsiteY4" fmla="*/ 725228 h 727951"/>
                          <a:gd name="connsiteX5" fmla="*/ 758417 w 1442063"/>
                          <a:gd name="connsiteY5" fmla="*/ 544363 h 727951"/>
                          <a:gd name="connsiteX6" fmla="*/ 615239 w 1442063"/>
                          <a:gd name="connsiteY6" fmla="*/ 717608 h 727951"/>
                          <a:gd name="connsiteX7" fmla="*/ 0 w 1442063"/>
                          <a:gd name="connsiteY7" fmla="*/ 720807 h 727951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28265 w 1442063"/>
                          <a:gd name="connsiteY4" fmla="*/ 708560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28265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3027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0171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5226 w 1451588"/>
                          <a:gd name="connsiteY6" fmla="*/ 710464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3663 h 720807"/>
                          <a:gd name="connsiteX1" fmla="*/ 226439 w 1451588"/>
                          <a:gd name="connsiteY1" fmla="*/ 2381 h 720807"/>
                          <a:gd name="connsiteX2" fmla="*/ 1229912 w 1451588"/>
                          <a:gd name="connsiteY2" fmla="*/ 0 h 720807"/>
                          <a:gd name="connsiteX3" fmla="*/ 1451588 w 1451588"/>
                          <a:gd name="connsiteY3" fmla="*/ 720807 h 720807"/>
                          <a:gd name="connsiteX4" fmla="*/ 942552 w 1451588"/>
                          <a:gd name="connsiteY4" fmla="*/ 715704 h 720807"/>
                          <a:gd name="connsiteX5" fmla="*/ 727461 w 1451588"/>
                          <a:gd name="connsiteY5" fmla="*/ 351482 h 720807"/>
                          <a:gd name="connsiteX6" fmla="*/ 515226 w 1451588"/>
                          <a:gd name="connsiteY6" fmla="*/ 712845 h 720807"/>
                          <a:gd name="connsiteX7" fmla="*/ 0 w 1451588"/>
                          <a:gd name="connsiteY7" fmla="*/ 713663 h 720807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727461 w 1451588"/>
                          <a:gd name="connsiteY5" fmla="*/ 353863 h 723188"/>
                          <a:gd name="connsiteX6" fmla="*/ 515226 w 1451588"/>
                          <a:gd name="connsiteY6" fmla="*/ 715226 h 723188"/>
                          <a:gd name="connsiteX7" fmla="*/ 0 w 1451588"/>
                          <a:gd name="connsiteY7" fmla="*/ 716044 h 723188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515226 w 1451588"/>
                          <a:gd name="connsiteY5" fmla="*/ 715226 h 723188"/>
                          <a:gd name="connsiteX6" fmla="*/ 0 w 1451588"/>
                          <a:gd name="connsiteY6" fmla="*/ 716044 h 7231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451588" h="723188">
                            <a:moveTo>
                              <a:pt x="0" y="716044"/>
                            </a:moveTo>
                            <a:lnTo>
                              <a:pt x="226439" y="4762"/>
                            </a:lnTo>
                            <a:lnTo>
                              <a:pt x="1225149" y="0"/>
                            </a:lnTo>
                            <a:lnTo>
                              <a:pt x="1451588" y="723188"/>
                            </a:lnTo>
                            <a:lnTo>
                              <a:pt x="942552" y="718085"/>
                            </a:lnTo>
                            <a:lnTo>
                              <a:pt x="515226" y="715226"/>
                            </a:lnTo>
                            <a:lnTo>
                              <a:pt x="0" y="716044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1100" dirty="0"/>
                      </a:p>
                    </p:txBody>
                  </p:sp>
                  <p:sp>
                    <p:nvSpPr>
                      <p:cNvPr id="123" name="文本框 122"/>
                      <p:cNvSpPr txBox="1"/>
                      <p:nvPr/>
                    </p:nvSpPr>
                    <p:spPr>
                      <a:xfrm>
                        <a:off x="4972113" y="2763475"/>
                        <a:ext cx="18983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0</a:t>
                        </a:r>
                      </a:p>
                      <a:p>
                        <a:pPr algn="ctr"/>
                        <a:endParaRPr lang="en-US" altLang="zh-CN" sz="400" dirty="0">
                          <a:latin typeface="+mj-lt"/>
                        </a:endParaRP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34" name="文本框 133"/>
                      <p:cNvSpPr txBox="1"/>
                      <p:nvPr/>
                    </p:nvSpPr>
                    <p:spPr>
                      <a:xfrm>
                        <a:off x="4816835" y="1620699"/>
                        <a:ext cx="48785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+mj-lt"/>
                          </a:rPr>
                          <a:t>ALUScr</a:t>
                        </a:r>
                        <a:endParaRPr lang="zh-CN" altLang="en-US" sz="1000" dirty="0">
                          <a:solidFill>
                            <a:srgbClr val="FF0000"/>
                          </a:solidFill>
                          <a:latin typeface="+mj-lt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66" name="组合 165"/>
          <p:cNvGrpSpPr/>
          <p:nvPr/>
        </p:nvGrpSpPr>
        <p:grpSpPr>
          <a:xfrm>
            <a:off x="1172294" y="2305804"/>
            <a:ext cx="414069" cy="247237"/>
            <a:chOff x="1172294" y="2305804"/>
            <a:chExt cx="414069" cy="247237"/>
          </a:xfrm>
        </p:grpSpPr>
        <p:sp>
          <p:nvSpPr>
            <p:cNvPr id="129" name="文本框 128"/>
            <p:cNvSpPr txBox="1"/>
            <p:nvPr/>
          </p:nvSpPr>
          <p:spPr>
            <a:xfrm>
              <a:off x="1172294" y="2305804"/>
              <a:ext cx="4140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PC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 flipV="1">
              <a:off x="1222600" y="2549080"/>
              <a:ext cx="324000" cy="396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组合 217"/>
          <p:cNvGrpSpPr/>
          <p:nvPr/>
        </p:nvGrpSpPr>
        <p:grpSpPr>
          <a:xfrm>
            <a:off x="6035275" y="1619343"/>
            <a:ext cx="2705588" cy="1185399"/>
            <a:chOff x="6035275" y="1619343"/>
            <a:chExt cx="2705588" cy="1185399"/>
          </a:xfrm>
        </p:grpSpPr>
        <p:grpSp>
          <p:nvGrpSpPr>
            <p:cNvPr id="217" name="组合 216"/>
            <p:cNvGrpSpPr/>
            <p:nvPr/>
          </p:nvGrpSpPr>
          <p:grpSpPr>
            <a:xfrm>
              <a:off x="6035275" y="2228742"/>
              <a:ext cx="2511844" cy="576000"/>
              <a:chOff x="6035275" y="2228742"/>
              <a:chExt cx="2511844" cy="576000"/>
            </a:xfrm>
          </p:grpSpPr>
          <p:cxnSp>
            <p:nvCxnSpPr>
              <p:cNvPr id="177" name="直接连接符 176"/>
              <p:cNvCxnSpPr/>
              <p:nvPr/>
            </p:nvCxnSpPr>
            <p:spPr>
              <a:xfrm flipV="1">
                <a:off x="6044143" y="2697068"/>
                <a:ext cx="900000" cy="656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0" name="组合 189"/>
              <p:cNvGrpSpPr/>
              <p:nvPr/>
            </p:nvGrpSpPr>
            <p:grpSpPr>
              <a:xfrm>
                <a:off x="7634160" y="2469485"/>
                <a:ext cx="709235" cy="204167"/>
                <a:chOff x="7634160" y="2469485"/>
                <a:chExt cx="709235" cy="204167"/>
              </a:xfrm>
            </p:grpSpPr>
            <p:cxnSp>
              <p:nvCxnSpPr>
                <p:cNvPr id="194" name="直接连接符 193"/>
                <p:cNvCxnSpPr/>
                <p:nvPr/>
              </p:nvCxnSpPr>
              <p:spPr>
                <a:xfrm flipV="1">
                  <a:off x="7659395" y="2667085"/>
                  <a:ext cx="684000" cy="65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文本框 236"/>
                <p:cNvSpPr txBox="1"/>
                <p:nvPr/>
              </p:nvSpPr>
              <p:spPr>
                <a:xfrm>
                  <a:off x="7634160" y="2469485"/>
                  <a:ext cx="70470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ReadData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205" name="组合 204"/>
              <p:cNvGrpSpPr/>
              <p:nvPr/>
            </p:nvGrpSpPr>
            <p:grpSpPr>
              <a:xfrm>
                <a:off x="6035275" y="2228742"/>
                <a:ext cx="2511844" cy="576000"/>
                <a:chOff x="6035275" y="2228742"/>
                <a:chExt cx="2511844" cy="576000"/>
              </a:xfrm>
            </p:grpSpPr>
            <p:sp>
              <p:nvSpPr>
                <p:cNvPr id="178" name="文本框 177"/>
                <p:cNvSpPr txBox="1"/>
                <p:nvPr/>
              </p:nvSpPr>
              <p:spPr>
                <a:xfrm>
                  <a:off x="6035275" y="2551565"/>
                  <a:ext cx="68786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ALUResult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grpSp>
              <p:nvGrpSpPr>
                <p:cNvPr id="186" name="组合 185"/>
                <p:cNvGrpSpPr/>
                <p:nvPr/>
              </p:nvGrpSpPr>
              <p:grpSpPr>
                <a:xfrm>
                  <a:off x="6062574" y="2228742"/>
                  <a:ext cx="2484545" cy="576000"/>
                  <a:chOff x="6062574" y="2228742"/>
                  <a:chExt cx="2484545" cy="576000"/>
                </a:xfrm>
              </p:grpSpPr>
              <p:grpSp>
                <p:nvGrpSpPr>
                  <p:cNvPr id="151" name="组合 150"/>
                  <p:cNvGrpSpPr/>
                  <p:nvPr/>
                </p:nvGrpSpPr>
                <p:grpSpPr>
                  <a:xfrm>
                    <a:off x="8331119" y="2228742"/>
                    <a:ext cx="216000" cy="576000"/>
                    <a:chOff x="8331119" y="2228742"/>
                    <a:chExt cx="216000" cy="576000"/>
                  </a:xfrm>
                </p:grpSpPr>
                <p:sp>
                  <p:nvSpPr>
                    <p:cNvPr id="160" name="七角星 93"/>
                    <p:cNvSpPr/>
                    <p:nvPr/>
                  </p:nvSpPr>
                  <p:spPr>
                    <a:xfrm rot="5400000">
                      <a:off x="8151119" y="2408742"/>
                      <a:ext cx="576000" cy="216000"/>
                    </a:xfrm>
                    <a:custGeom>
                      <a:avLst/>
                      <a:gdLst>
                        <a:gd name="connsiteX0" fmla="*/ -4 w 1396810"/>
                        <a:gd name="connsiteY0" fmla="*/ 879868 h 1368152"/>
                        <a:gd name="connsiteX1" fmla="*/ 215092 w 1396810"/>
                        <a:gd name="connsiteY1" fmla="*/ 608888 h 1368152"/>
                        <a:gd name="connsiteX2" fmla="*/ 138327 w 1396810"/>
                        <a:gd name="connsiteY2" fmla="*/ 270980 h 1368152"/>
                        <a:gd name="connsiteX3" fmla="*/ 483313 w 1396810"/>
                        <a:gd name="connsiteY3" fmla="*/ 270981 h 1368152"/>
                        <a:gd name="connsiteX4" fmla="*/ 698405 w 1396810"/>
                        <a:gd name="connsiteY4" fmla="*/ 0 h 1368152"/>
                        <a:gd name="connsiteX5" fmla="*/ 913497 w 1396810"/>
                        <a:gd name="connsiteY5" fmla="*/ 270981 h 1368152"/>
                        <a:gd name="connsiteX6" fmla="*/ 1258483 w 1396810"/>
                        <a:gd name="connsiteY6" fmla="*/ 270980 h 1368152"/>
                        <a:gd name="connsiteX7" fmla="*/ 1181718 w 1396810"/>
                        <a:gd name="connsiteY7" fmla="*/ 608888 h 1368152"/>
                        <a:gd name="connsiteX8" fmla="*/ 1396814 w 1396810"/>
                        <a:gd name="connsiteY8" fmla="*/ 879868 h 1368152"/>
                        <a:gd name="connsiteX9" fmla="*/ 1085990 w 1396810"/>
                        <a:gd name="connsiteY9" fmla="*/ 1030251 h 1368152"/>
                        <a:gd name="connsiteX10" fmla="*/ 1009223 w 1396810"/>
                        <a:gd name="connsiteY10" fmla="*/ 1368159 h 1368152"/>
                        <a:gd name="connsiteX11" fmla="*/ 698405 w 1396810"/>
                        <a:gd name="connsiteY11" fmla="*/ 1217774 h 1368152"/>
                        <a:gd name="connsiteX12" fmla="*/ 387587 w 1396810"/>
                        <a:gd name="connsiteY12" fmla="*/ 1368159 h 1368152"/>
                        <a:gd name="connsiteX13" fmla="*/ 310820 w 1396810"/>
                        <a:gd name="connsiteY13" fmla="*/ 1030251 h 1368152"/>
                        <a:gd name="connsiteX14" fmla="*/ -4 w 1396810"/>
                        <a:gd name="connsiteY14" fmla="*/ 879868 h 1368152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85994 w 1396818"/>
                        <a:gd name="connsiteY8" fmla="*/ 759271 h 1097179"/>
                        <a:gd name="connsiteX9" fmla="*/ 1009227 w 1396818"/>
                        <a:gd name="connsiteY9" fmla="*/ 1097179 h 1097179"/>
                        <a:gd name="connsiteX10" fmla="*/ 698409 w 1396818"/>
                        <a:gd name="connsiteY10" fmla="*/ 946794 h 1097179"/>
                        <a:gd name="connsiteX11" fmla="*/ 387591 w 1396818"/>
                        <a:gd name="connsiteY11" fmla="*/ 1097179 h 1097179"/>
                        <a:gd name="connsiteX12" fmla="*/ 310824 w 1396818"/>
                        <a:gd name="connsiteY12" fmla="*/ 759271 h 1097179"/>
                        <a:gd name="connsiteX13" fmla="*/ 0 w 1396818"/>
                        <a:gd name="connsiteY13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310824 w 1396818"/>
                        <a:gd name="connsiteY11" fmla="*/ 759271 h 1097179"/>
                        <a:gd name="connsiteX12" fmla="*/ 0 w 1396818"/>
                        <a:gd name="connsiteY12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0 w 1396818"/>
                        <a:gd name="connsiteY11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181722 w 1396818"/>
                        <a:gd name="connsiteY5" fmla="*/ 337908 h 1097179"/>
                        <a:gd name="connsiteX6" fmla="*/ 1396818 w 1396818"/>
                        <a:gd name="connsiteY6" fmla="*/ 608888 h 1097179"/>
                        <a:gd name="connsiteX7" fmla="*/ 1009227 w 1396818"/>
                        <a:gd name="connsiteY7" fmla="*/ 1097179 h 1097179"/>
                        <a:gd name="connsiteX8" fmla="*/ 698409 w 1396818"/>
                        <a:gd name="connsiteY8" fmla="*/ 946794 h 1097179"/>
                        <a:gd name="connsiteX9" fmla="*/ 387591 w 1396818"/>
                        <a:gd name="connsiteY9" fmla="*/ 1097179 h 1097179"/>
                        <a:gd name="connsiteX10" fmla="*/ 0 w 1396818"/>
                        <a:gd name="connsiteY10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98409 w 1396818"/>
                        <a:gd name="connsiteY7" fmla="*/ 9467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524751 w 1396818"/>
                        <a:gd name="connsiteY8" fmla="*/ 66283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483317 w 1396818"/>
                        <a:gd name="connsiteY2" fmla="*/ 1 h 670459"/>
                        <a:gd name="connsiteX3" fmla="*/ 913501 w 1396818"/>
                        <a:gd name="connsiteY3" fmla="*/ 1 h 670459"/>
                        <a:gd name="connsiteX4" fmla="*/ 1258487 w 1396818"/>
                        <a:gd name="connsiteY4" fmla="*/ 0 h 670459"/>
                        <a:gd name="connsiteX5" fmla="*/ 1396818 w 1396818"/>
                        <a:gd name="connsiteY5" fmla="*/ 608888 h 670459"/>
                        <a:gd name="connsiteX6" fmla="*/ 894927 w 1396818"/>
                        <a:gd name="connsiteY6" fmla="*/ 670459 h 670459"/>
                        <a:gd name="connsiteX7" fmla="*/ 667929 w 1396818"/>
                        <a:gd name="connsiteY7" fmla="*/ 489594 h 670459"/>
                        <a:gd name="connsiteX8" fmla="*/ 524751 w 1396818"/>
                        <a:gd name="connsiteY8" fmla="*/ 662839 h 670459"/>
                        <a:gd name="connsiteX9" fmla="*/ 0 w 1396818"/>
                        <a:gd name="connsiteY9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913501 w 1396818"/>
                        <a:gd name="connsiteY2" fmla="*/ 1 h 670459"/>
                        <a:gd name="connsiteX3" fmla="*/ 1258487 w 1396818"/>
                        <a:gd name="connsiteY3" fmla="*/ 0 h 670459"/>
                        <a:gd name="connsiteX4" fmla="*/ 1396818 w 1396818"/>
                        <a:gd name="connsiteY4" fmla="*/ 608888 h 670459"/>
                        <a:gd name="connsiteX5" fmla="*/ 894927 w 1396818"/>
                        <a:gd name="connsiteY5" fmla="*/ 670459 h 670459"/>
                        <a:gd name="connsiteX6" fmla="*/ 667929 w 1396818"/>
                        <a:gd name="connsiteY6" fmla="*/ 489594 h 670459"/>
                        <a:gd name="connsiteX7" fmla="*/ 524751 w 1396818"/>
                        <a:gd name="connsiteY7" fmla="*/ 662839 h 670459"/>
                        <a:gd name="connsiteX8" fmla="*/ 0 w 1396818"/>
                        <a:gd name="connsiteY8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1258487 w 1396818"/>
                        <a:gd name="connsiteY2" fmla="*/ 0 h 670459"/>
                        <a:gd name="connsiteX3" fmla="*/ 1396818 w 1396818"/>
                        <a:gd name="connsiteY3" fmla="*/ 608888 h 670459"/>
                        <a:gd name="connsiteX4" fmla="*/ 894927 w 1396818"/>
                        <a:gd name="connsiteY4" fmla="*/ 670459 h 670459"/>
                        <a:gd name="connsiteX5" fmla="*/ 667929 w 1396818"/>
                        <a:gd name="connsiteY5" fmla="*/ 489594 h 670459"/>
                        <a:gd name="connsiteX6" fmla="*/ 524751 w 1396818"/>
                        <a:gd name="connsiteY6" fmla="*/ 662839 h 670459"/>
                        <a:gd name="connsiteX7" fmla="*/ 0 w 1396818"/>
                        <a:gd name="connsiteY7" fmla="*/ 608888 h 670459"/>
                        <a:gd name="connsiteX0" fmla="*/ 0 w 1403962"/>
                        <a:gd name="connsiteY0" fmla="*/ 663657 h 670459"/>
                        <a:gd name="connsiteX1" fmla="*/ 145475 w 1403962"/>
                        <a:gd name="connsiteY1" fmla="*/ 0 h 670459"/>
                        <a:gd name="connsiteX2" fmla="*/ 1265631 w 1403962"/>
                        <a:gd name="connsiteY2" fmla="*/ 0 h 670459"/>
                        <a:gd name="connsiteX3" fmla="*/ 1403962 w 1403962"/>
                        <a:gd name="connsiteY3" fmla="*/ 608888 h 670459"/>
                        <a:gd name="connsiteX4" fmla="*/ 902071 w 1403962"/>
                        <a:gd name="connsiteY4" fmla="*/ 670459 h 670459"/>
                        <a:gd name="connsiteX5" fmla="*/ 675073 w 1403962"/>
                        <a:gd name="connsiteY5" fmla="*/ 489594 h 670459"/>
                        <a:gd name="connsiteX6" fmla="*/ 531895 w 1403962"/>
                        <a:gd name="connsiteY6" fmla="*/ 662839 h 670459"/>
                        <a:gd name="connsiteX7" fmla="*/ 0 w 1403962"/>
                        <a:gd name="connsiteY7" fmla="*/ 663657 h 670459"/>
                        <a:gd name="connsiteX0" fmla="*/ 0 w 1358719"/>
                        <a:gd name="connsiteY0" fmla="*/ 663657 h 673182"/>
                        <a:gd name="connsiteX1" fmla="*/ 145475 w 1358719"/>
                        <a:gd name="connsiteY1" fmla="*/ 0 h 673182"/>
                        <a:gd name="connsiteX2" fmla="*/ 1265631 w 1358719"/>
                        <a:gd name="connsiteY2" fmla="*/ 0 h 673182"/>
                        <a:gd name="connsiteX3" fmla="*/ 1358719 w 1358719"/>
                        <a:gd name="connsiteY3" fmla="*/ 673182 h 673182"/>
                        <a:gd name="connsiteX4" fmla="*/ 902071 w 1358719"/>
                        <a:gd name="connsiteY4" fmla="*/ 670459 h 673182"/>
                        <a:gd name="connsiteX5" fmla="*/ 675073 w 1358719"/>
                        <a:gd name="connsiteY5" fmla="*/ 489594 h 673182"/>
                        <a:gd name="connsiteX6" fmla="*/ 531895 w 1358719"/>
                        <a:gd name="connsiteY6" fmla="*/ 662839 h 673182"/>
                        <a:gd name="connsiteX7" fmla="*/ 0 w 1358719"/>
                        <a:gd name="connsiteY7" fmla="*/ 663657 h 673182"/>
                        <a:gd name="connsiteX0" fmla="*/ 0 w 1442063"/>
                        <a:gd name="connsiteY0" fmla="*/ 666038 h 673182"/>
                        <a:gd name="connsiteX1" fmla="*/ 228819 w 1442063"/>
                        <a:gd name="connsiteY1" fmla="*/ 0 h 673182"/>
                        <a:gd name="connsiteX2" fmla="*/ 1348975 w 1442063"/>
                        <a:gd name="connsiteY2" fmla="*/ 0 h 673182"/>
                        <a:gd name="connsiteX3" fmla="*/ 1442063 w 1442063"/>
                        <a:gd name="connsiteY3" fmla="*/ 673182 h 673182"/>
                        <a:gd name="connsiteX4" fmla="*/ 985415 w 1442063"/>
                        <a:gd name="connsiteY4" fmla="*/ 670459 h 673182"/>
                        <a:gd name="connsiteX5" fmla="*/ 758417 w 1442063"/>
                        <a:gd name="connsiteY5" fmla="*/ 489594 h 673182"/>
                        <a:gd name="connsiteX6" fmla="*/ 615239 w 1442063"/>
                        <a:gd name="connsiteY6" fmla="*/ 662839 h 673182"/>
                        <a:gd name="connsiteX7" fmla="*/ 0 w 1442063"/>
                        <a:gd name="connsiteY7" fmla="*/ 666038 h 673182"/>
                        <a:gd name="connsiteX0" fmla="*/ 0 w 1442063"/>
                        <a:gd name="connsiteY0" fmla="*/ 711282 h 718426"/>
                        <a:gd name="connsiteX1" fmla="*/ 228819 w 1442063"/>
                        <a:gd name="connsiteY1" fmla="*/ 45244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20807 h 727951"/>
                        <a:gd name="connsiteX1" fmla="*/ 221676 w 1442063"/>
                        <a:gd name="connsiteY1" fmla="*/ 0 h 727951"/>
                        <a:gd name="connsiteX2" fmla="*/ 1237056 w 1442063"/>
                        <a:gd name="connsiteY2" fmla="*/ 9525 h 727951"/>
                        <a:gd name="connsiteX3" fmla="*/ 1442063 w 1442063"/>
                        <a:gd name="connsiteY3" fmla="*/ 727951 h 727951"/>
                        <a:gd name="connsiteX4" fmla="*/ 985415 w 1442063"/>
                        <a:gd name="connsiteY4" fmla="*/ 725228 h 727951"/>
                        <a:gd name="connsiteX5" fmla="*/ 758417 w 1442063"/>
                        <a:gd name="connsiteY5" fmla="*/ 544363 h 727951"/>
                        <a:gd name="connsiteX6" fmla="*/ 615239 w 1442063"/>
                        <a:gd name="connsiteY6" fmla="*/ 717608 h 727951"/>
                        <a:gd name="connsiteX7" fmla="*/ 0 w 1442063"/>
                        <a:gd name="connsiteY7" fmla="*/ 720807 h 727951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28265 w 1442063"/>
                        <a:gd name="connsiteY4" fmla="*/ 708560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28265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3027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0171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5226 w 1451588"/>
                        <a:gd name="connsiteY6" fmla="*/ 710464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3663 h 720807"/>
                        <a:gd name="connsiteX1" fmla="*/ 226439 w 1451588"/>
                        <a:gd name="connsiteY1" fmla="*/ 2381 h 720807"/>
                        <a:gd name="connsiteX2" fmla="*/ 1229912 w 1451588"/>
                        <a:gd name="connsiteY2" fmla="*/ 0 h 720807"/>
                        <a:gd name="connsiteX3" fmla="*/ 1451588 w 1451588"/>
                        <a:gd name="connsiteY3" fmla="*/ 720807 h 720807"/>
                        <a:gd name="connsiteX4" fmla="*/ 942552 w 1451588"/>
                        <a:gd name="connsiteY4" fmla="*/ 715704 h 720807"/>
                        <a:gd name="connsiteX5" fmla="*/ 727461 w 1451588"/>
                        <a:gd name="connsiteY5" fmla="*/ 351482 h 720807"/>
                        <a:gd name="connsiteX6" fmla="*/ 515226 w 1451588"/>
                        <a:gd name="connsiteY6" fmla="*/ 712845 h 720807"/>
                        <a:gd name="connsiteX7" fmla="*/ 0 w 1451588"/>
                        <a:gd name="connsiteY7" fmla="*/ 713663 h 720807"/>
                        <a:gd name="connsiteX0" fmla="*/ 0 w 1451588"/>
                        <a:gd name="connsiteY0" fmla="*/ 716044 h 723188"/>
                        <a:gd name="connsiteX1" fmla="*/ 226439 w 1451588"/>
                        <a:gd name="connsiteY1" fmla="*/ 4762 h 723188"/>
                        <a:gd name="connsiteX2" fmla="*/ 1225149 w 1451588"/>
                        <a:gd name="connsiteY2" fmla="*/ 0 h 723188"/>
                        <a:gd name="connsiteX3" fmla="*/ 1451588 w 1451588"/>
                        <a:gd name="connsiteY3" fmla="*/ 723188 h 723188"/>
                        <a:gd name="connsiteX4" fmla="*/ 942552 w 1451588"/>
                        <a:gd name="connsiteY4" fmla="*/ 718085 h 723188"/>
                        <a:gd name="connsiteX5" fmla="*/ 727461 w 1451588"/>
                        <a:gd name="connsiteY5" fmla="*/ 353863 h 723188"/>
                        <a:gd name="connsiteX6" fmla="*/ 515226 w 1451588"/>
                        <a:gd name="connsiteY6" fmla="*/ 715226 h 723188"/>
                        <a:gd name="connsiteX7" fmla="*/ 0 w 1451588"/>
                        <a:gd name="connsiteY7" fmla="*/ 716044 h 723188"/>
                        <a:gd name="connsiteX0" fmla="*/ 0 w 1451588"/>
                        <a:gd name="connsiteY0" fmla="*/ 716044 h 723188"/>
                        <a:gd name="connsiteX1" fmla="*/ 226439 w 1451588"/>
                        <a:gd name="connsiteY1" fmla="*/ 4762 h 723188"/>
                        <a:gd name="connsiteX2" fmla="*/ 1225149 w 1451588"/>
                        <a:gd name="connsiteY2" fmla="*/ 0 h 723188"/>
                        <a:gd name="connsiteX3" fmla="*/ 1451588 w 1451588"/>
                        <a:gd name="connsiteY3" fmla="*/ 723188 h 723188"/>
                        <a:gd name="connsiteX4" fmla="*/ 942552 w 1451588"/>
                        <a:gd name="connsiteY4" fmla="*/ 718085 h 723188"/>
                        <a:gd name="connsiteX5" fmla="*/ 515226 w 1451588"/>
                        <a:gd name="connsiteY5" fmla="*/ 715226 h 723188"/>
                        <a:gd name="connsiteX6" fmla="*/ 0 w 1451588"/>
                        <a:gd name="connsiteY6" fmla="*/ 716044 h 723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451588" h="723188">
                          <a:moveTo>
                            <a:pt x="0" y="716044"/>
                          </a:moveTo>
                          <a:lnTo>
                            <a:pt x="226439" y="4762"/>
                          </a:lnTo>
                          <a:lnTo>
                            <a:pt x="1225149" y="0"/>
                          </a:lnTo>
                          <a:lnTo>
                            <a:pt x="1451588" y="723188"/>
                          </a:lnTo>
                          <a:lnTo>
                            <a:pt x="942552" y="718085"/>
                          </a:lnTo>
                          <a:lnTo>
                            <a:pt x="515226" y="715226"/>
                          </a:lnTo>
                          <a:lnTo>
                            <a:pt x="0" y="716044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1100" dirty="0"/>
                    </a:p>
                  </p:txBody>
                </p:sp>
                <p:sp>
                  <p:nvSpPr>
                    <p:cNvPr id="163" name="文本框 162"/>
                    <p:cNvSpPr txBox="1"/>
                    <p:nvPr/>
                  </p:nvSpPr>
                  <p:spPr>
                    <a:xfrm>
                      <a:off x="8344200" y="2332076"/>
                      <a:ext cx="1898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0</a:t>
                      </a:r>
                    </a:p>
                    <a:p>
                      <a:pPr algn="ctr"/>
                      <a:endParaRPr lang="en-US" altLang="zh-CN" sz="400" dirty="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1</a:t>
                      </a:r>
                      <a:endParaRPr lang="zh-CN" altLang="en-US" sz="1000" dirty="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79" name="组合 178"/>
                  <p:cNvGrpSpPr/>
                  <p:nvPr/>
                </p:nvGrpSpPr>
                <p:grpSpPr>
                  <a:xfrm>
                    <a:off x="6062574" y="2383095"/>
                    <a:ext cx="2273240" cy="323858"/>
                    <a:chOff x="6062574" y="2383095"/>
                    <a:chExt cx="2273240" cy="323858"/>
                  </a:xfrm>
                </p:grpSpPr>
                <p:cxnSp>
                  <p:nvCxnSpPr>
                    <p:cNvPr id="173" name="直接连接符 209"/>
                    <p:cNvCxnSpPr/>
                    <p:nvPr/>
                  </p:nvCxnSpPr>
                  <p:spPr>
                    <a:xfrm rot="5400000" flipH="1" flipV="1">
                      <a:off x="7382260" y="1752649"/>
                      <a:ext cx="323108" cy="1584000"/>
                    </a:xfrm>
                    <a:prstGeom prst="bentConnector4">
                      <a:avLst>
                        <a:gd name="adj1" fmla="val 260766"/>
                        <a:gd name="adj2" fmla="val 78402"/>
                      </a:avLst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直接连接符 211"/>
                    <p:cNvCxnSpPr/>
                    <p:nvPr/>
                  </p:nvCxnSpPr>
                  <p:spPr>
                    <a:xfrm flipV="1">
                      <a:off x="6062574" y="2700386"/>
                      <a:ext cx="684000" cy="6567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227" name="直接连接符 226"/>
            <p:cNvCxnSpPr/>
            <p:nvPr/>
          </p:nvCxnSpPr>
          <p:spPr>
            <a:xfrm>
              <a:off x="8444251" y="1774767"/>
              <a:ext cx="0" cy="50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8" name="文本框 227"/>
            <p:cNvSpPr txBox="1"/>
            <p:nvPr/>
          </p:nvSpPr>
          <p:spPr>
            <a:xfrm>
              <a:off x="8134220" y="1619343"/>
              <a:ext cx="60664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 err="1">
                  <a:solidFill>
                    <a:srgbClr val="FF0000"/>
                  </a:solidFill>
                  <a:latin typeface="+mj-lt"/>
                </a:rPr>
                <a:t>MemtoReg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8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31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2594199" y="1488426"/>
            <a:ext cx="1771583" cy="2002052"/>
            <a:chOff x="2938407" y="2132680"/>
            <a:chExt cx="1771583" cy="2002052"/>
          </a:xfrm>
        </p:grpSpPr>
        <p:sp>
          <p:nvSpPr>
            <p:cNvPr id="232" name="圆角矩形 231"/>
            <p:cNvSpPr/>
            <p:nvPr/>
          </p:nvSpPr>
          <p:spPr>
            <a:xfrm>
              <a:off x="3518964" y="2132680"/>
              <a:ext cx="441671" cy="1211776"/>
            </a:xfrm>
            <a:prstGeom prst="roundRect">
              <a:avLst>
                <a:gd name="adj" fmla="val 8038"/>
              </a:avLst>
            </a:prstGeom>
            <a:noFill/>
            <a:ln w="3810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233" name="组合 232"/>
            <p:cNvGrpSpPr/>
            <p:nvPr/>
          </p:nvGrpSpPr>
          <p:grpSpPr>
            <a:xfrm>
              <a:off x="3998365" y="2182551"/>
              <a:ext cx="711625" cy="1127518"/>
              <a:chOff x="3985665" y="2258751"/>
              <a:chExt cx="711625" cy="1127518"/>
            </a:xfrm>
          </p:grpSpPr>
          <p:sp>
            <p:nvSpPr>
              <p:cNvPr id="246" name="文本框 245"/>
              <p:cNvSpPr txBox="1"/>
              <p:nvPr/>
            </p:nvSpPr>
            <p:spPr>
              <a:xfrm>
                <a:off x="3985665" y="3021216"/>
                <a:ext cx="42588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RegDst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247" name="文本框 246"/>
              <p:cNvSpPr txBox="1"/>
              <p:nvPr/>
            </p:nvSpPr>
            <p:spPr>
              <a:xfrm>
                <a:off x="3985665" y="2258751"/>
                <a:ext cx="63616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rgbClr val="FF0000"/>
                    </a:solidFill>
                    <a:latin typeface="+mj-lt"/>
                  </a:rPr>
                  <a:t>MemtoReg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249" name="文本框 248"/>
              <p:cNvSpPr txBox="1"/>
              <p:nvPr/>
            </p:nvSpPr>
            <p:spPr>
              <a:xfrm>
                <a:off x="3985665" y="2458488"/>
                <a:ext cx="61051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MemWrite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254" name="文本框 253"/>
              <p:cNvSpPr txBox="1"/>
              <p:nvPr/>
            </p:nvSpPr>
            <p:spPr>
              <a:xfrm>
                <a:off x="3985665" y="2829099"/>
                <a:ext cx="45732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ALUSrc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3985665" y="3232381"/>
                <a:ext cx="56406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RegWrite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3985665" y="2636982"/>
                <a:ext cx="711625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ALUControl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234" name="组合 233"/>
            <p:cNvGrpSpPr/>
            <p:nvPr/>
          </p:nvGrpSpPr>
          <p:grpSpPr>
            <a:xfrm>
              <a:off x="2938407" y="2639335"/>
              <a:ext cx="561407" cy="1495397"/>
              <a:chOff x="2938407" y="2639335"/>
              <a:chExt cx="561407" cy="1495397"/>
            </a:xfrm>
          </p:grpSpPr>
          <p:grpSp>
            <p:nvGrpSpPr>
              <p:cNvPr id="240" name="组合 239"/>
              <p:cNvGrpSpPr/>
              <p:nvPr/>
            </p:nvGrpSpPr>
            <p:grpSpPr>
              <a:xfrm>
                <a:off x="2938407" y="2934290"/>
                <a:ext cx="558000" cy="307777"/>
                <a:chOff x="2981375" y="1765899"/>
                <a:chExt cx="548604" cy="307777"/>
              </a:xfrm>
            </p:grpSpPr>
            <p:cxnSp>
              <p:nvCxnSpPr>
                <p:cNvPr id="244" name="肘形连接符 250"/>
                <p:cNvCxnSpPr/>
                <p:nvPr/>
              </p:nvCxnSpPr>
              <p:spPr>
                <a:xfrm>
                  <a:off x="2981375" y="1908053"/>
                  <a:ext cx="548604" cy="30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文本框 244"/>
                <p:cNvSpPr txBox="1"/>
                <p:nvPr/>
              </p:nvSpPr>
              <p:spPr>
                <a:xfrm>
                  <a:off x="3049638" y="1765899"/>
                  <a:ext cx="35393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Funct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5:0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241" name="组合 240"/>
              <p:cNvGrpSpPr/>
              <p:nvPr/>
            </p:nvGrpSpPr>
            <p:grpSpPr>
              <a:xfrm>
                <a:off x="2939296" y="2639335"/>
                <a:ext cx="560518" cy="1495397"/>
                <a:chOff x="2939296" y="2639335"/>
                <a:chExt cx="560518" cy="1495397"/>
              </a:xfrm>
            </p:grpSpPr>
            <p:cxnSp>
              <p:nvCxnSpPr>
                <p:cNvPr id="242" name="肘形连接符 241"/>
                <p:cNvCxnSpPr/>
                <p:nvPr/>
              </p:nvCxnSpPr>
              <p:spPr>
                <a:xfrm rot="5400000" flipH="1" flipV="1">
                  <a:off x="2553555" y="3188473"/>
                  <a:ext cx="1332000" cy="560518"/>
                </a:xfrm>
                <a:prstGeom prst="bentConnector3">
                  <a:avLst>
                    <a:gd name="adj1" fmla="val 99738"/>
                  </a:avLst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文本框 242"/>
                <p:cNvSpPr txBox="1"/>
                <p:nvPr/>
              </p:nvSpPr>
              <p:spPr>
                <a:xfrm>
                  <a:off x="3007839" y="2639335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Op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31:26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235" name="文本框 234"/>
            <p:cNvSpPr txBox="1"/>
            <p:nvPr/>
          </p:nvSpPr>
          <p:spPr>
            <a:xfrm>
              <a:off x="3566471" y="2292089"/>
              <a:ext cx="3466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dirty="0">
                  <a:latin typeface="+mj-lt"/>
                </a:rPr>
                <a:t>控制单元</a:t>
              </a: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3551928" y="2717279"/>
              <a:ext cx="22848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00" dirty="0">
                  <a:latin typeface="+mj-lt"/>
                </a:rPr>
                <a:t>Op</a:t>
              </a:r>
              <a:endParaRPr lang="zh-CN" altLang="en-US" sz="1000" dirty="0">
                <a:latin typeface="+mj-lt"/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3545547" y="2991684"/>
              <a:ext cx="360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00" dirty="0">
                  <a:latin typeface="+mj-lt"/>
                </a:rPr>
                <a:t>Funct</a:t>
              </a:r>
              <a:endParaRPr lang="zh-CN" altLang="en-US" sz="1000" dirty="0">
                <a:latin typeface="+mj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5603" y="1707425"/>
            <a:ext cx="8108268" cy="4176035"/>
            <a:chOff x="684683" y="791403"/>
            <a:chExt cx="8108268" cy="4176035"/>
          </a:xfrm>
        </p:grpSpPr>
        <p:grpSp>
          <p:nvGrpSpPr>
            <p:cNvPr id="167" name="组合 166"/>
            <p:cNvGrpSpPr/>
            <p:nvPr/>
          </p:nvGrpSpPr>
          <p:grpSpPr>
            <a:xfrm>
              <a:off x="2433185" y="2323515"/>
              <a:ext cx="477396" cy="247237"/>
              <a:chOff x="2204585" y="2323515"/>
              <a:chExt cx="477396" cy="247237"/>
            </a:xfrm>
          </p:grpSpPr>
          <p:sp>
            <p:nvSpPr>
              <p:cNvPr id="152" name="文本框 151"/>
              <p:cNvSpPr txBox="1"/>
              <p:nvPr/>
            </p:nvSpPr>
            <p:spPr>
              <a:xfrm>
                <a:off x="2204585" y="2323515"/>
                <a:ext cx="47739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Instr</a:t>
                </a:r>
                <a:endParaRPr lang="zh-CN" altLang="en-US" sz="1000" dirty="0">
                  <a:latin typeface="+mj-lt"/>
                </a:endParaRPr>
              </a:p>
            </p:txBody>
          </p:sp>
          <p:cxnSp>
            <p:nvCxnSpPr>
              <p:cNvPr id="153" name="直接连接符 152"/>
              <p:cNvCxnSpPr/>
              <p:nvPr/>
            </p:nvCxnSpPr>
            <p:spPr>
              <a:xfrm flipV="1">
                <a:off x="2278293" y="2566791"/>
                <a:ext cx="360000" cy="396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/>
            <p:cNvSpPr txBox="1"/>
            <p:nvPr/>
          </p:nvSpPr>
          <p:spPr>
            <a:xfrm>
              <a:off x="684683" y="2284885"/>
              <a:ext cx="414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dirty="0">
                <a:latin typeface="+mj-lt"/>
              </a:endParaRPr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1041546" y="975899"/>
              <a:ext cx="6904586" cy="2710993"/>
              <a:chOff x="812946" y="975899"/>
              <a:chExt cx="6904586" cy="2710993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1509759" y="2149784"/>
                <a:ext cx="844171" cy="1248959"/>
                <a:chOff x="1509759" y="2149784"/>
                <a:chExt cx="844171" cy="1248959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1570142" y="2149784"/>
                  <a:ext cx="699319" cy="124895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542380" y="2829432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指令</a:t>
                  </a:r>
                  <a:endPara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存储器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1509759" y="2452988"/>
                  <a:ext cx="293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922610" y="2452988"/>
                  <a:ext cx="4313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11" name="组合 110"/>
              <p:cNvGrpSpPr/>
              <p:nvPr/>
            </p:nvGrpSpPr>
            <p:grpSpPr>
              <a:xfrm>
                <a:off x="812946" y="1933404"/>
                <a:ext cx="414069" cy="981688"/>
                <a:chOff x="812946" y="1933404"/>
                <a:chExt cx="414069" cy="981688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834163" y="2242232"/>
                  <a:ext cx="366316" cy="672860"/>
                  <a:chOff x="1636797" y="1984075"/>
                  <a:chExt cx="366316" cy="672860"/>
                </a:xfrm>
              </p:grpSpPr>
              <p:sp>
                <p:nvSpPr>
                  <p:cNvPr id="203" name="等腰三角形 202"/>
                  <p:cNvSpPr/>
                  <p:nvPr/>
                </p:nvSpPr>
                <p:spPr>
                  <a:xfrm flipV="1">
                    <a:off x="1636797" y="1984075"/>
                    <a:ext cx="360000" cy="163901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202" name="矩形 201"/>
                  <p:cNvSpPr/>
                  <p:nvPr/>
                </p:nvSpPr>
                <p:spPr>
                  <a:xfrm>
                    <a:off x="1643113" y="1984075"/>
                    <a:ext cx="360000" cy="67286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</p:grpSp>
            <p:cxnSp>
              <p:nvCxnSpPr>
                <p:cNvPr id="201" name="直接连接符 200"/>
                <p:cNvCxnSpPr/>
                <p:nvPr/>
              </p:nvCxnSpPr>
              <p:spPr>
                <a:xfrm>
                  <a:off x="1017321" y="2095152"/>
                  <a:ext cx="0" cy="144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文本框 190"/>
                <p:cNvSpPr txBox="1"/>
                <p:nvPr/>
              </p:nvSpPr>
              <p:spPr>
                <a:xfrm>
                  <a:off x="839626" y="1933404"/>
                  <a:ext cx="36577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92" name="文本框 191"/>
                <p:cNvSpPr txBox="1"/>
                <p:nvPr/>
              </p:nvSpPr>
              <p:spPr>
                <a:xfrm>
                  <a:off x="812946" y="2522112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PC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50" name="组合 149"/>
              <p:cNvGrpSpPr/>
              <p:nvPr/>
            </p:nvGrpSpPr>
            <p:grpSpPr>
              <a:xfrm>
                <a:off x="3646907" y="975899"/>
                <a:ext cx="4070625" cy="2710993"/>
                <a:chOff x="3646907" y="975899"/>
                <a:chExt cx="4070625" cy="2710993"/>
              </a:xfrm>
            </p:grpSpPr>
            <p:sp>
              <p:nvSpPr>
                <p:cNvPr id="80" name="等腰三角形 79"/>
                <p:cNvSpPr/>
                <p:nvPr/>
              </p:nvSpPr>
              <p:spPr>
                <a:xfrm flipV="1">
                  <a:off x="7039157" y="2183286"/>
                  <a:ext cx="252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81" name="直接连接符 80"/>
                <p:cNvCxnSpPr/>
                <p:nvPr/>
              </p:nvCxnSpPr>
              <p:spPr>
                <a:xfrm>
                  <a:off x="7161933" y="2036206"/>
                  <a:ext cx="0" cy="144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81"/>
                <p:cNvSpPr txBox="1"/>
                <p:nvPr/>
              </p:nvSpPr>
              <p:spPr>
                <a:xfrm>
                  <a:off x="6993054" y="1873659"/>
                  <a:ext cx="341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6962574" y="2178492"/>
                  <a:ext cx="698400" cy="15084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6945714" y="2947193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数据</a:t>
                  </a:r>
                  <a:endPara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存储器</a:t>
                  </a: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6910817" y="2555795"/>
                  <a:ext cx="293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7239386" y="2128695"/>
                  <a:ext cx="4770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WE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7286212" y="2555795"/>
                  <a:ext cx="4313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46" name="文本框 145"/>
                <p:cNvSpPr txBox="1"/>
                <p:nvPr/>
              </p:nvSpPr>
              <p:spPr>
                <a:xfrm>
                  <a:off x="6871769" y="3362403"/>
                  <a:ext cx="5116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cxnSp>
              <p:nvCxnSpPr>
                <p:cNvPr id="164" name="直接连接符 163"/>
                <p:cNvCxnSpPr>
                  <a:endCxn id="120" idx="0"/>
                </p:cNvCxnSpPr>
                <p:nvPr/>
              </p:nvCxnSpPr>
              <p:spPr>
                <a:xfrm>
                  <a:off x="3646907" y="975899"/>
                  <a:ext cx="3831028" cy="1224000"/>
                </a:xfrm>
                <a:prstGeom prst="bentConnector2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组合 118"/>
              <p:cNvGrpSpPr/>
              <p:nvPr/>
            </p:nvGrpSpPr>
            <p:grpSpPr>
              <a:xfrm>
                <a:off x="3124110" y="1758623"/>
                <a:ext cx="1230377" cy="1905795"/>
                <a:chOff x="3124110" y="1758623"/>
                <a:chExt cx="1230377" cy="1905795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 rot="16200000" flipH="1">
                  <a:off x="3616143" y="1813312"/>
                  <a:ext cx="396000" cy="286621"/>
                </a:xfrm>
                <a:prstGeom prst="bentConnector3">
                  <a:avLst>
                    <a:gd name="adj1" fmla="val -1253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矩形 57"/>
                <p:cNvSpPr/>
                <p:nvPr/>
              </p:nvSpPr>
              <p:spPr>
                <a:xfrm>
                  <a:off x="3199393" y="2157907"/>
                  <a:ext cx="1080000" cy="150651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3517159" y="3155459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寄存器文件</a:t>
                  </a:r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 flipV="1">
                  <a:off x="3293941" y="2164323"/>
                  <a:ext cx="252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86" name="直接连接符 85"/>
                <p:cNvCxnSpPr/>
                <p:nvPr/>
              </p:nvCxnSpPr>
              <p:spPr>
                <a:xfrm>
                  <a:off x="3416717" y="2017243"/>
                  <a:ext cx="0" cy="144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文本框 86"/>
                <p:cNvSpPr txBox="1"/>
                <p:nvPr/>
              </p:nvSpPr>
              <p:spPr>
                <a:xfrm>
                  <a:off x="3216162" y="1847875"/>
                  <a:ext cx="40005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3849255" y="2354258"/>
                  <a:ext cx="5052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RD1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124110" y="3363973"/>
                  <a:ext cx="5116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>
                  <a:off x="3670833" y="2156743"/>
                  <a:ext cx="59833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WE3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40" name="文本框 139"/>
                <p:cNvSpPr txBox="1"/>
                <p:nvPr/>
              </p:nvSpPr>
              <p:spPr>
                <a:xfrm>
                  <a:off x="3840630" y="2632263"/>
                  <a:ext cx="5052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RD2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68" name="文本框 167"/>
                <p:cNvSpPr txBox="1"/>
                <p:nvPr/>
              </p:nvSpPr>
              <p:spPr>
                <a:xfrm>
                  <a:off x="3163367" y="2632263"/>
                  <a:ext cx="3866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A2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75" name="文本框 174"/>
                <p:cNvSpPr txBox="1"/>
                <p:nvPr/>
              </p:nvSpPr>
              <p:spPr>
                <a:xfrm>
                  <a:off x="3164357" y="3084744"/>
                  <a:ext cx="3866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A3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61" name="文本框 160"/>
                <p:cNvSpPr txBox="1"/>
                <p:nvPr/>
              </p:nvSpPr>
              <p:spPr>
                <a:xfrm>
                  <a:off x="3154701" y="2354258"/>
                  <a:ext cx="38662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A1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</p:grpSp>
        <p:grpSp>
          <p:nvGrpSpPr>
            <p:cNvPr id="198" name="组合 197"/>
            <p:cNvGrpSpPr/>
            <p:nvPr/>
          </p:nvGrpSpPr>
          <p:grpSpPr>
            <a:xfrm>
              <a:off x="2850222" y="1558738"/>
              <a:ext cx="1922067" cy="3408700"/>
              <a:chOff x="2621622" y="1558738"/>
              <a:chExt cx="1922067" cy="3408700"/>
            </a:xfrm>
          </p:grpSpPr>
          <p:grpSp>
            <p:nvGrpSpPr>
              <p:cNvPr id="197" name="组合 196"/>
              <p:cNvGrpSpPr/>
              <p:nvPr/>
            </p:nvGrpSpPr>
            <p:grpSpPr>
              <a:xfrm>
                <a:off x="2621622" y="1558738"/>
                <a:ext cx="1922067" cy="3408700"/>
                <a:chOff x="2621622" y="1558738"/>
                <a:chExt cx="1922067" cy="3408700"/>
              </a:xfrm>
            </p:grpSpPr>
            <p:sp>
              <p:nvSpPr>
                <p:cNvPr id="76" name="流程图: 手动输入 75"/>
                <p:cNvSpPr/>
                <p:nvPr/>
              </p:nvSpPr>
              <p:spPr>
                <a:xfrm>
                  <a:off x="3184458" y="4508447"/>
                  <a:ext cx="1082996" cy="365843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61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6100 h 10000"/>
                    <a:gd name="connsiteX0" fmla="*/ 0 w 10000"/>
                    <a:gd name="connsiteY0" fmla="*/ 464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4642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642"/>
                      </a:moveTo>
                      <a:lnTo>
                        <a:pt x="10000" y="0"/>
                      </a:lnTo>
                      <a:lnTo>
                        <a:pt x="10000" y="10000"/>
                      </a:lnTo>
                      <a:lnTo>
                        <a:pt x="0" y="10000"/>
                      </a:lnTo>
                      <a:lnTo>
                        <a:pt x="0" y="4642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grpSp>
              <p:nvGrpSpPr>
                <p:cNvPr id="196" name="组合 195"/>
                <p:cNvGrpSpPr/>
                <p:nvPr/>
              </p:nvGrpSpPr>
              <p:grpSpPr>
                <a:xfrm>
                  <a:off x="2621622" y="1558738"/>
                  <a:ext cx="1922067" cy="3408700"/>
                  <a:chOff x="2621622" y="1558738"/>
                  <a:chExt cx="1922067" cy="3408700"/>
                </a:xfrm>
              </p:grpSpPr>
              <p:grpSp>
                <p:nvGrpSpPr>
                  <p:cNvPr id="250" name="组合 249"/>
                  <p:cNvGrpSpPr/>
                  <p:nvPr/>
                </p:nvGrpSpPr>
                <p:grpSpPr>
                  <a:xfrm>
                    <a:off x="2628000" y="3741561"/>
                    <a:ext cx="1692000" cy="154311"/>
                    <a:chOff x="2973778" y="2429656"/>
                    <a:chExt cx="1663515" cy="154311"/>
                  </a:xfrm>
                </p:grpSpPr>
                <p:cxnSp>
                  <p:nvCxnSpPr>
                    <p:cNvPr id="251" name="肘形连接符 250"/>
                    <p:cNvCxnSpPr/>
                    <p:nvPr/>
                  </p:nvCxnSpPr>
                  <p:spPr>
                    <a:xfrm>
                      <a:off x="2973778" y="2580911"/>
                      <a:ext cx="1663515" cy="305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3034652" y="2429656"/>
                      <a:ext cx="523937" cy="1538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rt  20:16</a:t>
                      </a:r>
                      <a:endParaRPr lang="zh-CN" altLang="en-US" sz="1000" dirty="0"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11" name="肘形连接符 10"/>
                  <p:cNvCxnSpPr/>
                  <p:nvPr/>
                </p:nvCxnSpPr>
                <p:spPr>
                  <a:xfrm flipV="1">
                    <a:off x="2621622" y="2474926"/>
                    <a:ext cx="555205" cy="91865"/>
                  </a:xfrm>
                  <a:prstGeom prst="bentConnector3">
                    <a:avLst>
                      <a:gd name="adj1" fmla="val 677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2660985" y="2256730"/>
                    <a:ext cx="47739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rs</a:t>
                    </a: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25:21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cxnSp>
                <p:nvCxnSpPr>
                  <p:cNvPr id="207" name="肘形连接符 206"/>
                  <p:cNvCxnSpPr/>
                  <p:nvPr/>
                </p:nvCxnSpPr>
                <p:spPr>
                  <a:xfrm rot="16200000" flipH="1">
                    <a:off x="1799011" y="3401581"/>
                    <a:ext cx="2196000" cy="541252"/>
                  </a:xfrm>
                  <a:prstGeom prst="bentConnector3">
                    <a:avLst>
                      <a:gd name="adj1" fmla="val 100086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" name="文本框 207"/>
                  <p:cNvSpPr txBox="1"/>
                  <p:nvPr/>
                </p:nvSpPr>
                <p:spPr>
                  <a:xfrm>
                    <a:off x="2654618" y="4567328"/>
                    <a:ext cx="47739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imm</a:t>
                    </a: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15:0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sp>
                <p:nvSpPr>
                  <p:cNvPr id="209" name="文本框 208"/>
                  <p:cNvSpPr txBox="1"/>
                  <p:nvPr/>
                </p:nvSpPr>
                <p:spPr>
                  <a:xfrm>
                    <a:off x="3298977" y="4607479"/>
                    <a:ext cx="93777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050" dirty="0">
                        <a:latin typeface="+mj-lt"/>
                      </a:rPr>
                      <a:t>符号扩展</a:t>
                    </a:r>
                  </a:p>
                </p:txBody>
              </p:sp>
              <p:grpSp>
                <p:nvGrpSpPr>
                  <p:cNvPr id="4" name="组合 3"/>
                  <p:cNvGrpSpPr/>
                  <p:nvPr/>
                </p:nvGrpSpPr>
                <p:grpSpPr>
                  <a:xfrm>
                    <a:off x="2627308" y="2552960"/>
                    <a:ext cx="540000" cy="400110"/>
                    <a:chOff x="2133181" y="2811141"/>
                    <a:chExt cx="540000" cy="400110"/>
                  </a:xfrm>
                </p:grpSpPr>
                <p:cxnSp>
                  <p:nvCxnSpPr>
                    <p:cNvPr id="112" name="肘形连接符 250"/>
                    <p:cNvCxnSpPr/>
                    <p:nvPr/>
                  </p:nvCxnSpPr>
                  <p:spPr>
                    <a:xfrm>
                      <a:off x="2133181" y="3022351"/>
                      <a:ext cx="540000" cy="305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文本框 112"/>
                    <p:cNvSpPr txBox="1"/>
                    <p:nvPr/>
                  </p:nvSpPr>
                  <p:spPr>
                    <a:xfrm>
                      <a:off x="2146360" y="2811141"/>
                      <a:ext cx="48557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rt</a:t>
                      </a:r>
                    </a:p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20:16</a:t>
                      </a:r>
                      <a:endParaRPr lang="zh-CN" altLang="en-US" sz="1000" dirty="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49" name="组合 148"/>
                  <p:cNvGrpSpPr/>
                  <p:nvPr/>
                </p:nvGrpSpPr>
                <p:grpSpPr>
                  <a:xfrm>
                    <a:off x="3649779" y="1558738"/>
                    <a:ext cx="893910" cy="2757090"/>
                    <a:chOff x="3649779" y="1558738"/>
                    <a:chExt cx="893910" cy="2757090"/>
                  </a:xfrm>
                </p:grpSpPr>
                <p:cxnSp>
                  <p:nvCxnSpPr>
                    <p:cNvPr id="139" name="直接连接符 138"/>
                    <p:cNvCxnSpPr/>
                    <p:nvPr/>
                  </p:nvCxnSpPr>
                  <p:spPr>
                    <a:xfrm rot="10800000" flipH="1" flipV="1">
                      <a:off x="3649779" y="1558738"/>
                      <a:ext cx="792000" cy="2232000"/>
                    </a:xfrm>
                    <a:prstGeom prst="bentConnector4">
                      <a:avLst>
                        <a:gd name="adj1" fmla="val 10824"/>
                        <a:gd name="adj2" fmla="val 88"/>
                      </a:avLst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2" name="七角星 93"/>
                    <p:cNvSpPr/>
                    <p:nvPr/>
                  </p:nvSpPr>
                  <p:spPr>
                    <a:xfrm rot="5400000">
                      <a:off x="4147689" y="3919828"/>
                      <a:ext cx="576000" cy="216000"/>
                    </a:xfrm>
                    <a:custGeom>
                      <a:avLst/>
                      <a:gdLst>
                        <a:gd name="connsiteX0" fmla="*/ -4 w 1396810"/>
                        <a:gd name="connsiteY0" fmla="*/ 879868 h 1368152"/>
                        <a:gd name="connsiteX1" fmla="*/ 215092 w 1396810"/>
                        <a:gd name="connsiteY1" fmla="*/ 608888 h 1368152"/>
                        <a:gd name="connsiteX2" fmla="*/ 138327 w 1396810"/>
                        <a:gd name="connsiteY2" fmla="*/ 270980 h 1368152"/>
                        <a:gd name="connsiteX3" fmla="*/ 483313 w 1396810"/>
                        <a:gd name="connsiteY3" fmla="*/ 270981 h 1368152"/>
                        <a:gd name="connsiteX4" fmla="*/ 698405 w 1396810"/>
                        <a:gd name="connsiteY4" fmla="*/ 0 h 1368152"/>
                        <a:gd name="connsiteX5" fmla="*/ 913497 w 1396810"/>
                        <a:gd name="connsiteY5" fmla="*/ 270981 h 1368152"/>
                        <a:gd name="connsiteX6" fmla="*/ 1258483 w 1396810"/>
                        <a:gd name="connsiteY6" fmla="*/ 270980 h 1368152"/>
                        <a:gd name="connsiteX7" fmla="*/ 1181718 w 1396810"/>
                        <a:gd name="connsiteY7" fmla="*/ 608888 h 1368152"/>
                        <a:gd name="connsiteX8" fmla="*/ 1396814 w 1396810"/>
                        <a:gd name="connsiteY8" fmla="*/ 879868 h 1368152"/>
                        <a:gd name="connsiteX9" fmla="*/ 1085990 w 1396810"/>
                        <a:gd name="connsiteY9" fmla="*/ 1030251 h 1368152"/>
                        <a:gd name="connsiteX10" fmla="*/ 1009223 w 1396810"/>
                        <a:gd name="connsiteY10" fmla="*/ 1368159 h 1368152"/>
                        <a:gd name="connsiteX11" fmla="*/ 698405 w 1396810"/>
                        <a:gd name="connsiteY11" fmla="*/ 1217774 h 1368152"/>
                        <a:gd name="connsiteX12" fmla="*/ 387587 w 1396810"/>
                        <a:gd name="connsiteY12" fmla="*/ 1368159 h 1368152"/>
                        <a:gd name="connsiteX13" fmla="*/ 310820 w 1396810"/>
                        <a:gd name="connsiteY13" fmla="*/ 1030251 h 1368152"/>
                        <a:gd name="connsiteX14" fmla="*/ -4 w 1396810"/>
                        <a:gd name="connsiteY14" fmla="*/ 879868 h 1368152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85994 w 1396818"/>
                        <a:gd name="connsiteY8" fmla="*/ 759271 h 1097179"/>
                        <a:gd name="connsiteX9" fmla="*/ 1009227 w 1396818"/>
                        <a:gd name="connsiteY9" fmla="*/ 1097179 h 1097179"/>
                        <a:gd name="connsiteX10" fmla="*/ 698409 w 1396818"/>
                        <a:gd name="connsiteY10" fmla="*/ 946794 h 1097179"/>
                        <a:gd name="connsiteX11" fmla="*/ 387591 w 1396818"/>
                        <a:gd name="connsiteY11" fmla="*/ 1097179 h 1097179"/>
                        <a:gd name="connsiteX12" fmla="*/ 310824 w 1396818"/>
                        <a:gd name="connsiteY12" fmla="*/ 759271 h 1097179"/>
                        <a:gd name="connsiteX13" fmla="*/ 0 w 1396818"/>
                        <a:gd name="connsiteY13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310824 w 1396818"/>
                        <a:gd name="connsiteY11" fmla="*/ 759271 h 1097179"/>
                        <a:gd name="connsiteX12" fmla="*/ 0 w 1396818"/>
                        <a:gd name="connsiteY12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0 w 1396818"/>
                        <a:gd name="connsiteY11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181722 w 1396818"/>
                        <a:gd name="connsiteY5" fmla="*/ 337908 h 1097179"/>
                        <a:gd name="connsiteX6" fmla="*/ 1396818 w 1396818"/>
                        <a:gd name="connsiteY6" fmla="*/ 608888 h 1097179"/>
                        <a:gd name="connsiteX7" fmla="*/ 1009227 w 1396818"/>
                        <a:gd name="connsiteY7" fmla="*/ 1097179 h 1097179"/>
                        <a:gd name="connsiteX8" fmla="*/ 698409 w 1396818"/>
                        <a:gd name="connsiteY8" fmla="*/ 946794 h 1097179"/>
                        <a:gd name="connsiteX9" fmla="*/ 387591 w 1396818"/>
                        <a:gd name="connsiteY9" fmla="*/ 1097179 h 1097179"/>
                        <a:gd name="connsiteX10" fmla="*/ 0 w 1396818"/>
                        <a:gd name="connsiteY10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98409 w 1396818"/>
                        <a:gd name="connsiteY7" fmla="*/ 9467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524751 w 1396818"/>
                        <a:gd name="connsiteY8" fmla="*/ 66283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483317 w 1396818"/>
                        <a:gd name="connsiteY2" fmla="*/ 1 h 670459"/>
                        <a:gd name="connsiteX3" fmla="*/ 913501 w 1396818"/>
                        <a:gd name="connsiteY3" fmla="*/ 1 h 670459"/>
                        <a:gd name="connsiteX4" fmla="*/ 1258487 w 1396818"/>
                        <a:gd name="connsiteY4" fmla="*/ 0 h 670459"/>
                        <a:gd name="connsiteX5" fmla="*/ 1396818 w 1396818"/>
                        <a:gd name="connsiteY5" fmla="*/ 608888 h 670459"/>
                        <a:gd name="connsiteX6" fmla="*/ 894927 w 1396818"/>
                        <a:gd name="connsiteY6" fmla="*/ 670459 h 670459"/>
                        <a:gd name="connsiteX7" fmla="*/ 667929 w 1396818"/>
                        <a:gd name="connsiteY7" fmla="*/ 489594 h 670459"/>
                        <a:gd name="connsiteX8" fmla="*/ 524751 w 1396818"/>
                        <a:gd name="connsiteY8" fmla="*/ 662839 h 670459"/>
                        <a:gd name="connsiteX9" fmla="*/ 0 w 1396818"/>
                        <a:gd name="connsiteY9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913501 w 1396818"/>
                        <a:gd name="connsiteY2" fmla="*/ 1 h 670459"/>
                        <a:gd name="connsiteX3" fmla="*/ 1258487 w 1396818"/>
                        <a:gd name="connsiteY3" fmla="*/ 0 h 670459"/>
                        <a:gd name="connsiteX4" fmla="*/ 1396818 w 1396818"/>
                        <a:gd name="connsiteY4" fmla="*/ 608888 h 670459"/>
                        <a:gd name="connsiteX5" fmla="*/ 894927 w 1396818"/>
                        <a:gd name="connsiteY5" fmla="*/ 670459 h 670459"/>
                        <a:gd name="connsiteX6" fmla="*/ 667929 w 1396818"/>
                        <a:gd name="connsiteY6" fmla="*/ 489594 h 670459"/>
                        <a:gd name="connsiteX7" fmla="*/ 524751 w 1396818"/>
                        <a:gd name="connsiteY7" fmla="*/ 662839 h 670459"/>
                        <a:gd name="connsiteX8" fmla="*/ 0 w 1396818"/>
                        <a:gd name="connsiteY8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1258487 w 1396818"/>
                        <a:gd name="connsiteY2" fmla="*/ 0 h 670459"/>
                        <a:gd name="connsiteX3" fmla="*/ 1396818 w 1396818"/>
                        <a:gd name="connsiteY3" fmla="*/ 608888 h 670459"/>
                        <a:gd name="connsiteX4" fmla="*/ 894927 w 1396818"/>
                        <a:gd name="connsiteY4" fmla="*/ 670459 h 670459"/>
                        <a:gd name="connsiteX5" fmla="*/ 667929 w 1396818"/>
                        <a:gd name="connsiteY5" fmla="*/ 489594 h 670459"/>
                        <a:gd name="connsiteX6" fmla="*/ 524751 w 1396818"/>
                        <a:gd name="connsiteY6" fmla="*/ 662839 h 670459"/>
                        <a:gd name="connsiteX7" fmla="*/ 0 w 1396818"/>
                        <a:gd name="connsiteY7" fmla="*/ 608888 h 670459"/>
                        <a:gd name="connsiteX0" fmla="*/ 0 w 1403962"/>
                        <a:gd name="connsiteY0" fmla="*/ 663657 h 670459"/>
                        <a:gd name="connsiteX1" fmla="*/ 145475 w 1403962"/>
                        <a:gd name="connsiteY1" fmla="*/ 0 h 670459"/>
                        <a:gd name="connsiteX2" fmla="*/ 1265631 w 1403962"/>
                        <a:gd name="connsiteY2" fmla="*/ 0 h 670459"/>
                        <a:gd name="connsiteX3" fmla="*/ 1403962 w 1403962"/>
                        <a:gd name="connsiteY3" fmla="*/ 608888 h 670459"/>
                        <a:gd name="connsiteX4" fmla="*/ 902071 w 1403962"/>
                        <a:gd name="connsiteY4" fmla="*/ 670459 h 670459"/>
                        <a:gd name="connsiteX5" fmla="*/ 675073 w 1403962"/>
                        <a:gd name="connsiteY5" fmla="*/ 489594 h 670459"/>
                        <a:gd name="connsiteX6" fmla="*/ 531895 w 1403962"/>
                        <a:gd name="connsiteY6" fmla="*/ 662839 h 670459"/>
                        <a:gd name="connsiteX7" fmla="*/ 0 w 1403962"/>
                        <a:gd name="connsiteY7" fmla="*/ 663657 h 670459"/>
                        <a:gd name="connsiteX0" fmla="*/ 0 w 1358719"/>
                        <a:gd name="connsiteY0" fmla="*/ 663657 h 673182"/>
                        <a:gd name="connsiteX1" fmla="*/ 145475 w 1358719"/>
                        <a:gd name="connsiteY1" fmla="*/ 0 h 673182"/>
                        <a:gd name="connsiteX2" fmla="*/ 1265631 w 1358719"/>
                        <a:gd name="connsiteY2" fmla="*/ 0 h 673182"/>
                        <a:gd name="connsiteX3" fmla="*/ 1358719 w 1358719"/>
                        <a:gd name="connsiteY3" fmla="*/ 673182 h 673182"/>
                        <a:gd name="connsiteX4" fmla="*/ 902071 w 1358719"/>
                        <a:gd name="connsiteY4" fmla="*/ 670459 h 673182"/>
                        <a:gd name="connsiteX5" fmla="*/ 675073 w 1358719"/>
                        <a:gd name="connsiteY5" fmla="*/ 489594 h 673182"/>
                        <a:gd name="connsiteX6" fmla="*/ 531895 w 1358719"/>
                        <a:gd name="connsiteY6" fmla="*/ 662839 h 673182"/>
                        <a:gd name="connsiteX7" fmla="*/ 0 w 1358719"/>
                        <a:gd name="connsiteY7" fmla="*/ 663657 h 673182"/>
                        <a:gd name="connsiteX0" fmla="*/ 0 w 1442063"/>
                        <a:gd name="connsiteY0" fmla="*/ 666038 h 673182"/>
                        <a:gd name="connsiteX1" fmla="*/ 228819 w 1442063"/>
                        <a:gd name="connsiteY1" fmla="*/ 0 h 673182"/>
                        <a:gd name="connsiteX2" fmla="*/ 1348975 w 1442063"/>
                        <a:gd name="connsiteY2" fmla="*/ 0 h 673182"/>
                        <a:gd name="connsiteX3" fmla="*/ 1442063 w 1442063"/>
                        <a:gd name="connsiteY3" fmla="*/ 673182 h 673182"/>
                        <a:gd name="connsiteX4" fmla="*/ 985415 w 1442063"/>
                        <a:gd name="connsiteY4" fmla="*/ 670459 h 673182"/>
                        <a:gd name="connsiteX5" fmla="*/ 758417 w 1442063"/>
                        <a:gd name="connsiteY5" fmla="*/ 489594 h 673182"/>
                        <a:gd name="connsiteX6" fmla="*/ 615239 w 1442063"/>
                        <a:gd name="connsiteY6" fmla="*/ 662839 h 673182"/>
                        <a:gd name="connsiteX7" fmla="*/ 0 w 1442063"/>
                        <a:gd name="connsiteY7" fmla="*/ 666038 h 673182"/>
                        <a:gd name="connsiteX0" fmla="*/ 0 w 1442063"/>
                        <a:gd name="connsiteY0" fmla="*/ 711282 h 718426"/>
                        <a:gd name="connsiteX1" fmla="*/ 228819 w 1442063"/>
                        <a:gd name="connsiteY1" fmla="*/ 45244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20807 h 727951"/>
                        <a:gd name="connsiteX1" fmla="*/ 221676 w 1442063"/>
                        <a:gd name="connsiteY1" fmla="*/ 0 h 727951"/>
                        <a:gd name="connsiteX2" fmla="*/ 1237056 w 1442063"/>
                        <a:gd name="connsiteY2" fmla="*/ 9525 h 727951"/>
                        <a:gd name="connsiteX3" fmla="*/ 1442063 w 1442063"/>
                        <a:gd name="connsiteY3" fmla="*/ 727951 h 727951"/>
                        <a:gd name="connsiteX4" fmla="*/ 985415 w 1442063"/>
                        <a:gd name="connsiteY4" fmla="*/ 725228 h 727951"/>
                        <a:gd name="connsiteX5" fmla="*/ 758417 w 1442063"/>
                        <a:gd name="connsiteY5" fmla="*/ 544363 h 727951"/>
                        <a:gd name="connsiteX6" fmla="*/ 615239 w 1442063"/>
                        <a:gd name="connsiteY6" fmla="*/ 717608 h 727951"/>
                        <a:gd name="connsiteX7" fmla="*/ 0 w 1442063"/>
                        <a:gd name="connsiteY7" fmla="*/ 720807 h 727951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28265 w 1442063"/>
                        <a:gd name="connsiteY4" fmla="*/ 708560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28265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3027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0171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5226 w 1451588"/>
                        <a:gd name="connsiteY6" fmla="*/ 710464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3663 h 720807"/>
                        <a:gd name="connsiteX1" fmla="*/ 226439 w 1451588"/>
                        <a:gd name="connsiteY1" fmla="*/ 2381 h 720807"/>
                        <a:gd name="connsiteX2" fmla="*/ 1229912 w 1451588"/>
                        <a:gd name="connsiteY2" fmla="*/ 0 h 720807"/>
                        <a:gd name="connsiteX3" fmla="*/ 1451588 w 1451588"/>
                        <a:gd name="connsiteY3" fmla="*/ 720807 h 720807"/>
                        <a:gd name="connsiteX4" fmla="*/ 942552 w 1451588"/>
                        <a:gd name="connsiteY4" fmla="*/ 715704 h 720807"/>
                        <a:gd name="connsiteX5" fmla="*/ 727461 w 1451588"/>
                        <a:gd name="connsiteY5" fmla="*/ 351482 h 720807"/>
                        <a:gd name="connsiteX6" fmla="*/ 515226 w 1451588"/>
                        <a:gd name="connsiteY6" fmla="*/ 712845 h 720807"/>
                        <a:gd name="connsiteX7" fmla="*/ 0 w 1451588"/>
                        <a:gd name="connsiteY7" fmla="*/ 713663 h 720807"/>
                        <a:gd name="connsiteX0" fmla="*/ 0 w 1451588"/>
                        <a:gd name="connsiteY0" fmla="*/ 716044 h 723188"/>
                        <a:gd name="connsiteX1" fmla="*/ 226439 w 1451588"/>
                        <a:gd name="connsiteY1" fmla="*/ 4762 h 723188"/>
                        <a:gd name="connsiteX2" fmla="*/ 1225149 w 1451588"/>
                        <a:gd name="connsiteY2" fmla="*/ 0 h 723188"/>
                        <a:gd name="connsiteX3" fmla="*/ 1451588 w 1451588"/>
                        <a:gd name="connsiteY3" fmla="*/ 723188 h 723188"/>
                        <a:gd name="connsiteX4" fmla="*/ 942552 w 1451588"/>
                        <a:gd name="connsiteY4" fmla="*/ 718085 h 723188"/>
                        <a:gd name="connsiteX5" fmla="*/ 727461 w 1451588"/>
                        <a:gd name="connsiteY5" fmla="*/ 353863 h 723188"/>
                        <a:gd name="connsiteX6" fmla="*/ 515226 w 1451588"/>
                        <a:gd name="connsiteY6" fmla="*/ 715226 h 723188"/>
                        <a:gd name="connsiteX7" fmla="*/ 0 w 1451588"/>
                        <a:gd name="connsiteY7" fmla="*/ 716044 h 723188"/>
                        <a:gd name="connsiteX0" fmla="*/ 0 w 1451588"/>
                        <a:gd name="connsiteY0" fmla="*/ 716044 h 723188"/>
                        <a:gd name="connsiteX1" fmla="*/ 226439 w 1451588"/>
                        <a:gd name="connsiteY1" fmla="*/ 4762 h 723188"/>
                        <a:gd name="connsiteX2" fmla="*/ 1225149 w 1451588"/>
                        <a:gd name="connsiteY2" fmla="*/ 0 h 723188"/>
                        <a:gd name="connsiteX3" fmla="*/ 1451588 w 1451588"/>
                        <a:gd name="connsiteY3" fmla="*/ 723188 h 723188"/>
                        <a:gd name="connsiteX4" fmla="*/ 942552 w 1451588"/>
                        <a:gd name="connsiteY4" fmla="*/ 718085 h 723188"/>
                        <a:gd name="connsiteX5" fmla="*/ 515226 w 1451588"/>
                        <a:gd name="connsiteY5" fmla="*/ 715226 h 723188"/>
                        <a:gd name="connsiteX6" fmla="*/ 0 w 1451588"/>
                        <a:gd name="connsiteY6" fmla="*/ 716044 h 723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451588" h="723188">
                          <a:moveTo>
                            <a:pt x="0" y="716044"/>
                          </a:moveTo>
                          <a:lnTo>
                            <a:pt x="226439" y="4762"/>
                          </a:lnTo>
                          <a:lnTo>
                            <a:pt x="1225149" y="0"/>
                          </a:lnTo>
                          <a:lnTo>
                            <a:pt x="1451588" y="723188"/>
                          </a:lnTo>
                          <a:lnTo>
                            <a:pt x="942552" y="718085"/>
                          </a:lnTo>
                          <a:lnTo>
                            <a:pt x="515226" y="715226"/>
                          </a:lnTo>
                          <a:lnTo>
                            <a:pt x="0" y="716044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1100" dirty="0"/>
                    </a:p>
                  </p:txBody>
                </p:sp>
                <p:sp>
                  <p:nvSpPr>
                    <p:cNvPr id="143" name="文本框 142"/>
                    <p:cNvSpPr txBox="1"/>
                    <p:nvPr/>
                  </p:nvSpPr>
                  <p:spPr>
                    <a:xfrm>
                      <a:off x="4340770" y="3843162"/>
                      <a:ext cx="1898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0</a:t>
                      </a:r>
                    </a:p>
                    <a:p>
                      <a:pPr algn="ctr"/>
                      <a:endParaRPr lang="en-US" altLang="zh-CN" sz="400" dirty="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1</a:t>
                      </a:r>
                      <a:endParaRPr lang="zh-CN" altLang="en-US" sz="1000" dirty="0"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144" name="肘形连接符 250"/>
                  <p:cNvCxnSpPr/>
                  <p:nvPr/>
                </p:nvCxnSpPr>
                <p:spPr>
                  <a:xfrm>
                    <a:off x="2625814" y="4146317"/>
                    <a:ext cx="1692000" cy="305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2689915" y="3994760"/>
                    <a:ext cx="532909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rd  15:11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cxnSp>
                <p:nvCxnSpPr>
                  <p:cNvPr id="147" name="肘形连接符 250"/>
                  <p:cNvCxnSpPr>
                    <a:stCxn id="143" idx="3"/>
                    <a:endCxn id="175" idx="1"/>
                  </p:cNvCxnSpPr>
                  <p:nvPr/>
                </p:nvCxnSpPr>
                <p:spPr>
                  <a:xfrm flipH="1" flipV="1">
                    <a:off x="3164357" y="3223244"/>
                    <a:ext cx="1366252" cy="804584"/>
                  </a:xfrm>
                  <a:prstGeom prst="bentConnector5">
                    <a:avLst>
                      <a:gd name="adj1" fmla="val -10418"/>
                      <a:gd name="adj2" fmla="val -54347"/>
                      <a:gd name="adj3" fmla="val 15019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文本框 153"/>
              <p:cNvSpPr txBox="1"/>
              <p:nvPr/>
            </p:nvSpPr>
            <p:spPr>
              <a:xfrm>
                <a:off x="3124110" y="4311568"/>
                <a:ext cx="75856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WriteReg 4:0</a:t>
                </a:r>
                <a:endParaRPr lang="zh-CN" altLang="en-US" sz="1000" dirty="0">
                  <a:latin typeface="+mj-lt"/>
                </a:endParaRPr>
              </a:p>
            </p:txBody>
          </p:sp>
        </p:grpSp>
        <p:cxnSp>
          <p:nvCxnSpPr>
            <p:cNvPr id="236" name="直接连接符 209"/>
            <p:cNvCxnSpPr/>
            <p:nvPr/>
          </p:nvCxnSpPr>
          <p:spPr>
            <a:xfrm rot="10800000" flipH="1">
              <a:off x="3428955" y="2516330"/>
              <a:ext cx="5363996" cy="972000"/>
            </a:xfrm>
            <a:prstGeom prst="bentConnector5">
              <a:avLst>
                <a:gd name="adj1" fmla="val -16549"/>
                <a:gd name="adj2" fmla="val -164876"/>
                <a:gd name="adj3" fmla="val 102538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13" name="组合 212"/>
            <p:cNvGrpSpPr/>
            <p:nvPr/>
          </p:nvGrpSpPr>
          <p:grpSpPr>
            <a:xfrm>
              <a:off x="761152" y="2354257"/>
              <a:ext cx="1758174" cy="1979325"/>
              <a:chOff x="532552" y="2354257"/>
              <a:chExt cx="1758174" cy="1979325"/>
            </a:xfrm>
          </p:grpSpPr>
          <p:sp>
            <p:nvSpPr>
              <p:cNvPr id="110" name="文本框 109"/>
              <p:cNvSpPr txBox="1"/>
              <p:nvPr/>
            </p:nvSpPr>
            <p:spPr>
              <a:xfrm>
                <a:off x="532552" y="2354257"/>
                <a:ext cx="255664" cy="153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PC'</a:t>
                </a:r>
                <a:endParaRPr lang="zh-CN" altLang="en-US" sz="1000" dirty="0">
                  <a:latin typeface="+mj-lt"/>
                </a:endParaRPr>
              </a:p>
            </p:txBody>
          </p:sp>
          <p:grpSp>
            <p:nvGrpSpPr>
              <p:cNvPr id="189" name="组合 188"/>
              <p:cNvGrpSpPr/>
              <p:nvPr/>
            </p:nvGrpSpPr>
            <p:grpSpPr>
              <a:xfrm>
                <a:off x="1216579" y="2551243"/>
                <a:ext cx="1074147" cy="1782339"/>
                <a:chOff x="1216579" y="2551243"/>
                <a:chExt cx="1074147" cy="1782339"/>
              </a:xfrm>
            </p:grpSpPr>
            <p:cxnSp>
              <p:nvCxnSpPr>
                <p:cNvPr id="102" name="肘形连接符 101"/>
                <p:cNvCxnSpPr/>
                <p:nvPr/>
              </p:nvCxnSpPr>
              <p:spPr>
                <a:xfrm>
                  <a:off x="1216579" y="2551243"/>
                  <a:ext cx="349635" cy="1116000"/>
                </a:xfrm>
                <a:prstGeom prst="bentConnector4">
                  <a:avLst>
                    <a:gd name="adj1" fmla="val 26212"/>
                    <a:gd name="adj2" fmla="val 10000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8" name="组合 187"/>
                <p:cNvGrpSpPr/>
                <p:nvPr/>
              </p:nvGrpSpPr>
              <p:grpSpPr>
                <a:xfrm>
                  <a:off x="1279989" y="3551136"/>
                  <a:ext cx="1010737" cy="782446"/>
                  <a:chOff x="1279989" y="3551136"/>
                  <a:chExt cx="1010737" cy="782446"/>
                </a:xfrm>
              </p:grpSpPr>
              <p:sp>
                <p:nvSpPr>
                  <p:cNvPr id="103" name="七角星 93"/>
                  <p:cNvSpPr/>
                  <p:nvPr/>
                </p:nvSpPr>
                <p:spPr>
                  <a:xfrm rot="5400000">
                    <a:off x="1353154" y="3770856"/>
                    <a:ext cx="782446" cy="343006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727461" y="353863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1729305" y="3845634"/>
                    <a:ext cx="201815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+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1434740" y="4181188"/>
                    <a:ext cx="144000" cy="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1279989" y="4085689"/>
                    <a:ext cx="201815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4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1876657" y="3781390"/>
                    <a:ext cx="414069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PC+4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216" name="组合 215"/>
            <p:cNvGrpSpPr/>
            <p:nvPr/>
          </p:nvGrpSpPr>
          <p:grpSpPr>
            <a:xfrm>
              <a:off x="3875507" y="1142122"/>
              <a:ext cx="3283539" cy="3581598"/>
              <a:chOff x="3646907" y="1142122"/>
              <a:chExt cx="3283539" cy="3581598"/>
            </a:xfrm>
          </p:grpSpPr>
          <p:cxnSp>
            <p:nvCxnSpPr>
              <p:cNvPr id="115" name="直接连接符 114"/>
              <p:cNvCxnSpPr/>
              <p:nvPr/>
            </p:nvCxnSpPr>
            <p:spPr>
              <a:xfrm>
                <a:off x="4266446" y="2771073"/>
                <a:ext cx="2664000" cy="756000"/>
              </a:xfrm>
              <a:prstGeom prst="bentConnector3">
                <a:avLst>
                  <a:gd name="adj1" fmla="val 9979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4" name="组合 203"/>
              <p:cNvGrpSpPr/>
              <p:nvPr/>
            </p:nvGrpSpPr>
            <p:grpSpPr>
              <a:xfrm>
                <a:off x="3646907" y="1142122"/>
                <a:ext cx="2447357" cy="3581598"/>
                <a:chOff x="3646907" y="1142122"/>
                <a:chExt cx="2447357" cy="3581598"/>
              </a:xfrm>
            </p:grpSpPr>
            <p:sp>
              <p:nvSpPr>
                <p:cNvPr id="214" name="文本框 213"/>
                <p:cNvSpPr txBox="1"/>
                <p:nvPr/>
              </p:nvSpPr>
              <p:spPr>
                <a:xfrm>
                  <a:off x="5126943" y="2256730"/>
                  <a:ext cx="5929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SrcA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5145868" y="2725571"/>
                  <a:ext cx="5929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SrcB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grpSp>
              <p:nvGrpSpPr>
                <p:cNvPr id="199" name="组合 198"/>
                <p:cNvGrpSpPr/>
                <p:nvPr/>
              </p:nvGrpSpPr>
              <p:grpSpPr>
                <a:xfrm>
                  <a:off x="3646907" y="1142122"/>
                  <a:ext cx="2447357" cy="3581598"/>
                  <a:chOff x="3646907" y="1142122"/>
                  <a:chExt cx="2447357" cy="3581598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3646907" y="1142122"/>
                    <a:ext cx="2447357" cy="1963839"/>
                    <a:chOff x="3646907" y="1142122"/>
                    <a:chExt cx="2447357" cy="1963839"/>
                  </a:xfrm>
                </p:grpSpPr>
                <p:cxnSp>
                  <p:nvCxnSpPr>
                    <p:cNvPr id="172" name="直接连接符 171"/>
                    <p:cNvCxnSpPr/>
                    <p:nvPr/>
                  </p:nvCxnSpPr>
                  <p:spPr>
                    <a:xfrm>
                      <a:off x="3646907" y="1142122"/>
                      <a:ext cx="2196000" cy="1224000"/>
                    </a:xfrm>
                    <a:prstGeom prst="bentConnector3">
                      <a:avLst>
                        <a:gd name="adj1" fmla="val 99710"/>
                      </a:avLst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1" name="文本框 210"/>
                    <p:cNvSpPr txBox="1"/>
                    <p:nvPr/>
                  </p:nvSpPr>
                  <p:spPr>
                    <a:xfrm rot="16200000">
                      <a:off x="5659308" y="2576239"/>
                      <a:ext cx="592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ALU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94" name="七角星 93"/>
                    <p:cNvSpPr/>
                    <p:nvPr/>
                  </p:nvSpPr>
                  <p:spPr>
                    <a:xfrm rot="5400000">
                      <a:off x="5479275" y="2543235"/>
                      <a:ext cx="782446" cy="343006"/>
                    </a:xfrm>
                    <a:custGeom>
                      <a:avLst/>
                      <a:gdLst>
                        <a:gd name="connsiteX0" fmla="*/ -4 w 1396810"/>
                        <a:gd name="connsiteY0" fmla="*/ 879868 h 1368152"/>
                        <a:gd name="connsiteX1" fmla="*/ 215092 w 1396810"/>
                        <a:gd name="connsiteY1" fmla="*/ 608888 h 1368152"/>
                        <a:gd name="connsiteX2" fmla="*/ 138327 w 1396810"/>
                        <a:gd name="connsiteY2" fmla="*/ 270980 h 1368152"/>
                        <a:gd name="connsiteX3" fmla="*/ 483313 w 1396810"/>
                        <a:gd name="connsiteY3" fmla="*/ 270981 h 1368152"/>
                        <a:gd name="connsiteX4" fmla="*/ 698405 w 1396810"/>
                        <a:gd name="connsiteY4" fmla="*/ 0 h 1368152"/>
                        <a:gd name="connsiteX5" fmla="*/ 913497 w 1396810"/>
                        <a:gd name="connsiteY5" fmla="*/ 270981 h 1368152"/>
                        <a:gd name="connsiteX6" fmla="*/ 1258483 w 1396810"/>
                        <a:gd name="connsiteY6" fmla="*/ 270980 h 1368152"/>
                        <a:gd name="connsiteX7" fmla="*/ 1181718 w 1396810"/>
                        <a:gd name="connsiteY7" fmla="*/ 608888 h 1368152"/>
                        <a:gd name="connsiteX8" fmla="*/ 1396814 w 1396810"/>
                        <a:gd name="connsiteY8" fmla="*/ 879868 h 1368152"/>
                        <a:gd name="connsiteX9" fmla="*/ 1085990 w 1396810"/>
                        <a:gd name="connsiteY9" fmla="*/ 1030251 h 1368152"/>
                        <a:gd name="connsiteX10" fmla="*/ 1009223 w 1396810"/>
                        <a:gd name="connsiteY10" fmla="*/ 1368159 h 1368152"/>
                        <a:gd name="connsiteX11" fmla="*/ 698405 w 1396810"/>
                        <a:gd name="connsiteY11" fmla="*/ 1217774 h 1368152"/>
                        <a:gd name="connsiteX12" fmla="*/ 387587 w 1396810"/>
                        <a:gd name="connsiteY12" fmla="*/ 1368159 h 1368152"/>
                        <a:gd name="connsiteX13" fmla="*/ 310820 w 1396810"/>
                        <a:gd name="connsiteY13" fmla="*/ 1030251 h 1368152"/>
                        <a:gd name="connsiteX14" fmla="*/ -4 w 1396810"/>
                        <a:gd name="connsiteY14" fmla="*/ 879868 h 1368152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85994 w 1396818"/>
                        <a:gd name="connsiteY8" fmla="*/ 759271 h 1097179"/>
                        <a:gd name="connsiteX9" fmla="*/ 1009227 w 1396818"/>
                        <a:gd name="connsiteY9" fmla="*/ 1097179 h 1097179"/>
                        <a:gd name="connsiteX10" fmla="*/ 698409 w 1396818"/>
                        <a:gd name="connsiteY10" fmla="*/ 946794 h 1097179"/>
                        <a:gd name="connsiteX11" fmla="*/ 387591 w 1396818"/>
                        <a:gd name="connsiteY11" fmla="*/ 1097179 h 1097179"/>
                        <a:gd name="connsiteX12" fmla="*/ 310824 w 1396818"/>
                        <a:gd name="connsiteY12" fmla="*/ 759271 h 1097179"/>
                        <a:gd name="connsiteX13" fmla="*/ 0 w 1396818"/>
                        <a:gd name="connsiteY13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310824 w 1396818"/>
                        <a:gd name="connsiteY11" fmla="*/ 759271 h 1097179"/>
                        <a:gd name="connsiteX12" fmla="*/ 0 w 1396818"/>
                        <a:gd name="connsiteY12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0 w 1396818"/>
                        <a:gd name="connsiteY11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181722 w 1396818"/>
                        <a:gd name="connsiteY5" fmla="*/ 337908 h 1097179"/>
                        <a:gd name="connsiteX6" fmla="*/ 1396818 w 1396818"/>
                        <a:gd name="connsiteY6" fmla="*/ 608888 h 1097179"/>
                        <a:gd name="connsiteX7" fmla="*/ 1009227 w 1396818"/>
                        <a:gd name="connsiteY7" fmla="*/ 1097179 h 1097179"/>
                        <a:gd name="connsiteX8" fmla="*/ 698409 w 1396818"/>
                        <a:gd name="connsiteY8" fmla="*/ 946794 h 1097179"/>
                        <a:gd name="connsiteX9" fmla="*/ 387591 w 1396818"/>
                        <a:gd name="connsiteY9" fmla="*/ 1097179 h 1097179"/>
                        <a:gd name="connsiteX10" fmla="*/ 0 w 1396818"/>
                        <a:gd name="connsiteY10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98409 w 1396818"/>
                        <a:gd name="connsiteY7" fmla="*/ 9467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524751 w 1396818"/>
                        <a:gd name="connsiteY8" fmla="*/ 66283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483317 w 1396818"/>
                        <a:gd name="connsiteY2" fmla="*/ 1 h 670459"/>
                        <a:gd name="connsiteX3" fmla="*/ 913501 w 1396818"/>
                        <a:gd name="connsiteY3" fmla="*/ 1 h 670459"/>
                        <a:gd name="connsiteX4" fmla="*/ 1258487 w 1396818"/>
                        <a:gd name="connsiteY4" fmla="*/ 0 h 670459"/>
                        <a:gd name="connsiteX5" fmla="*/ 1396818 w 1396818"/>
                        <a:gd name="connsiteY5" fmla="*/ 608888 h 670459"/>
                        <a:gd name="connsiteX6" fmla="*/ 894927 w 1396818"/>
                        <a:gd name="connsiteY6" fmla="*/ 670459 h 670459"/>
                        <a:gd name="connsiteX7" fmla="*/ 667929 w 1396818"/>
                        <a:gd name="connsiteY7" fmla="*/ 489594 h 670459"/>
                        <a:gd name="connsiteX8" fmla="*/ 524751 w 1396818"/>
                        <a:gd name="connsiteY8" fmla="*/ 662839 h 670459"/>
                        <a:gd name="connsiteX9" fmla="*/ 0 w 1396818"/>
                        <a:gd name="connsiteY9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913501 w 1396818"/>
                        <a:gd name="connsiteY2" fmla="*/ 1 h 670459"/>
                        <a:gd name="connsiteX3" fmla="*/ 1258487 w 1396818"/>
                        <a:gd name="connsiteY3" fmla="*/ 0 h 670459"/>
                        <a:gd name="connsiteX4" fmla="*/ 1396818 w 1396818"/>
                        <a:gd name="connsiteY4" fmla="*/ 608888 h 670459"/>
                        <a:gd name="connsiteX5" fmla="*/ 894927 w 1396818"/>
                        <a:gd name="connsiteY5" fmla="*/ 670459 h 670459"/>
                        <a:gd name="connsiteX6" fmla="*/ 667929 w 1396818"/>
                        <a:gd name="connsiteY6" fmla="*/ 489594 h 670459"/>
                        <a:gd name="connsiteX7" fmla="*/ 524751 w 1396818"/>
                        <a:gd name="connsiteY7" fmla="*/ 662839 h 670459"/>
                        <a:gd name="connsiteX8" fmla="*/ 0 w 1396818"/>
                        <a:gd name="connsiteY8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1258487 w 1396818"/>
                        <a:gd name="connsiteY2" fmla="*/ 0 h 670459"/>
                        <a:gd name="connsiteX3" fmla="*/ 1396818 w 1396818"/>
                        <a:gd name="connsiteY3" fmla="*/ 608888 h 670459"/>
                        <a:gd name="connsiteX4" fmla="*/ 894927 w 1396818"/>
                        <a:gd name="connsiteY4" fmla="*/ 670459 h 670459"/>
                        <a:gd name="connsiteX5" fmla="*/ 667929 w 1396818"/>
                        <a:gd name="connsiteY5" fmla="*/ 489594 h 670459"/>
                        <a:gd name="connsiteX6" fmla="*/ 524751 w 1396818"/>
                        <a:gd name="connsiteY6" fmla="*/ 662839 h 670459"/>
                        <a:gd name="connsiteX7" fmla="*/ 0 w 1396818"/>
                        <a:gd name="connsiteY7" fmla="*/ 608888 h 670459"/>
                        <a:gd name="connsiteX0" fmla="*/ 0 w 1403962"/>
                        <a:gd name="connsiteY0" fmla="*/ 663657 h 670459"/>
                        <a:gd name="connsiteX1" fmla="*/ 145475 w 1403962"/>
                        <a:gd name="connsiteY1" fmla="*/ 0 h 670459"/>
                        <a:gd name="connsiteX2" fmla="*/ 1265631 w 1403962"/>
                        <a:gd name="connsiteY2" fmla="*/ 0 h 670459"/>
                        <a:gd name="connsiteX3" fmla="*/ 1403962 w 1403962"/>
                        <a:gd name="connsiteY3" fmla="*/ 608888 h 670459"/>
                        <a:gd name="connsiteX4" fmla="*/ 902071 w 1403962"/>
                        <a:gd name="connsiteY4" fmla="*/ 670459 h 670459"/>
                        <a:gd name="connsiteX5" fmla="*/ 675073 w 1403962"/>
                        <a:gd name="connsiteY5" fmla="*/ 489594 h 670459"/>
                        <a:gd name="connsiteX6" fmla="*/ 531895 w 1403962"/>
                        <a:gd name="connsiteY6" fmla="*/ 662839 h 670459"/>
                        <a:gd name="connsiteX7" fmla="*/ 0 w 1403962"/>
                        <a:gd name="connsiteY7" fmla="*/ 663657 h 670459"/>
                        <a:gd name="connsiteX0" fmla="*/ 0 w 1358719"/>
                        <a:gd name="connsiteY0" fmla="*/ 663657 h 673182"/>
                        <a:gd name="connsiteX1" fmla="*/ 145475 w 1358719"/>
                        <a:gd name="connsiteY1" fmla="*/ 0 h 673182"/>
                        <a:gd name="connsiteX2" fmla="*/ 1265631 w 1358719"/>
                        <a:gd name="connsiteY2" fmla="*/ 0 h 673182"/>
                        <a:gd name="connsiteX3" fmla="*/ 1358719 w 1358719"/>
                        <a:gd name="connsiteY3" fmla="*/ 673182 h 673182"/>
                        <a:gd name="connsiteX4" fmla="*/ 902071 w 1358719"/>
                        <a:gd name="connsiteY4" fmla="*/ 670459 h 673182"/>
                        <a:gd name="connsiteX5" fmla="*/ 675073 w 1358719"/>
                        <a:gd name="connsiteY5" fmla="*/ 489594 h 673182"/>
                        <a:gd name="connsiteX6" fmla="*/ 531895 w 1358719"/>
                        <a:gd name="connsiteY6" fmla="*/ 662839 h 673182"/>
                        <a:gd name="connsiteX7" fmla="*/ 0 w 1358719"/>
                        <a:gd name="connsiteY7" fmla="*/ 663657 h 673182"/>
                        <a:gd name="connsiteX0" fmla="*/ 0 w 1442063"/>
                        <a:gd name="connsiteY0" fmla="*/ 666038 h 673182"/>
                        <a:gd name="connsiteX1" fmla="*/ 228819 w 1442063"/>
                        <a:gd name="connsiteY1" fmla="*/ 0 h 673182"/>
                        <a:gd name="connsiteX2" fmla="*/ 1348975 w 1442063"/>
                        <a:gd name="connsiteY2" fmla="*/ 0 h 673182"/>
                        <a:gd name="connsiteX3" fmla="*/ 1442063 w 1442063"/>
                        <a:gd name="connsiteY3" fmla="*/ 673182 h 673182"/>
                        <a:gd name="connsiteX4" fmla="*/ 985415 w 1442063"/>
                        <a:gd name="connsiteY4" fmla="*/ 670459 h 673182"/>
                        <a:gd name="connsiteX5" fmla="*/ 758417 w 1442063"/>
                        <a:gd name="connsiteY5" fmla="*/ 489594 h 673182"/>
                        <a:gd name="connsiteX6" fmla="*/ 615239 w 1442063"/>
                        <a:gd name="connsiteY6" fmla="*/ 662839 h 673182"/>
                        <a:gd name="connsiteX7" fmla="*/ 0 w 1442063"/>
                        <a:gd name="connsiteY7" fmla="*/ 666038 h 673182"/>
                        <a:gd name="connsiteX0" fmla="*/ 0 w 1442063"/>
                        <a:gd name="connsiteY0" fmla="*/ 711282 h 718426"/>
                        <a:gd name="connsiteX1" fmla="*/ 228819 w 1442063"/>
                        <a:gd name="connsiteY1" fmla="*/ 45244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20807 h 727951"/>
                        <a:gd name="connsiteX1" fmla="*/ 221676 w 1442063"/>
                        <a:gd name="connsiteY1" fmla="*/ 0 h 727951"/>
                        <a:gd name="connsiteX2" fmla="*/ 1237056 w 1442063"/>
                        <a:gd name="connsiteY2" fmla="*/ 9525 h 727951"/>
                        <a:gd name="connsiteX3" fmla="*/ 1442063 w 1442063"/>
                        <a:gd name="connsiteY3" fmla="*/ 727951 h 727951"/>
                        <a:gd name="connsiteX4" fmla="*/ 985415 w 1442063"/>
                        <a:gd name="connsiteY4" fmla="*/ 725228 h 727951"/>
                        <a:gd name="connsiteX5" fmla="*/ 758417 w 1442063"/>
                        <a:gd name="connsiteY5" fmla="*/ 544363 h 727951"/>
                        <a:gd name="connsiteX6" fmla="*/ 615239 w 1442063"/>
                        <a:gd name="connsiteY6" fmla="*/ 717608 h 727951"/>
                        <a:gd name="connsiteX7" fmla="*/ 0 w 1442063"/>
                        <a:gd name="connsiteY7" fmla="*/ 720807 h 727951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28265 w 1442063"/>
                        <a:gd name="connsiteY4" fmla="*/ 708560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28265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3027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0171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5226 w 1451588"/>
                        <a:gd name="connsiteY6" fmla="*/ 710464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3663 h 720807"/>
                        <a:gd name="connsiteX1" fmla="*/ 226439 w 1451588"/>
                        <a:gd name="connsiteY1" fmla="*/ 2381 h 720807"/>
                        <a:gd name="connsiteX2" fmla="*/ 1229912 w 1451588"/>
                        <a:gd name="connsiteY2" fmla="*/ 0 h 720807"/>
                        <a:gd name="connsiteX3" fmla="*/ 1451588 w 1451588"/>
                        <a:gd name="connsiteY3" fmla="*/ 720807 h 720807"/>
                        <a:gd name="connsiteX4" fmla="*/ 942552 w 1451588"/>
                        <a:gd name="connsiteY4" fmla="*/ 715704 h 720807"/>
                        <a:gd name="connsiteX5" fmla="*/ 727461 w 1451588"/>
                        <a:gd name="connsiteY5" fmla="*/ 351482 h 720807"/>
                        <a:gd name="connsiteX6" fmla="*/ 515226 w 1451588"/>
                        <a:gd name="connsiteY6" fmla="*/ 712845 h 720807"/>
                        <a:gd name="connsiteX7" fmla="*/ 0 w 1451588"/>
                        <a:gd name="connsiteY7" fmla="*/ 713663 h 720807"/>
                        <a:gd name="connsiteX0" fmla="*/ 0 w 1451588"/>
                        <a:gd name="connsiteY0" fmla="*/ 716044 h 723188"/>
                        <a:gd name="connsiteX1" fmla="*/ 226439 w 1451588"/>
                        <a:gd name="connsiteY1" fmla="*/ 4762 h 723188"/>
                        <a:gd name="connsiteX2" fmla="*/ 1225149 w 1451588"/>
                        <a:gd name="connsiteY2" fmla="*/ 0 h 723188"/>
                        <a:gd name="connsiteX3" fmla="*/ 1451588 w 1451588"/>
                        <a:gd name="connsiteY3" fmla="*/ 723188 h 723188"/>
                        <a:gd name="connsiteX4" fmla="*/ 942552 w 1451588"/>
                        <a:gd name="connsiteY4" fmla="*/ 718085 h 723188"/>
                        <a:gd name="connsiteX5" fmla="*/ 727461 w 1451588"/>
                        <a:gd name="connsiteY5" fmla="*/ 353863 h 723188"/>
                        <a:gd name="connsiteX6" fmla="*/ 515226 w 1451588"/>
                        <a:gd name="connsiteY6" fmla="*/ 715226 h 723188"/>
                        <a:gd name="connsiteX7" fmla="*/ 0 w 1451588"/>
                        <a:gd name="connsiteY7" fmla="*/ 716044 h 723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51588" h="723188">
                          <a:moveTo>
                            <a:pt x="0" y="716044"/>
                          </a:moveTo>
                          <a:lnTo>
                            <a:pt x="226439" y="4762"/>
                          </a:lnTo>
                          <a:lnTo>
                            <a:pt x="1225149" y="0"/>
                          </a:lnTo>
                          <a:lnTo>
                            <a:pt x="1451588" y="723188"/>
                          </a:lnTo>
                          <a:lnTo>
                            <a:pt x="942552" y="718085"/>
                          </a:lnTo>
                          <a:lnTo>
                            <a:pt x="727461" y="353863"/>
                          </a:lnTo>
                          <a:lnTo>
                            <a:pt x="515226" y="715226"/>
                          </a:lnTo>
                          <a:lnTo>
                            <a:pt x="0" y="716044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1100" dirty="0"/>
                    </a:p>
                  </p:txBody>
                </p:sp>
              </p:grpSp>
              <p:grpSp>
                <p:nvGrpSpPr>
                  <p:cNvPr id="171" name="组合 170"/>
                  <p:cNvGrpSpPr/>
                  <p:nvPr/>
                </p:nvGrpSpPr>
                <p:grpSpPr>
                  <a:xfrm>
                    <a:off x="3652925" y="1330924"/>
                    <a:ext cx="2048817" cy="3392796"/>
                    <a:chOff x="3652925" y="1330924"/>
                    <a:chExt cx="2048817" cy="3392796"/>
                  </a:xfrm>
                </p:grpSpPr>
                <p:cxnSp>
                  <p:nvCxnSpPr>
                    <p:cNvPr id="73" name="直接连接符 72"/>
                    <p:cNvCxnSpPr/>
                    <p:nvPr/>
                  </p:nvCxnSpPr>
                  <p:spPr>
                    <a:xfrm flipV="1">
                      <a:off x="4287770" y="2474926"/>
                      <a:ext cx="1404000" cy="656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0" name="组合 169"/>
                    <p:cNvGrpSpPr/>
                    <p:nvPr/>
                  </p:nvGrpSpPr>
                  <p:grpSpPr>
                    <a:xfrm>
                      <a:off x="4267229" y="3139720"/>
                      <a:ext cx="726696" cy="1584000"/>
                      <a:chOff x="4267229" y="3139720"/>
                      <a:chExt cx="726696" cy="1584000"/>
                    </a:xfrm>
                  </p:grpSpPr>
                  <p:cxnSp>
                    <p:nvCxnSpPr>
                      <p:cNvPr id="210" name="直接连接符 209"/>
                      <p:cNvCxnSpPr/>
                      <p:nvPr/>
                    </p:nvCxnSpPr>
                    <p:spPr>
                      <a:xfrm flipV="1">
                        <a:off x="4267229" y="3139720"/>
                        <a:ext cx="684000" cy="1584000"/>
                      </a:xfrm>
                      <a:prstGeom prst="bentConnector3">
                        <a:avLst>
                          <a:gd name="adj1" fmla="val 72699"/>
                        </a:avLst>
                      </a:prstGeom>
                      <a:ln w="381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8" name="文本框 247"/>
                      <p:cNvSpPr txBox="1"/>
                      <p:nvPr/>
                    </p:nvSpPr>
                    <p:spPr>
                      <a:xfrm rot="16200000">
                        <a:off x="4478740" y="4126846"/>
                        <a:ext cx="7533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SignImm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</p:grpSp>
                <p:cxnSp>
                  <p:nvCxnSpPr>
                    <p:cNvPr id="131" name="直接连接符 130"/>
                    <p:cNvCxnSpPr/>
                    <p:nvPr/>
                  </p:nvCxnSpPr>
                  <p:spPr>
                    <a:xfrm flipV="1">
                      <a:off x="5197742" y="2960758"/>
                      <a:ext cx="504000" cy="656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接连接符 131"/>
                    <p:cNvCxnSpPr/>
                    <p:nvPr/>
                  </p:nvCxnSpPr>
                  <p:spPr>
                    <a:xfrm flipV="1">
                      <a:off x="4263091" y="2760081"/>
                      <a:ext cx="684000" cy="656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8" name="组合 147"/>
                    <p:cNvGrpSpPr/>
                    <p:nvPr/>
                  </p:nvGrpSpPr>
                  <p:grpSpPr>
                    <a:xfrm>
                      <a:off x="3652925" y="1330924"/>
                      <a:ext cx="1522107" cy="1905217"/>
                      <a:chOff x="3652925" y="1330924"/>
                      <a:chExt cx="1522107" cy="1905217"/>
                    </a:xfrm>
                  </p:grpSpPr>
                  <p:cxnSp>
                    <p:nvCxnSpPr>
                      <p:cNvPr id="135" name="直接连接符 134"/>
                      <p:cNvCxnSpPr/>
                      <p:nvPr/>
                    </p:nvCxnSpPr>
                    <p:spPr>
                      <a:xfrm>
                        <a:off x="3652925" y="1330924"/>
                        <a:ext cx="1412024" cy="1368694"/>
                      </a:xfrm>
                      <a:prstGeom prst="bentConnector3">
                        <a:avLst>
                          <a:gd name="adj1" fmla="val 100367"/>
                        </a:avLst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七角星 93"/>
                      <p:cNvSpPr/>
                      <p:nvPr/>
                    </p:nvSpPr>
                    <p:spPr>
                      <a:xfrm rot="5400000">
                        <a:off x="4779032" y="2840141"/>
                        <a:ext cx="576000" cy="216000"/>
                      </a:xfrm>
                      <a:custGeom>
                        <a:avLst/>
                        <a:gdLst>
                          <a:gd name="connsiteX0" fmla="*/ -4 w 1396810"/>
                          <a:gd name="connsiteY0" fmla="*/ 879868 h 1368152"/>
                          <a:gd name="connsiteX1" fmla="*/ 215092 w 1396810"/>
                          <a:gd name="connsiteY1" fmla="*/ 608888 h 1368152"/>
                          <a:gd name="connsiteX2" fmla="*/ 138327 w 1396810"/>
                          <a:gd name="connsiteY2" fmla="*/ 270980 h 1368152"/>
                          <a:gd name="connsiteX3" fmla="*/ 483313 w 1396810"/>
                          <a:gd name="connsiteY3" fmla="*/ 270981 h 1368152"/>
                          <a:gd name="connsiteX4" fmla="*/ 698405 w 1396810"/>
                          <a:gd name="connsiteY4" fmla="*/ 0 h 1368152"/>
                          <a:gd name="connsiteX5" fmla="*/ 913497 w 1396810"/>
                          <a:gd name="connsiteY5" fmla="*/ 270981 h 1368152"/>
                          <a:gd name="connsiteX6" fmla="*/ 1258483 w 1396810"/>
                          <a:gd name="connsiteY6" fmla="*/ 270980 h 1368152"/>
                          <a:gd name="connsiteX7" fmla="*/ 1181718 w 1396810"/>
                          <a:gd name="connsiteY7" fmla="*/ 608888 h 1368152"/>
                          <a:gd name="connsiteX8" fmla="*/ 1396814 w 1396810"/>
                          <a:gd name="connsiteY8" fmla="*/ 879868 h 1368152"/>
                          <a:gd name="connsiteX9" fmla="*/ 1085990 w 1396810"/>
                          <a:gd name="connsiteY9" fmla="*/ 1030251 h 1368152"/>
                          <a:gd name="connsiteX10" fmla="*/ 1009223 w 1396810"/>
                          <a:gd name="connsiteY10" fmla="*/ 1368159 h 1368152"/>
                          <a:gd name="connsiteX11" fmla="*/ 698405 w 1396810"/>
                          <a:gd name="connsiteY11" fmla="*/ 1217774 h 1368152"/>
                          <a:gd name="connsiteX12" fmla="*/ 387587 w 1396810"/>
                          <a:gd name="connsiteY12" fmla="*/ 1368159 h 1368152"/>
                          <a:gd name="connsiteX13" fmla="*/ 310820 w 1396810"/>
                          <a:gd name="connsiteY13" fmla="*/ 1030251 h 1368152"/>
                          <a:gd name="connsiteX14" fmla="*/ -4 w 1396810"/>
                          <a:gd name="connsiteY14" fmla="*/ 879868 h 1368152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85994 w 1396818"/>
                          <a:gd name="connsiteY8" fmla="*/ 759271 h 1097179"/>
                          <a:gd name="connsiteX9" fmla="*/ 1009227 w 1396818"/>
                          <a:gd name="connsiteY9" fmla="*/ 1097179 h 1097179"/>
                          <a:gd name="connsiteX10" fmla="*/ 698409 w 1396818"/>
                          <a:gd name="connsiteY10" fmla="*/ 946794 h 1097179"/>
                          <a:gd name="connsiteX11" fmla="*/ 387591 w 1396818"/>
                          <a:gd name="connsiteY11" fmla="*/ 1097179 h 1097179"/>
                          <a:gd name="connsiteX12" fmla="*/ 310824 w 1396818"/>
                          <a:gd name="connsiteY12" fmla="*/ 759271 h 1097179"/>
                          <a:gd name="connsiteX13" fmla="*/ 0 w 1396818"/>
                          <a:gd name="connsiteY13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310824 w 1396818"/>
                          <a:gd name="connsiteY11" fmla="*/ 759271 h 1097179"/>
                          <a:gd name="connsiteX12" fmla="*/ 0 w 1396818"/>
                          <a:gd name="connsiteY12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0 w 1396818"/>
                          <a:gd name="connsiteY11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181722 w 1396818"/>
                          <a:gd name="connsiteY5" fmla="*/ 337908 h 1097179"/>
                          <a:gd name="connsiteX6" fmla="*/ 1396818 w 1396818"/>
                          <a:gd name="connsiteY6" fmla="*/ 608888 h 1097179"/>
                          <a:gd name="connsiteX7" fmla="*/ 1009227 w 1396818"/>
                          <a:gd name="connsiteY7" fmla="*/ 1097179 h 1097179"/>
                          <a:gd name="connsiteX8" fmla="*/ 698409 w 1396818"/>
                          <a:gd name="connsiteY8" fmla="*/ 946794 h 1097179"/>
                          <a:gd name="connsiteX9" fmla="*/ 387591 w 1396818"/>
                          <a:gd name="connsiteY9" fmla="*/ 1097179 h 1097179"/>
                          <a:gd name="connsiteX10" fmla="*/ 0 w 1396818"/>
                          <a:gd name="connsiteY10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98409 w 1396818"/>
                          <a:gd name="connsiteY7" fmla="*/ 9467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524751 w 1396818"/>
                          <a:gd name="connsiteY8" fmla="*/ 66283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483317 w 1396818"/>
                          <a:gd name="connsiteY2" fmla="*/ 1 h 670459"/>
                          <a:gd name="connsiteX3" fmla="*/ 913501 w 1396818"/>
                          <a:gd name="connsiteY3" fmla="*/ 1 h 670459"/>
                          <a:gd name="connsiteX4" fmla="*/ 1258487 w 1396818"/>
                          <a:gd name="connsiteY4" fmla="*/ 0 h 670459"/>
                          <a:gd name="connsiteX5" fmla="*/ 1396818 w 1396818"/>
                          <a:gd name="connsiteY5" fmla="*/ 608888 h 670459"/>
                          <a:gd name="connsiteX6" fmla="*/ 894927 w 1396818"/>
                          <a:gd name="connsiteY6" fmla="*/ 670459 h 670459"/>
                          <a:gd name="connsiteX7" fmla="*/ 667929 w 1396818"/>
                          <a:gd name="connsiteY7" fmla="*/ 489594 h 670459"/>
                          <a:gd name="connsiteX8" fmla="*/ 524751 w 1396818"/>
                          <a:gd name="connsiteY8" fmla="*/ 662839 h 670459"/>
                          <a:gd name="connsiteX9" fmla="*/ 0 w 1396818"/>
                          <a:gd name="connsiteY9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913501 w 1396818"/>
                          <a:gd name="connsiteY2" fmla="*/ 1 h 670459"/>
                          <a:gd name="connsiteX3" fmla="*/ 1258487 w 1396818"/>
                          <a:gd name="connsiteY3" fmla="*/ 0 h 670459"/>
                          <a:gd name="connsiteX4" fmla="*/ 1396818 w 1396818"/>
                          <a:gd name="connsiteY4" fmla="*/ 608888 h 670459"/>
                          <a:gd name="connsiteX5" fmla="*/ 894927 w 1396818"/>
                          <a:gd name="connsiteY5" fmla="*/ 670459 h 670459"/>
                          <a:gd name="connsiteX6" fmla="*/ 667929 w 1396818"/>
                          <a:gd name="connsiteY6" fmla="*/ 489594 h 670459"/>
                          <a:gd name="connsiteX7" fmla="*/ 524751 w 1396818"/>
                          <a:gd name="connsiteY7" fmla="*/ 662839 h 670459"/>
                          <a:gd name="connsiteX8" fmla="*/ 0 w 1396818"/>
                          <a:gd name="connsiteY8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1258487 w 1396818"/>
                          <a:gd name="connsiteY2" fmla="*/ 0 h 670459"/>
                          <a:gd name="connsiteX3" fmla="*/ 1396818 w 1396818"/>
                          <a:gd name="connsiteY3" fmla="*/ 608888 h 670459"/>
                          <a:gd name="connsiteX4" fmla="*/ 894927 w 1396818"/>
                          <a:gd name="connsiteY4" fmla="*/ 670459 h 670459"/>
                          <a:gd name="connsiteX5" fmla="*/ 667929 w 1396818"/>
                          <a:gd name="connsiteY5" fmla="*/ 489594 h 670459"/>
                          <a:gd name="connsiteX6" fmla="*/ 524751 w 1396818"/>
                          <a:gd name="connsiteY6" fmla="*/ 662839 h 670459"/>
                          <a:gd name="connsiteX7" fmla="*/ 0 w 1396818"/>
                          <a:gd name="connsiteY7" fmla="*/ 608888 h 670459"/>
                          <a:gd name="connsiteX0" fmla="*/ 0 w 1403962"/>
                          <a:gd name="connsiteY0" fmla="*/ 663657 h 670459"/>
                          <a:gd name="connsiteX1" fmla="*/ 145475 w 1403962"/>
                          <a:gd name="connsiteY1" fmla="*/ 0 h 670459"/>
                          <a:gd name="connsiteX2" fmla="*/ 1265631 w 1403962"/>
                          <a:gd name="connsiteY2" fmla="*/ 0 h 670459"/>
                          <a:gd name="connsiteX3" fmla="*/ 1403962 w 1403962"/>
                          <a:gd name="connsiteY3" fmla="*/ 608888 h 670459"/>
                          <a:gd name="connsiteX4" fmla="*/ 902071 w 1403962"/>
                          <a:gd name="connsiteY4" fmla="*/ 670459 h 670459"/>
                          <a:gd name="connsiteX5" fmla="*/ 675073 w 1403962"/>
                          <a:gd name="connsiteY5" fmla="*/ 489594 h 670459"/>
                          <a:gd name="connsiteX6" fmla="*/ 531895 w 1403962"/>
                          <a:gd name="connsiteY6" fmla="*/ 662839 h 670459"/>
                          <a:gd name="connsiteX7" fmla="*/ 0 w 1403962"/>
                          <a:gd name="connsiteY7" fmla="*/ 663657 h 670459"/>
                          <a:gd name="connsiteX0" fmla="*/ 0 w 1358719"/>
                          <a:gd name="connsiteY0" fmla="*/ 663657 h 673182"/>
                          <a:gd name="connsiteX1" fmla="*/ 145475 w 1358719"/>
                          <a:gd name="connsiteY1" fmla="*/ 0 h 673182"/>
                          <a:gd name="connsiteX2" fmla="*/ 1265631 w 1358719"/>
                          <a:gd name="connsiteY2" fmla="*/ 0 h 673182"/>
                          <a:gd name="connsiteX3" fmla="*/ 1358719 w 1358719"/>
                          <a:gd name="connsiteY3" fmla="*/ 673182 h 673182"/>
                          <a:gd name="connsiteX4" fmla="*/ 902071 w 1358719"/>
                          <a:gd name="connsiteY4" fmla="*/ 670459 h 673182"/>
                          <a:gd name="connsiteX5" fmla="*/ 675073 w 1358719"/>
                          <a:gd name="connsiteY5" fmla="*/ 489594 h 673182"/>
                          <a:gd name="connsiteX6" fmla="*/ 531895 w 1358719"/>
                          <a:gd name="connsiteY6" fmla="*/ 662839 h 673182"/>
                          <a:gd name="connsiteX7" fmla="*/ 0 w 1358719"/>
                          <a:gd name="connsiteY7" fmla="*/ 663657 h 673182"/>
                          <a:gd name="connsiteX0" fmla="*/ 0 w 1442063"/>
                          <a:gd name="connsiteY0" fmla="*/ 666038 h 673182"/>
                          <a:gd name="connsiteX1" fmla="*/ 228819 w 1442063"/>
                          <a:gd name="connsiteY1" fmla="*/ 0 h 673182"/>
                          <a:gd name="connsiteX2" fmla="*/ 1348975 w 1442063"/>
                          <a:gd name="connsiteY2" fmla="*/ 0 h 673182"/>
                          <a:gd name="connsiteX3" fmla="*/ 1442063 w 1442063"/>
                          <a:gd name="connsiteY3" fmla="*/ 673182 h 673182"/>
                          <a:gd name="connsiteX4" fmla="*/ 985415 w 1442063"/>
                          <a:gd name="connsiteY4" fmla="*/ 670459 h 673182"/>
                          <a:gd name="connsiteX5" fmla="*/ 758417 w 1442063"/>
                          <a:gd name="connsiteY5" fmla="*/ 489594 h 673182"/>
                          <a:gd name="connsiteX6" fmla="*/ 615239 w 1442063"/>
                          <a:gd name="connsiteY6" fmla="*/ 662839 h 673182"/>
                          <a:gd name="connsiteX7" fmla="*/ 0 w 1442063"/>
                          <a:gd name="connsiteY7" fmla="*/ 666038 h 673182"/>
                          <a:gd name="connsiteX0" fmla="*/ 0 w 1442063"/>
                          <a:gd name="connsiteY0" fmla="*/ 711282 h 718426"/>
                          <a:gd name="connsiteX1" fmla="*/ 228819 w 1442063"/>
                          <a:gd name="connsiteY1" fmla="*/ 45244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20807 h 727951"/>
                          <a:gd name="connsiteX1" fmla="*/ 221676 w 1442063"/>
                          <a:gd name="connsiteY1" fmla="*/ 0 h 727951"/>
                          <a:gd name="connsiteX2" fmla="*/ 1237056 w 1442063"/>
                          <a:gd name="connsiteY2" fmla="*/ 9525 h 727951"/>
                          <a:gd name="connsiteX3" fmla="*/ 1442063 w 1442063"/>
                          <a:gd name="connsiteY3" fmla="*/ 727951 h 727951"/>
                          <a:gd name="connsiteX4" fmla="*/ 985415 w 1442063"/>
                          <a:gd name="connsiteY4" fmla="*/ 725228 h 727951"/>
                          <a:gd name="connsiteX5" fmla="*/ 758417 w 1442063"/>
                          <a:gd name="connsiteY5" fmla="*/ 544363 h 727951"/>
                          <a:gd name="connsiteX6" fmla="*/ 615239 w 1442063"/>
                          <a:gd name="connsiteY6" fmla="*/ 717608 h 727951"/>
                          <a:gd name="connsiteX7" fmla="*/ 0 w 1442063"/>
                          <a:gd name="connsiteY7" fmla="*/ 720807 h 727951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28265 w 1442063"/>
                          <a:gd name="connsiteY4" fmla="*/ 708560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28265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3027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0171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5226 w 1451588"/>
                          <a:gd name="connsiteY6" fmla="*/ 710464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3663 h 720807"/>
                          <a:gd name="connsiteX1" fmla="*/ 226439 w 1451588"/>
                          <a:gd name="connsiteY1" fmla="*/ 2381 h 720807"/>
                          <a:gd name="connsiteX2" fmla="*/ 1229912 w 1451588"/>
                          <a:gd name="connsiteY2" fmla="*/ 0 h 720807"/>
                          <a:gd name="connsiteX3" fmla="*/ 1451588 w 1451588"/>
                          <a:gd name="connsiteY3" fmla="*/ 720807 h 720807"/>
                          <a:gd name="connsiteX4" fmla="*/ 942552 w 1451588"/>
                          <a:gd name="connsiteY4" fmla="*/ 715704 h 720807"/>
                          <a:gd name="connsiteX5" fmla="*/ 727461 w 1451588"/>
                          <a:gd name="connsiteY5" fmla="*/ 351482 h 720807"/>
                          <a:gd name="connsiteX6" fmla="*/ 515226 w 1451588"/>
                          <a:gd name="connsiteY6" fmla="*/ 712845 h 720807"/>
                          <a:gd name="connsiteX7" fmla="*/ 0 w 1451588"/>
                          <a:gd name="connsiteY7" fmla="*/ 713663 h 720807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727461 w 1451588"/>
                          <a:gd name="connsiteY5" fmla="*/ 353863 h 723188"/>
                          <a:gd name="connsiteX6" fmla="*/ 515226 w 1451588"/>
                          <a:gd name="connsiteY6" fmla="*/ 715226 h 723188"/>
                          <a:gd name="connsiteX7" fmla="*/ 0 w 1451588"/>
                          <a:gd name="connsiteY7" fmla="*/ 716044 h 723188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515226 w 1451588"/>
                          <a:gd name="connsiteY5" fmla="*/ 715226 h 723188"/>
                          <a:gd name="connsiteX6" fmla="*/ 0 w 1451588"/>
                          <a:gd name="connsiteY6" fmla="*/ 716044 h 7231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451588" h="723188">
                            <a:moveTo>
                              <a:pt x="0" y="716044"/>
                            </a:moveTo>
                            <a:lnTo>
                              <a:pt x="226439" y="4762"/>
                            </a:lnTo>
                            <a:lnTo>
                              <a:pt x="1225149" y="0"/>
                            </a:lnTo>
                            <a:lnTo>
                              <a:pt x="1451588" y="723188"/>
                            </a:lnTo>
                            <a:lnTo>
                              <a:pt x="942552" y="718085"/>
                            </a:lnTo>
                            <a:lnTo>
                              <a:pt x="515226" y="715226"/>
                            </a:lnTo>
                            <a:lnTo>
                              <a:pt x="0" y="716044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1100" dirty="0"/>
                      </a:p>
                    </p:txBody>
                  </p:sp>
                  <p:sp>
                    <p:nvSpPr>
                      <p:cNvPr id="123" name="文本框 122"/>
                      <p:cNvSpPr txBox="1"/>
                      <p:nvPr/>
                    </p:nvSpPr>
                    <p:spPr>
                      <a:xfrm>
                        <a:off x="4972113" y="2763475"/>
                        <a:ext cx="18983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0</a:t>
                        </a:r>
                      </a:p>
                      <a:p>
                        <a:pPr algn="ctr"/>
                        <a:endParaRPr lang="en-US" altLang="zh-CN" sz="400" dirty="0">
                          <a:latin typeface="+mj-lt"/>
                        </a:endParaRP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66" name="组合 165"/>
            <p:cNvGrpSpPr/>
            <p:nvPr/>
          </p:nvGrpSpPr>
          <p:grpSpPr>
            <a:xfrm>
              <a:off x="1400894" y="2305804"/>
              <a:ext cx="414069" cy="247237"/>
              <a:chOff x="1172294" y="2305804"/>
              <a:chExt cx="414069" cy="247237"/>
            </a:xfrm>
          </p:grpSpPr>
          <p:sp>
            <p:nvSpPr>
              <p:cNvPr id="129" name="文本框 128"/>
              <p:cNvSpPr txBox="1"/>
              <p:nvPr/>
            </p:nvSpPr>
            <p:spPr>
              <a:xfrm>
                <a:off x="1172294" y="2305804"/>
                <a:ext cx="4140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PC</a:t>
                </a:r>
                <a:endParaRPr lang="zh-CN" altLang="en-US" sz="1000" dirty="0">
                  <a:latin typeface="+mj-lt"/>
                </a:endParaRPr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 flipV="1">
                <a:off x="1222600" y="2549080"/>
                <a:ext cx="324000" cy="396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组合 217"/>
            <p:cNvGrpSpPr/>
            <p:nvPr/>
          </p:nvGrpSpPr>
          <p:grpSpPr>
            <a:xfrm>
              <a:off x="3864312" y="791403"/>
              <a:ext cx="4911407" cy="2013339"/>
              <a:chOff x="3635712" y="791403"/>
              <a:chExt cx="4911407" cy="2013339"/>
            </a:xfrm>
          </p:grpSpPr>
          <p:grpSp>
            <p:nvGrpSpPr>
              <p:cNvPr id="217" name="组合 216"/>
              <p:cNvGrpSpPr/>
              <p:nvPr/>
            </p:nvGrpSpPr>
            <p:grpSpPr>
              <a:xfrm>
                <a:off x="6035275" y="2228742"/>
                <a:ext cx="2511844" cy="576000"/>
                <a:chOff x="6035275" y="2228742"/>
                <a:chExt cx="2511844" cy="576000"/>
              </a:xfrm>
            </p:grpSpPr>
            <p:cxnSp>
              <p:nvCxnSpPr>
                <p:cNvPr id="177" name="直接连接符 176"/>
                <p:cNvCxnSpPr/>
                <p:nvPr/>
              </p:nvCxnSpPr>
              <p:spPr>
                <a:xfrm flipV="1">
                  <a:off x="6044143" y="2697068"/>
                  <a:ext cx="900000" cy="65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组合 189"/>
                <p:cNvGrpSpPr/>
                <p:nvPr/>
              </p:nvGrpSpPr>
              <p:grpSpPr>
                <a:xfrm>
                  <a:off x="7634160" y="2469485"/>
                  <a:ext cx="709235" cy="204167"/>
                  <a:chOff x="7634160" y="2469485"/>
                  <a:chExt cx="709235" cy="204167"/>
                </a:xfrm>
              </p:grpSpPr>
              <p:cxnSp>
                <p:nvCxnSpPr>
                  <p:cNvPr id="194" name="直接连接符 193"/>
                  <p:cNvCxnSpPr/>
                  <p:nvPr/>
                </p:nvCxnSpPr>
                <p:spPr>
                  <a:xfrm flipV="1">
                    <a:off x="7659395" y="2667085"/>
                    <a:ext cx="684000" cy="65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文本框 236"/>
                  <p:cNvSpPr txBox="1"/>
                  <p:nvPr/>
                </p:nvSpPr>
                <p:spPr>
                  <a:xfrm>
                    <a:off x="7634160" y="2469485"/>
                    <a:ext cx="704706" cy="1846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ReadData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grpSp>
              <p:nvGrpSpPr>
                <p:cNvPr id="205" name="组合 204"/>
                <p:cNvGrpSpPr/>
                <p:nvPr/>
              </p:nvGrpSpPr>
              <p:grpSpPr>
                <a:xfrm>
                  <a:off x="6035275" y="2228742"/>
                  <a:ext cx="2511844" cy="576000"/>
                  <a:chOff x="6035275" y="2228742"/>
                  <a:chExt cx="2511844" cy="576000"/>
                </a:xfrm>
              </p:grpSpPr>
              <p:sp>
                <p:nvSpPr>
                  <p:cNvPr id="178" name="文本框 177"/>
                  <p:cNvSpPr txBox="1"/>
                  <p:nvPr/>
                </p:nvSpPr>
                <p:spPr>
                  <a:xfrm>
                    <a:off x="6035275" y="2551565"/>
                    <a:ext cx="687860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ALUResult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grpSp>
                <p:nvGrpSpPr>
                  <p:cNvPr id="186" name="组合 185"/>
                  <p:cNvGrpSpPr/>
                  <p:nvPr/>
                </p:nvGrpSpPr>
                <p:grpSpPr>
                  <a:xfrm>
                    <a:off x="6062574" y="2228742"/>
                    <a:ext cx="2484545" cy="576000"/>
                    <a:chOff x="6062574" y="2228742"/>
                    <a:chExt cx="2484545" cy="576000"/>
                  </a:xfrm>
                </p:grpSpPr>
                <p:grpSp>
                  <p:nvGrpSpPr>
                    <p:cNvPr id="151" name="组合 150"/>
                    <p:cNvGrpSpPr/>
                    <p:nvPr/>
                  </p:nvGrpSpPr>
                  <p:grpSpPr>
                    <a:xfrm>
                      <a:off x="8331119" y="2228742"/>
                      <a:ext cx="216000" cy="576000"/>
                      <a:chOff x="8331119" y="2228742"/>
                      <a:chExt cx="216000" cy="576000"/>
                    </a:xfrm>
                  </p:grpSpPr>
                  <p:sp>
                    <p:nvSpPr>
                      <p:cNvPr id="160" name="七角星 93"/>
                      <p:cNvSpPr/>
                      <p:nvPr/>
                    </p:nvSpPr>
                    <p:spPr>
                      <a:xfrm rot="5400000">
                        <a:off x="8151119" y="2408742"/>
                        <a:ext cx="576000" cy="216000"/>
                      </a:xfrm>
                      <a:custGeom>
                        <a:avLst/>
                        <a:gdLst>
                          <a:gd name="connsiteX0" fmla="*/ -4 w 1396810"/>
                          <a:gd name="connsiteY0" fmla="*/ 879868 h 1368152"/>
                          <a:gd name="connsiteX1" fmla="*/ 215092 w 1396810"/>
                          <a:gd name="connsiteY1" fmla="*/ 608888 h 1368152"/>
                          <a:gd name="connsiteX2" fmla="*/ 138327 w 1396810"/>
                          <a:gd name="connsiteY2" fmla="*/ 270980 h 1368152"/>
                          <a:gd name="connsiteX3" fmla="*/ 483313 w 1396810"/>
                          <a:gd name="connsiteY3" fmla="*/ 270981 h 1368152"/>
                          <a:gd name="connsiteX4" fmla="*/ 698405 w 1396810"/>
                          <a:gd name="connsiteY4" fmla="*/ 0 h 1368152"/>
                          <a:gd name="connsiteX5" fmla="*/ 913497 w 1396810"/>
                          <a:gd name="connsiteY5" fmla="*/ 270981 h 1368152"/>
                          <a:gd name="connsiteX6" fmla="*/ 1258483 w 1396810"/>
                          <a:gd name="connsiteY6" fmla="*/ 270980 h 1368152"/>
                          <a:gd name="connsiteX7" fmla="*/ 1181718 w 1396810"/>
                          <a:gd name="connsiteY7" fmla="*/ 608888 h 1368152"/>
                          <a:gd name="connsiteX8" fmla="*/ 1396814 w 1396810"/>
                          <a:gd name="connsiteY8" fmla="*/ 879868 h 1368152"/>
                          <a:gd name="connsiteX9" fmla="*/ 1085990 w 1396810"/>
                          <a:gd name="connsiteY9" fmla="*/ 1030251 h 1368152"/>
                          <a:gd name="connsiteX10" fmla="*/ 1009223 w 1396810"/>
                          <a:gd name="connsiteY10" fmla="*/ 1368159 h 1368152"/>
                          <a:gd name="connsiteX11" fmla="*/ 698405 w 1396810"/>
                          <a:gd name="connsiteY11" fmla="*/ 1217774 h 1368152"/>
                          <a:gd name="connsiteX12" fmla="*/ 387587 w 1396810"/>
                          <a:gd name="connsiteY12" fmla="*/ 1368159 h 1368152"/>
                          <a:gd name="connsiteX13" fmla="*/ 310820 w 1396810"/>
                          <a:gd name="connsiteY13" fmla="*/ 1030251 h 1368152"/>
                          <a:gd name="connsiteX14" fmla="*/ -4 w 1396810"/>
                          <a:gd name="connsiteY14" fmla="*/ 879868 h 1368152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85994 w 1396818"/>
                          <a:gd name="connsiteY8" fmla="*/ 759271 h 1097179"/>
                          <a:gd name="connsiteX9" fmla="*/ 1009227 w 1396818"/>
                          <a:gd name="connsiteY9" fmla="*/ 1097179 h 1097179"/>
                          <a:gd name="connsiteX10" fmla="*/ 698409 w 1396818"/>
                          <a:gd name="connsiteY10" fmla="*/ 946794 h 1097179"/>
                          <a:gd name="connsiteX11" fmla="*/ 387591 w 1396818"/>
                          <a:gd name="connsiteY11" fmla="*/ 1097179 h 1097179"/>
                          <a:gd name="connsiteX12" fmla="*/ 310824 w 1396818"/>
                          <a:gd name="connsiteY12" fmla="*/ 759271 h 1097179"/>
                          <a:gd name="connsiteX13" fmla="*/ 0 w 1396818"/>
                          <a:gd name="connsiteY13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310824 w 1396818"/>
                          <a:gd name="connsiteY11" fmla="*/ 759271 h 1097179"/>
                          <a:gd name="connsiteX12" fmla="*/ 0 w 1396818"/>
                          <a:gd name="connsiteY12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0 w 1396818"/>
                          <a:gd name="connsiteY11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181722 w 1396818"/>
                          <a:gd name="connsiteY5" fmla="*/ 337908 h 1097179"/>
                          <a:gd name="connsiteX6" fmla="*/ 1396818 w 1396818"/>
                          <a:gd name="connsiteY6" fmla="*/ 608888 h 1097179"/>
                          <a:gd name="connsiteX7" fmla="*/ 1009227 w 1396818"/>
                          <a:gd name="connsiteY7" fmla="*/ 1097179 h 1097179"/>
                          <a:gd name="connsiteX8" fmla="*/ 698409 w 1396818"/>
                          <a:gd name="connsiteY8" fmla="*/ 946794 h 1097179"/>
                          <a:gd name="connsiteX9" fmla="*/ 387591 w 1396818"/>
                          <a:gd name="connsiteY9" fmla="*/ 1097179 h 1097179"/>
                          <a:gd name="connsiteX10" fmla="*/ 0 w 1396818"/>
                          <a:gd name="connsiteY10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98409 w 1396818"/>
                          <a:gd name="connsiteY7" fmla="*/ 9467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524751 w 1396818"/>
                          <a:gd name="connsiteY8" fmla="*/ 66283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483317 w 1396818"/>
                          <a:gd name="connsiteY2" fmla="*/ 1 h 670459"/>
                          <a:gd name="connsiteX3" fmla="*/ 913501 w 1396818"/>
                          <a:gd name="connsiteY3" fmla="*/ 1 h 670459"/>
                          <a:gd name="connsiteX4" fmla="*/ 1258487 w 1396818"/>
                          <a:gd name="connsiteY4" fmla="*/ 0 h 670459"/>
                          <a:gd name="connsiteX5" fmla="*/ 1396818 w 1396818"/>
                          <a:gd name="connsiteY5" fmla="*/ 608888 h 670459"/>
                          <a:gd name="connsiteX6" fmla="*/ 894927 w 1396818"/>
                          <a:gd name="connsiteY6" fmla="*/ 670459 h 670459"/>
                          <a:gd name="connsiteX7" fmla="*/ 667929 w 1396818"/>
                          <a:gd name="connsiteY7" fmla="*/ 489594 h 670459"/>
                          <a:gd name="connsiteX8" fmla="*/ 524751 w 1396818"/>
                          <a:gd name="connsiteY8" fmla="*/ 662839 h 670459"/>
                          <a:gd name="connsiteX9" fmla="*/ 0 w 1396818"/>
                          <a:gd name="connsiteY9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913501 w 1396818"/>
                          <a:gd name="connsiteY2" fmla="*/ 1 h 670459"/>
                          <a:gd name="connsiteX3" fmla="*/ 1258487 w 1396818"/>
                          <a:gd name="connsiteY3" fmla="*/ 0 h 670459"/>
                          <a:gd name="connsiteX4" fmla="*/ 1396818 w 1396818"/>
                          <a:gd name="connsiteY4" fmla="*/ 608888 h 670459"/>
                          <a:gd name="connsiteX5" fmla="*/ 894927 w 1396818"/>
                          <a:gd name="connsiteY5" fmla="*/ 670459 h 670459"/>
                          <a:gd name="connsiteX6" fmla="*/ 667929 w 1396818"/>
                          <a:gd name="connsiteY6" fmla="*/ 489594 h 670459"/>
                          <a:gd name="connsiteX7" fmla="*/ 524751 w 1396818"/>
                          <a:gd name="connsiteY7" fmla="*/ 662839 h 670459"/>
                          <a:gd name="connsiteX8" fmla="*/ 0 w 1396818"/>
                          <a:gd name="connsiteY8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1258487 w 1396818"/>
                          <a:gd name="connsiteY2" fmla="*/ 0 h 670459"/>
                          <a:gd name="connsiteX3" fmla="*/ 1396818 w 1396818"/>
                          <a:gd name="connsiteY3" fmla="*/ 608888 h 670459"/>
                          <a:gd name="connsiteX4" fmla="*/ 894927 w 1396818"/>
                          <a:gd name="connsiteY4" fmla="*/ 670459 h 670459"/>
                          <a:gd name="connsiteX5" fmla="*/ 667929 w 1396818"/>
                          <a:gd name="connsiteY5" fmla="*/ 489594 h 670459"/>
                          <a:gd name="connsiteX6" fmla="*/ 524751 w 1396818"/>
                          <a:gd name="connsiteY6" fmla="*/ 662839 h 670459"/>
                          <a:gd name="connsiteX7" fmla="*/ 0 w 1396818"/>
                          <a:gd name="connsiteY7" fmla="*/ 608888 h 670459"/>
                          <a:gd name="connsiteX0" fmla="*/ 0 w 1403962"/>
                          <a:gd name="connsiteY0" fmla="*/ 663657 h 670459"/>
                          <a:gd name="connsiteX1" fmla="*/ 145475 w 1403962"/>
                          <a:gd name="connsiteY1" fmla="*/ 0 h 670459"/>
                          <a:gd name="connsiteX2" fmla="*/ 1265631 w 1403962"/>
                          <a:gd name="connsiteY2" fmla="*/ 0 h 670459"/>
                          <a:gd name="connsiteX3" fmla="*/ 1403962 w 1403962"/>
                          <a:gd name="connsiteY3" fmla="*/ 608888 h 670459"/>
                          <a:gd name="connsiteX4" fmla="*/ 902071 w 1403962"/>
                          <a:gd name="connsiteY4" fmla="*/ 670459 h 670459"/>
                          <a:gd name="connsiteX5" fmla="*/ 675073 w 1403962"/>
                          <a:gd name="connsiteY5" fmla="*/ 489594 h 670459"/>
                          <a:gd name="connsiteX6" fmla="*/ 531895 w 1403962"/>
                          <a:gd name="connsiteY6" fmla="*/ 662839 h 670459"/>
                          <a:gd name="connsiteX7" fmla="*/ 0 w 1403962"/>
                          <a:gd name="connsiteY7" fmla="*/ 663657 h 670459"/>
                          <a:gd name="connsiteX0" fmla="*/ 0 w 1358719"/>
                          <a:gd name="connsiteY0" fmla="*/ 663657 h 673182"/>
                          <a:gd name="connsiteX1" fmla="*/ 145475 w 1358719"/>
                          <a:gd name="connsiteY1" fmla="*/ 0 h 673182"/>
                          <a:gd name="connsiteX2" fmla="*/ 1265631 w 1358719"/>
                          <a:gd name="connsiteY2" fmla="*/ 0 h 673182"/>
                          <a:gd name="connsiteX3" fmla="*/ 1358719 w 1358719"/>
                          <a:gd name="connsiteY3" fmla="*/ 673182 h 673182"/>
                          <a:gd name="connsiteX4" fmla="*/ 902071 w 1358719"/>
                          <a:gd name="connsiteY4" fmla="*/ 670459 h 673182"/>
                          <a:gd name="connsiteX5" fmla="*/ 675073 w 1358719"/>
                          <a:gd name="connsiteY5" fmla="*/ 489594 h 673182"/>
                          <a:gd name="connsiteX6" fmla="*/ 531895 w 1358719"/>
                          <a:gd name="connsiteY6" fmla="*/ 662839 h 673182"/>
                          <a:gd name="connsiteX7" fmla="*/ 0 w 1358719"/>
                          <a:gd name="connsiteY7" fmla="*/ 663657 h 673182"/>
                          <a:gd name="connsiteX0" fmla="*/ 0 w 1442063"/>
                          <a:gd name="connsiteY0" fmla="*/ 666038 h 673182"/>
                          <a:gd name="connsiteX1" fmla="*/ 228819 w 1442063"/>
                          <a:gd name="connsiteY1" fmla="*/ 0 h 673182"/>
                          <a:gd name="connsiteX2" fmla="*/ 1348975 w 1442063"/>
                          <a:gd name="connsiteY2" fmla="*/ 0 h 673182"/>
                          <a:gd name="connsiteX3" fmla="*/ 1442063 w 1442063"/>
                          <a:gd name="connsiteY3" fmla="*/ 673182 h 673182"/>
                          <a:gd name="connsiteX4" fmla="*/ 985415 w 1442063"/>
                          <a:gd name="connsiteY4" fmla="*/ 670459 h 673182"/>
                          <a:gd name="connsiteX5" fmla="*/ 758417 w 1442063"/>
                          <a:gd name="connsiteY5" fmla="*/ 489594 h 673182"/>
                          <a:gd name="connsiteX6" fmla="*/ 615239 w 1442063"/>
                          <a:gd name="connsiteY6" fmla="*/ 662839 h 673182"/>
                          <a:gd name="connsiteX7" fmla="*/ 0 w 1442063"/>
                          <a:gd name="connsiteY7" fmla="*/ 666038 h 673182"/>
                          <a:gd name="connsiteX0" fmla="*/ 0 w 1442063"/>
                          <a:gd name="connsiteY0" fmla="*/ 711282 h 718426"/>
                          <a:gd name="connsiteX1" fmla="*/ 228819 w 1442063"/>
                          <a:gd name="connsiteY1" fmla="*/ 45244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20807 h 727951"/>
                          <a:gd name="connsiteX1" fmla="*/ 221676 w 1442063"/>
                          <a:gd name="connsiteY1" fmla="*/ 0 h 727951"/>
                          <a:gd name="connsiteX2" fmla="*/ 1237056 w 1442063"/>
                          <a:gd name="connsiteY2" fmla="*/ 9525 h 727951"/>
                          <a:gd name="connsiteX3" fmla="*/ 1442063 w 1442063"/>
                          <a:gd name="connsiteY3" fmla="*/ 727951 h 727951"/>
                          <a:gd name="connsiteX4" fmla="*/ 985415 w 1442063"/>
                          <a:gd name="connsiteY4" fmla="*/ 725228 h 727951"/>
                          <a:gd name="connsiteX5" fmla="*/ 758417 w 1442063"/>
                          <a:gd name="connsiteY5" fmla="*/ 544363 h 727951"/>
                          <a:gd name="connsiteX6" fmla="*/ 615239 w 1442063"/>
                          <a:gd name="connsiteY6" fmla="*/ 717608 h 727951"/>
                          <a:gd name="connsiteX7" fmla="*/ 0 w 1442063"/>
                          <a:gd name="connsiteY7" fmla="*/ 720807 h 727951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28265 w 1442063"/>
                          <a:gd name="connsiteY4" fmla="*/ 708560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28265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3027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0171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5226 w 1451588"/>
                          <a:gd name="connsiteY6" fmla="*/ 710464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3663 h 720807"/>
                          <a:gd name="connsiteX1" fmla="*/ 226439 w 1451588"/>
                          <a:gd name="connsiteY1" fmla="*/ 2381 h 720807"/>
                          <a:gd name="connsiteX2" fmla="*/ 1229912 w 1451588"/>
                          <a:gd name="connsiteY2" fmla="*/ 0 h 720807"/>
                          <a:gd name="connsiteX3" fmla="*/ 1451588 w 1451588"/>
                          <a:gd name="connsiteY3" fmla="*/ 720807 h 720807"/>
                          <a:gd name="connsiteX4" fmla="*/ 942552 w 1451588"/>
                          <a:gd name="connsiteY4" fmla="*/ 715704 h 720807"/>
                          <a:gd name="connsiteX5" fmla="*/ 727461 w 1451588"/>
                          <a:gd name="connsiteY5" fmla="*/ 351482 h 720807"/>
                          <a:gd name="connsiteX6" fmla="*/ 515226 w 1451588"/>
                          <a:gd name="connsiteY6" fmla="*/ 712845 h 720807"/>
                          <a:gd name="connsiteX7" fmla="*/ 0 w 1451588"/>
                          <a:gd name="connsiteY7" fmla="*/ 713663 h 720807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727461 w 1451588"/>
                          <a:gd name="connsiteY5" fmla="*/ 353863 h 723188"/>
                          <a:gd name="connsiteX6" fmla="*/ 515226 w 1451588"/>
                          <a:gd name="connsiteY6" fmla="*/ 715226 h 723188"/>
                          <a:gd name="connsiteX7" fmla="*/ 0 w 1451588"/>
                          <a:gd name="connsiteY7" fmla="*/ 716044 h 723188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515226 w 1451588"/>
                          <a:gd name="connsiteY5" fmla="*/ 715226 h 723188"/>
                          <a:gd name="connsiteX6" fmla="*/ 0 w 1451588"/>
                          <a:gd name="connsiteY6" fmla="*/ 716044 h 7231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451588" h="723188">
                            <a:moveTo>
                              <a:pt x="0" y="716044"/>
                            </a:moveTo>
                            <a:lnTo>
                              <a:pt x="226439" y="4762"/>
                            </a:lnTo>
                            <a:lnTo>
                              <a:pt x="1225149" y="0"/>
                            </a:lnTo>
                            <a:lnTo>
                              <a:pt x="1451588" y="723188"/>
                            </a:lnTo>
                            <a:lnTo>
                              <a:pt x="942552" y="718085"/>
                            </a:lnTo>
                            <a:lnTo>
                              <a:pt x="515226" y="715226"/>
                            </a:lnTo>
                            <a:lnTo>
                              <a:pt x="0" y="716044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1100" dirty="0"/>
                      </a:p>
                    </p:txBody>
                  </p:sp>
                  <p:sp>
                    <p:nvSpPr>
                      <p:cNvPr id="163" name="文本框 162"/>
                      <p:cNvSpPr txBox="1"/>
                      <p:nvPr/>
                    </p:nvSpPr>
                    <p:spPr>
                      <a:xfrm>
                        <a:off x="8344200" y="2332076"/>
                        <a:ext cx="18983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0</a:t>
                        </a:r>
                      </a:p>
                      <a:p>
                        <a:pPr algn="ctr"/>
                        <a:endParaRPr lang="en-US" altLang="zh-CN" sz="400" dirty="0">
                          <a:latin typeface="+mj-lt"/>
                        </a:endParaRP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</p:grp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6062574" y="2383095"/>
                      <a:ext cx="2273240" cy="323858"/>
                      <a:chOff x="6062574" y="2383095"/>
                      <a:chExt cx="2273240" cy="323858"/>
                    </a:xfrm>
                  </p:grpSpPr>
                  <p:cxnSp>
                    <p:nvCxnSpPr>
                      <p:cNvPr id="173" name="直接连接符 209"/>
                      <p:cNvCxnSpPr/>
                      <p:nvPr/>
                    </p:nvCxnSpPr>
                    <p:spPr>
                      <a:xfrm rot="5400000" flipH="1" flipV="1">
                        <a:off x="7382260" y="1752649"/>
                        <a:ext cx="323108" cy="1584000"/>
                      </a:xfrm>
                      <a:prstGeom prst="bentConnector4">
                        <a:avLst>
                          <a:gd name="adj1" fmla="val 260766"/>
                          <a:gd name="adj2" fmla="val 78402"/>
                        </a:avLst>
                      </a:prstGeom>
                      <a:ln w="381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2" name="直接连接符 211"/>
                      <p:cNvCxnSpPr/>
                      <p:nvPr/>
                    </p:nvCxnSpPr>
                    <p:spPr>
                      <a:xfrm flipV="1">
                        <a:off x="6062574" y="2700386"/>
                        <a:ext cx="684000" cy="656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cxnSp>
            <p:nvCxnSpPr>
              <p:cNvPr id="227" name="直接连接符 226"/>
              <p:cNvCxnSpPr/>
              <p:nvPr/>
            </p:nvCxnSpPr>
            <p:spPr>
              <a:xfrm>
                <a:off x="3635712" y="791403"/>
                <a:ext cx="4808539" cy="1476000"/>
              </a:xfrm>
              <a:prstGeom prst="bentConnector3">
                <a:avLst>
                  <a:gd name="adj1" fmla="val 99918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4" name="肘形连接符 173"/>
          <p:cNvCxnSpPr/>
          <p:nvPr/>
        </p:nvCxnSpPr>
        <p:spPr>
          <a:xfrm flipH="1" flipV="1">
            <a:off x="767226" y="3469439"/>
            <a:ext cx="1118174" cy="1404000"/>
          </a:xfrm>
          <a:prstGeom prst="bentConnector5">
            <a:avLst>
              <a:gd name="adj1" fmla="val -20444"/>
              <a:gd name="adj2" fmla="val -37941"/>
              <a:gd name="adj3" fmla="val 1204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1526" y="1187777"/>
            <a:ext cx="8291425" cy="4898363"/>
            <a:chOff x="501526" y="1187777"/>
            <a:chExt cx="8291425" cy="4898363"/>
          </a:xfrm>
        </p:grpSpPr>
        <p:grpSp>
          <p:nvGrpSpPr>
            <p:cNvPr id="231" name="组合 230"/>
            <p:cNvGrpSpPr/>
            <p:nvPr/>
          </p:nvGrpSpPr>
          <p:grpSpPr>
            <a:xfrm>
              <a:off x="2853279" y="1187777"/>
              <a:ext cx="1771583" cy="2150301"/>
              <a:chOff x="2938407" y="1984431"/>
              <a:chExt cx="1771583" cy="2150301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3518964" y="2009539"/>
                <a:ext cx="441671" cy="1334917"/>
              </a:xfrm>
              <a:prstGeom prst="roundRect">
                <a:avLst>
                  <a:gd name="adj" fmla="val 8038"/>
                </a:avLst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grpSp>
            <p:nvGrpSpPr>
              <p:cNvPr id="233" name="组合 232"/>
              <p:cNvGrpSpPr/>
              <p:nvPr/>
            </p:nvGrpSpPr>
            <p:grpSpPr>
              <a:xfrm>
                <a:off x="3998365" y="1984431"/>
                <a:ext cx="711625" cy="1325638"/>
                <a:chOff x="3985665" y="2060631"/>
                <a:chExt cx="711625" cy="1325638"/>
              </a:xfrm>
            </p:grpSpPr>
            <p:sp>
              <p:nvSpPr>
                <p:cNvPr id="246" name="文本框 245"/>
                <p:cNvSpPr txBox="1"/>
                <p:nvPr/>
              </p:nvSpPr>
              <p:spPr>
                <a:xfrm>
                  <a:off x="3985665" y="3021216"/>
                  <a:ext cx="42588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RegDst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47" name="文本框 246"/>
                <p:cNvSpPr txBox="1"/>
                <p:nvPr/>
              </p:nvSpPr>
              <p:spPr>
                <a:xfrm>
                  <a:off x="3985665" y="2060631"/>
                  <a:ext cx="63616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 err="1">
                      <a:latin typeface="+mj-lt"/>
                    </a:rPr>
                    <a:t>MemtoReg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49" name="文本框 248"/>
                <p:cNvSpPr txBox="1"/>
                <p:nvPr/>
              </p:nvSpPr>
              <p:spPr>
                <a:xfrm>
                  <a:off x="3985665" y="2252748"/>
                  <a:ext cx="610514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MemWrite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3985665" y="2444865"/>
                  <a:ext cx="402185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Branch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3985665" y="2829099"/>
                  <a:ext cx="4573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ALUSrc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5" name="文本框 254"/>
                <p:cNvSpPr txBox="1"/>
                <p:nvPr/>
              </p:nvSpPr>
              <p:spPr>
                <a:xfrm>
                  <a:off x="3985665" y="3232381"/>
                  <a:ext cx="56406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RegWrite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6" name="文本框 255"/>
                <p:cNvSpPr txBox="1"/>
                <p:nvPr/>
              </p:nvSpPr>
              <p:spPr>
                <a:xfrm>
                  <a:off x="3985665" y="2636982"/>
                  <a:ext cx="711625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ALUControl</a:t>
                  </a:r>
                  <a:endParaRPr lang="zh-CN" altLang="en-US" sz="1000" dirty="0">
                    <a:latin typeface="+mj-lt"/>
                  </a:endParaRPr>
                </a:p>
              </p:txBody>
            </p:sp>
          </p:grpSp>
          <p:grpSp>
            <p:nvGrpSpPr>
              <p:cNvPr id="234" name="组合 233"/>
              <p:cNvGrpSpPr/>
              <p:nvPr/>
            </p:nvGrpSpPr>
            <p:grpSpPr>
              <a:xfrm>
                <a:off x="2938407" y="2639335"/>
                <a:ext cx="561407" cy="1495397"/>
                <a:chOff x="2938407" y="2639335"/>
                <a:chExt cx="561407" cy="1495397"/>
              </a:xfrm>
            </p:grpSpPr>
            <p:grpSp>
              <p:nvGrpSpPr>
                <p:cNvPr id="240" name="组合 239"/>
                <p:cNvGrpSpPr/>
                <p:nvPr/>
              </p:nvGrpSpPr>
              <p:grpSpPr>
                <a:xfrm>
                  <a:off x="2938407" y="2934290"/>
                  <a:ext cx="558000" cy="307777"/>
                  <a:chOff x="2981375" y="1765899"/>
                  <a:chExt cx="548604" cy="307777"/>
                </a:xfrm>
              </p:grpSpPr>
              <p:cxnSp>
                <p:nvCxnSpPr>
                  <p:cNvPr id="244" name="肘形连接符 250"/>
                  <p:cNvCxnSpPr/>
                  <p:nvPr/>
                </p:nvCxnSpPr>
                <p:spPr>
                  <a:xfrm>
                    <a:off x="2981375" y="1908053"/>
                    <a:ext cx="548604" cy="305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文本框 244"/>
                  <p:cNvSpPr txBox="1"/>
                  <p:nvPr/>
                </p:nvSpPr>
                <p:spPr>
                  <a:xfrm>
                    <a:off x="3049638" y="1765899"/>
                    <a:ext cx="35393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Funct</a:t>
                    </a: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5:0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grpSp>
              <p:nvGrpSpPr>
                <p:cNvPr id="241" name="组合 240"/>
                <p:cNvGrpSpPr/>
                <p:nvPr/>
              </p:nvGrpSpPr>
              <p:grpSpPr>
                <a:xfrm>
                  <a:off x="2939296" y="2639335"/>
                  <a:ext cx="560518" cy="1495397"/>
                  <a:chOff x="2939296" y="2639335"/>
                  <a:chExt cx="560518" cy="1495397"/>
                </a:xfrm>
              </p:grpSpPr>
              <p:cxnSp>
                <p:nvCxnSpPr>
                  <p:cNvPr id="242" name="肘形连接符 241"/>
                  <p:cNvCxnSpPr/>
                  <p:nvPr/>
                </p:nvCxnSpPr>
                <p:spPr>
                  <a:xfrm rot="5400000" flipH="1" flipV="1">
                    <a:off x="2553555" y="3188473"/>
                    <a:ext cx="1332000" cy="560518"/>
                  </a:xfrm>
                  <a:prstGeom prst="bentConnector3">
                    <a:avLst>
                      <a:gd name="adj1" fmla="val 99738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3" name="文本框 242"/>
                  <p:cNvSpPr txBox="1"/>
                  <p:nvPr/>
                </p:nvSpPr>
                <p:spPr>
                  <a:xfrm>
                    <a:off x="3007839" y="2639335"/>
                    <a:ext cx="36000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Op</a:t>
                    </a: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31:26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235" name="文本框 234"/>
              <p:cNvSpPr txBox="1"/>
              <p:nvPr/>
            </p:nvSpPr>
            <p:spPr>
              <a:xfrm>
                <a:off x="3566471" y="2185409"/>
                <a:ext cx="3466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+mj-lt"/>
                  </a:rPr>
                  <a:t>控制单元</a:t>
                </a:r>
              </a:p>
            </p:txBody>
          </p:sp>
          <p:sp>
            <p:nvSpPr>
              <p:cNvPr id="238" name="文本框 237"/>
              <p:cNvSpPr txBox="1"/>
              <p:nvPr/>
            </p:nvSpPr>
            <p:spPr>
              <a:xfrm>
                <a:off x="3551928" y="2717279"/>
                <a:ext cx="22848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latin typeface="+mj-lt"/>
                  </a:rPr>
                  <a:t>Op</a:t>
                </a:r>
                <a:endParaRPr lang="zh-CN" altLang="en-US" sz="1000" dirty="0">
                  <a:latin typeface="+mj-lt"/>
                </a:endParaRPr>
              </a:p>
            </p:txBody>
          </p:sp>
          <p:sp>
            <p:nvSpPr>
              <p:cNvPr id="239" name="文本框 238"/>
              <p:cNvSpPr txBox="1"/>
              <p:nvPr/>
            </p:nvSpPr>
            <p:spPr>
              <a:xfrm>
                <a:off x="3545547" y="2991684"/>
                <a:ext cx="36000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latin typeface="+mj-lt"/>
                  </a:rPr>
                  <a:t>Funct</a:t>
                </a:r>
                <a:endParaRPr lang="zh-CN" altLang="en-US" sz="1000" dirty="0">
                  <a:latin typeface="+mj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01526" y="1341665"/>
              <a:ext cx="8291425" cy="4744475"/>
              <a:chOff x="501526" y="1341665"/>
              <a:chExt cx="8291425" cy="4744475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501526" y="1341665"/>
                <a:ext cx="8291425" cy="4744475"/>
                <a:chOff x="501526" y="578043"/>
                <a:chExt cx="8291425" cy="4744475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2433185" y="2323515"/>
                  <a:ext cx="477396" cy="247237"/>
                  <a:chOff x="2204585" y="2323515"/>
                  <a:chExt cx="477396" cy="247237"/>
                </a:xfrm>
              </p:grpSpPr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2204585" y="2323515"/>
                    <a:ext cx="477396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Instr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cxnSp>
                <p:nvCxnSpPr>
                  <p:cNvPr id="153" name="直接连接符 152"/>
                  <p:cNvCxnSpPr/>
                  <p:nvPr/>
                </p:nvCxnSpPr>
                <p:spPr>
                  <a:xfrm flipV="1">
                    <a:off x="2278293" y="2566791"/>
                    <a:ext cx="360000" cy="396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文本框 186"/>
                <p:cNvSpPr txBox="1"/>
                <p:nvPr/>
              </p:nvSpPr>
              <p:spPr>
                <a:xfrm>
                  <a:off x="684683" y="2284885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CN" altLang="en-US" sz="1200" dirty="0">
                    <a:latin typeface="+mj-lt"/>
                  </a:endParaRPr>
                </a:p>
              </p:txBody>
            </p:sp>
            <p:grpSp>
              <p:nvGrpSpPr>
                <p:cNvPr id="165" name="组合 164"/>
                <p:cNvGrpSpPr/>
                <p:nvPr/>
              </p:nvGrpSpPr>
              <p:grpSpPr>
                <a:xfrm>
                  <a:off x="1041546" y="770160"/>
                  <a:ext cx="6904586" cy="2916732"/>
                  <a:chOff x="812946" y="770160"/>
                  <a:chExt cx="6904586" cy="2916732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1509759" y="2149784"/>
                    <a:ext cx="844171" cy="1248959"/>
                    <a:chOff x="1509759" y="2149784"/>
                    <a:chExt cx="844171" cy="1248959"/>
                  </a:xfrm>
                </p:grpSpPr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1570142" y="2149784"/>
                      <a:ext cx="699319" cy="124895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1542380" y="2829432"/>
                      <a:ext cx="7292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指令</a:t>
                      </a:r>
                      <a:endParaRPr lang="en-US" altLang="zh-CN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存储器</a:t>
                      </a:r>
                    </a:p>
                  </p:txBody>
                </p:sp>
                <p:sp>
                  <p:nvSpPr>
                    <p:cNvPr id="53" name="文本框 52"/>
                    <p:cNvSpPr txBox="1"/>
                    <p:nvPr/>
                  </p:nvSpPr>
                  <p:spPr>
                    <a:xfrm>
                      <a:off x="1509759" y="2452988"/>
                      <a:ext cx="2932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>
                      <a:off x="1922610" y="2452988"/>
                      <a:ext cx="4313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812946" y="1933404"/>
                    <a:ext cx="414069" cy="981688"/>
                    <a:chOff x="812946" y="1933404"/>
                    <a:chExt cx="414069" cy="981688"/>
                  </a:xfrm>
                </p:grpSpPr>
                <p:grpSp>
                  <p:nvGrpSpPr>
                    <p:cNvPr id="200" name="组合 199"/>
                    <p:cNvGrpSpPr/>
                    <p:nvPr/>
                  </p:nvGrpSpPr>
                  <p:grpSpPr>
                    <a:xfrm>
                      <a:off x="834163" y="2242232"/>
                      <a:ext cx="366316" cy="672860"/>
                      <a:chOff x="1636797" y="1984075"/>
                      <a:chExt cx="366316" cy="672860"/>
                    </a:xfrm>
                  </p:grpSpPr>
                  <p:sp>
                    <p:nvSpPr>
                      <p:cNvPr id="203" name="等腰三角形 202"/>
                      <p:cNvSpPr/>
                      <p:nvPr/>
                    </p:nvSpPr>
                    <p:spPr>
                      <a:xfrm flipV="1">
                        <a:off x="1636797" y="1984075"/>
                        <a:ext cx="360000" cy="163901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2400" dirty="0"/>
                      </a:p>
                    </p:txBody>
                  </p:sp>
                  <p:sp>
                    <p:nvSpPr>
                      <p:cNvPr id="202" name="矩形 201"/>
                      <p:cNvSpPr/>
                      <p:nvPr/>
                    </p:nvSpPr>
                    <p:spPr>
                      <a:xfrm>
                        <a:off x="1643113" y="1984075"/>
                        <a:ext cx="360000" cy="67286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2400" dirty="0"/>
                      </a:p>
                    </p:txBody>
                  </p:sp>
                </p:grpSp>
                <p:cxnSp>
                  <p:nvCxnSpPr>
                    <p:cNvPr id="201" name="直接连接符 200"/>
                    <p:cNvCxnSpPr/>
                    <p:nvPr/>
                  </p:nvCxnSpPr>
                  <p:spPr>
                    <a:xfrm>
                      <a:off x="1017321" y="2095152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1" name="文本框 190"/>
                    <p:cNvSpPr txBox="1"/>
                    <p:nvPr/>
                  </p:nvSpPr>
                  <p:spPr>
                    <a:xfrm>
                      <a:off x="839626" y="1933404"/>
                      <a:ext cx="365772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CLK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92" name="文本框 191"/>
                    <p:cNvSpPr txBox="1"/>
                    <p:nvPr/>
                  </p:nvSpPr>
                  <p:spPr>
                    <a:xfrm>
                      <a:off x="812946" y="2522112"/>
                      <a:ext cx="4140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PC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50" name="组合 149"/>
                  <p:cNvGrpSpPr/>
                  <p:nvPr/>
                </p:nvGrpSpPr>
                <p:grpSpPr>
                  <a:xfrm>
                    <a:off x="3646907" y="770160"/>
                    <a:ext cx="4070625" cy="2916732"/>
                    <a:chOff x="3646907" y="770160"/>
                    <a:chExt cx="4070625" cy="2916732"/>
                  </a:xfrm>
                </p:grpSpPr>
                <p:sp>
                  <p:nvSpPr>
                    <p:cNvPr id="80" name="等腰三角形 79"/>
                    <p:cNvSpPr/>
                    <p:nvPr/>
                  </p:nvSpPr>
                  <p:spPr>
                    <a:xfrm flipV="1">
                      <a:off x="7039157" y="2183286"/>
                      <a:ext cx="252000" cy="10800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cxnSp>
                  <p:nvCxnSpPr>
                    <p:cNvPr id="81" name="直接连接符 80"/>
                    <p:cNvCxnSpPr/>
                    <p:nvPr/>
                  </p:nvCxnSpPr>
                  <p:spPr>
                    <a:xfrm>
                      <a:off x="7161933" y="2036206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文本框 81"/>
                    <p:cNvSpPr txBox="1"/>
                    <p:nvPr/>
                  </p:nvSpPr>
                  <p:spPr>
                    <a:xfrm>
                      <a:off x="6993054" y="1873659"/>
                      <a:ext cx="341797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CLK</a:t>
                      </a:r>
                      <a:endParaRPr lang="zh-CN" altLang="en-US" sz="1000" dirty="0">
                        <a:latin typeface="+mj-lt"/>
                      </a:endParaRPr>
                    </a:p>
                  </p:txBody>
                </p:sp>
                <p:sp>
                  <p:nvSpPr>
                    <p:cNvPr id="63" name="矩形 62"/>
                    <p:cNvSpPr/>
                    <p:nvPr/>
                  </p:nvSpPr>
                  <p:spPr>
                    <a:xfrm>
                      <a:off x="6962574" y="2178492"/>
                      <a:ext cx="698400" cy="150840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6945714" y="2947193"/>
                      <a:ext cx="7292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</a:t>
                      </a:r>
                      <a:endParaRPr lang="en-US" altLang="zh-CN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存储器</a:t>
                      </a:r>
                    </a:p>
                  </p:txBody>
                </p:sp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6910817" y="2555795"/>
                      <a:ext cx="2932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20" name="文本框 119"/>
                    <p:cNvSpPr txBox="1"/>
                    <p:nvPr/>
                  </p:nvSpPr>
                  <p:spPr>
                    <a:xfrm>
                      <a:off x="7239386" y="2128695"/>
                      <a:ext cx="4770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WE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33" name="文本框 132"/>
                    <p:cNvSpPr txBox="1"/>
                    <p:nvPr/>
                  </p:nvSpPr>
                  <p:spPr>
                    <a:xfrm>
                      <a:off x="7286212" y="2555795"/>
                      <a:ext cx="4313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46" name="文本框 145"/>
                    <p:cNvSpPr txBox="1"/>
                    <p:nvPr/>
                  </p:nvSpPr>
                  <p:spPr>
                    <a:xfrm>
                      <a:off x="6871769" y="3362403"/>
                      <a:ext cx="5116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cxnSp>
                  <p:nvCxnSpPr>
                    <p:cNvPr id="164" name="直接连接符 163"/>
                    <p:cNvCxnSpPr/>
                    <p:nvPr/>
                  </p:nvCxnSpPr>
                  <p:spPr>
                    <a:xfrm>
                      <a:off x="3646907" y="770160"/>
                      <a:ext cx="3841307" cy="1401963"/>
                    </a:xfrm>
                    <a:prstGeom prst="bentConnector3">
                      <a:avLst>
                        <a:gd name="adj1" fmla="val 100089"/>
                      </a:avLst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3124110" y="1758623"/>
                    <a:ext cx="1230377" cy="1905795"/>
                    <a:chOff x="3124110" y="1758623"/>
                    <a:chExt cx="1230377" cy="1905795"/>
                  </a:xfrm>
                </p:grpSpPr>
                <p:cxnSp>
                  <p:nvCxnSpPr>
                    <p:cNvPr id="162" name="直接连接符 161"/>
                    <p:cNvCxnSpPr/>
                    <p:nvPr/>
                  </p:nvCxnSpPr>
                  <p:spPr>
                    <a:xfrm rot="16200000" flipH="1">
                      <a:off x="3616143" y="1813312"/>
                      <a:ext cx="396000" cy="286621"/>
                    </a:xfrm>
                    <a:prstGeom prst="bentConnector3">
                      <a:avLst>
                        <a:gd name="adj1" fmla="val -1253"/>
                      </a:avLst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矩形 57"/>
                    <p:cNvSpPr/>
                    <p:nvPr/>
                  </p:nvSpPr>
                  <p:spPr>
                    <a:xfrm>
                      <a:off x="3199393" y="2157907"/>
                      <a:ext cx="1080000" cy="150651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3517159" y="3155459"/>
                      <a:ext cx="7292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寄存器文件</a:t>
                      </a:r>
                    </a:p>
                  </p:txBody>
                </p:sp>
                <p:sp>
                  <p:nvSpPr>
                    <p:cNvPr id="85" name="等腰三角形 84"/>
                    <p:cNvSpPr/>
                    <p:nvPr/>
                  </p:nvSpPr>
                  <p:spPr>
                    <a:xfrm flipV="1">
                      <a:off x="3293941" y="2164323"/>
                      <a:ext cx="252000" cy="10800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cxnSp>
                  <p:nvCxnSpPr>
                    <p:cNvPr id="86" name="直接连接符 85"/>
                    <p:cNvCxnSpPr/>
                    <p:nvPr/>
                  </p:nvCxnSpPr>
                  <p:spPr>
                    <a:xfrm>
                      <a:off x="3416717" y="2017243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3216162" y="1847875"/>
                      <a:ext cx="400057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CLK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3849255" y="2354258"/>
                      <a:ext cx="5052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RD1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17" name="文本框 116"/>
                    <p:cNvSpPr txBox="1"/>
                    <p:nvPr/>
                  </p:nvSpPr>
                  <p:spPr>
                    <a:xfrm>
                      <a:off x="3124110" y="3363973"/>
                      <a:ext cx="5116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27" name="文本框 126"/>
                    <p:cNvSpPr txBox="1"/>
                    <p:nvPr/>
                  </p:nvSpPr>
                  <p:spPr>
                    <a:xfrm>
                      <a:off x="3670833" y="2156743"/>
                      <a:ext cx="59833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WE3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40" name="文本框 139"/>
                    <p:cNvSpPr txBox="1"/>
                    <p:nvPr/>
                  </p:nvSpPr>
                  <p:spPr>
                    <a:xfrm>
                      <a:off x="3840630" y="2632263"/>
                      <a:ext cx="5052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RD2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68" name="文本框 167"/>
                    <p:cNvSpPr txBox="1"/>
                    <p:nvPr/>
                  </p:nvSpPr>
                  <p:spPr>
                    <a:xfrm>
                      <a:off x="3163367" y="2632263"/>
                      <a:ext cx="386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A2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75" name="文本框 174"/>
                    <p:cNvSpPr txBox="1"/>
                    <p:nvPr/>
                  </p:nvSpPr>
                  <p:spPr>
                    <a:xfrm>
                      <a:off x="3164357" y="3084744"/>
                      <a:ext cx="386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A3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61" name="文本框 160"/>
                    <p:cNvSpPr txBox="1"/>
                    <p:nvPr/>
                  </p:nvSpPr>
                  <p:spPr>
                    <a:xfrm>
                      <a:off x="3154701" y="2354258"/>
                      <a:ext cx="386626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A1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</p:grpSp>
            </p:grpSp>
            <p:grpSp>
              <p:nvGrpSpPr>
                <p:cNvPr id="198" name="组合 197"/>
                <p:cNvGrpSpPr/>
                <p:nvPr/>
              </p:nvGrpSpPr>
              <p:grpSpPr>
                <a:xfrm>
                  <a:off x="2850222" y="1558738"/>
                  <a:ext cx="1922067" cy="3408700"/>
                  <a:chOff x="2621622" y="1558738"/>
                  <a:chExt cx="1922067" cy="3408700"/>
                </a:xfrm>
              </p:grpSpPr>
              <p:grpSp>
                <p:nvGrpSpPr>
                  <p:cNvPr id="197" name="组合 196"/>
                  <p:cNvGrpSpPr/>
                  <p:nvPr/>
                </p:nvGrpSpPr>
                <p:grpSpPr>
                  <a:xfrm>
                    <a:off x="2621622" y="1558738"/>
                    <a:ext cx="1922067" cy="3408700"/>
                    <a:chOff x="2621622" y="1558738"/>
                    <a:chExt cx="1922067" cy="3408700"/>
                  </a:xfrm>
                </p:grpSpPr>
                <p:sp>
                  <p:nvSpPr>
                    <p:cNvPr id="76" name="流程图: 手动输入 75"/>
                    <p:cNvSpPr/>
                    <p:nvPr/>
                  </p:nvSpPr>
                  <p:spPr>
                    <a:xfrm>
                      <a:off x="3184458" y="4508447"/>
                      <a:ext cx="1082996" cy="365843"/>
                    </a:xfrm>
                    <a:custGeom>
                      <a:avLst/>
                      <a:gdLst>
                        <a:gd name="connsiteX0" fmla="*/ 0 w 10000"/>
                        <a:gd name="connsiteY0" fmla="*/ 2000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10000 h 10000"/>
                        <a:gd name="connsiteX3" fmla="*/ 0 w 10000"/>
                        <a:gd name="connsiteY3" fmla="*/ 10000 h 10000"/>
                        <a:gd name="connsiteX4" fmla="*/ 0 w 10000"/>
                        <a:gd name="connsiteY4" fmla="*/ 2000 h 10000"/>
                        <a:gd name="connsiteX0" fmla="*/ 0 w 10000"/>
                        <a:gd name="connsiteY0" fmla="*/ 6100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10000 h 10000"/>
                        <a:gd name="connsiteX3" fmla="*/ 0 w 10000"/>
                        <a:gd name="connsiteY3" fmla="*/ 10000 h 10000"/>
                        <a:gd name="connsiteX4" fmla="*/ 0 w 10000"/>
                        <a:gd name="connsiteY4" fmla="*/ 6100 h 10000"/>
                        <a:gd name="connsiteX0" fmla="*/ 0 w 10000"/>
                        <a:gd name="connsiteY0" fmla="*/ 4642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10000 h 10000"/>
                        <a:gd name="connsiteX3" fmla="*/ 0 w 10000"/>
                        <a:gd name="connsiteY3" fmla="*/ 10000 h 10000"/>
                        <a:gd name="connsiteX4" fmla="*/ 0 w 10000"/>
                        <a:gd name="connsiteY4" fmla="*/ 4642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10000">
                          <a:moveTo>
                            <a:pt x="0" y="4642"/>
                          </a:moveTo>
                          <a:lnTo>
                            <a:pt x="10000" y="0"/>
                          </a:lnTo>
                          <a:lnTo>
                            <a:pt x="10000" y="10000"/>
                          </a:lnTo>
                          <a:lnTo>
                            <a:pt x="0" y="10000"/>
                          </a:lnTo>
                          <a:lnTo>
                            <a:pt x="0" y="4642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grpSp>
                  <p:nvGrpSpPr>
                    <p:cNvPr id="196" name="组合 195"/>
                    <p:cNvGrpSpPr/>
                    <p:nvPr/>
                  </p:nvGrpSpPr>
                  <p:grpSpPr>
                    <a:xfrm>
                      <a:off x="2621622" y="1558738"/>
                      <a:ext cx="1922067" cy="3408700"/>
                      <a:chOff x="2621622" y="1558738"/>
                      <a:chExt cx="1922067" cy="3408700"/>
                    </a:xfrm>
                  </p:grpSpPr>
                  <p:grpSp>
                    <p:nvGrpSpPr>
                      <p:cNvPr id="250" name="组合 249"/>
                      <p:cNvGrpSpPr/>
                      <p:nvPr/>
                    </p:nvGrpSpPr>
                    <p:grpSpPr>
                      <a:xfrm>
                        <a:off x="2628000" y="3741561"/>
                        <a:ext cx="1692000" cy="154311"/>
                        <a:chOff x="2973778" y="2429656"/>
                        <a:chExt cx="1663515" cy="154311"/>
                      </a:xfrm>
                    </p:grpSpPr>
                    <p:cxnSp>
                      <p:nvCxnSpPr>
                        <p:cNvPr id="251" name="肘形连接符 250"/>
                        <p:cNvCxnSpPr/>
                        <p:nvPr/>
                      </p:nvCxnSpPr>
                      <p:spPr>
                        <a:xfrm>
                          <a:off x="2973778" y="2580911"/>
                          <a:ext cx="1663515" cy="3056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2" name="文本框 251"/>
                        <p:cNvSpPr txBox="1"/>
                        <p:nvPr/>
                      </p:nvSpPr>
                      <p:spPr>
                        <a:xfrm>
                          <a:off x="3034652" y="2429656"/>
                          <a:ext cx="523937" cy="153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rt  20:16</a:t>
                          </a:r>
                          <a:endParaRPr lang="zh-CN" altLang="en-US" sz="1000" dirty="0">
                            <a:latin typeface="+mj-lt"/>
                          </a:endParaRPr>
                        </a:p>
                      </p:txBody>
                    </p:sp>
                  </p:grpSp>
                  <p:cxnSp>
                    <p:nvCxnSpPr>
                      <p:cNvPr id="11" name="肘形连接符 10"/>
                      <p:cNvCxnSpPr/>
                      <p:nvPr/>
                    </p:nvCxnSpPr>
                    <p:spPr>
                      <a:xfrm flipV="1">
                        <a:off x="2621622" y="2474926"/>
                        <a:ext cx="555205" cy="91865"/>
                      </a:xfrm>
                      <a:prstGeom prst="bentConnector3">
                        <a:avLst>
                          <a:gd name="adj1" fmla="val 6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3" name="文本框 182"/>
                      <p:cNvSpPr txBox="1"/>
                      <p:nvPr/>
                    </p:nvSpPr>
                    <p:spPr>
                      <a:xfrm>
                        <a:off x="2660985" y="2256730"/>
                        <a:ext cx="47739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rs</a:t>
                        </a: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25:21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207" name="肘形连接符 206"/>
                      <p:cNvCxnSpPr/>
                      <p:nvPr/>
                    </p:nvCxnSpPr>
                    <p:spPr>
                      <a:xfrm rot="16200000" flipH="1">
                        <a:off x="1799011" y="3401581"/>
                        <a:ext cx="2196000" cy="541252"/>
                      </a:xfrm>
                      <a:prstGeom prst="bentConnector3">
                        <a:avLst>
                          <a:gd name="adj1" fmla="val 100086"/>
                        </a:avLst>
                      </a:prstGeom>
                      <a:ln w="127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8" name="文本框 207"/>
                      <p:cNvSpPr txBox="1"/>
                      <p:nvPr/>
                    </p:nvSpPr>
                    <p:spPr>
                      <a:xfrm>
                        <a:off x="2689914" y="4567328"/>
                        <a:ext cx="44209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imm</a:t>
                        </a: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15:0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209" name="文本框 208"/>
                      <p:cNvSpPr txBox="1"/>
                      <p:nvPr/>
                    </p:nvSpPr>
                    <p:spPr>
                      <a:xfrm>
                        <a:off x="3298977" y="4607479"/>
                        <a:ext cx="93777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dirty="0">
                            <a:latin typeface="+mj-lt"/>
                          </a:rPr>
                          <a:t>符号扩展</a:t>
                        </a:r>
                      </a:p>
                    </p:txBody>
                  </p:sp>
                  <p:grpSp>
                    <p:nvGrpSpPr>
                      <p:cNvPr id="4" name="组合 3"/>
                      <p:cNvGrpSpPr/>
                      <p:nvPr/>
                    </p:nvGrpSpPr>
                    <p:grpSpPr>
                      <a:xfrm>
                        <a:off x="2627308" y="2552960"/>
                        <a:ext cx="540000" cy="400110"/>
                        <a:chOff x="2133181" y="2811141"/>
                        <a:chExt cx="540000" cy="400110"/>
                      </a:xfrm>
                    </p:grpSpPr>
                    <p:cxnSp>
                      <p:nvCxnSpPr>
                        <p:cNvPr id="112" name="肘形连接符 250"/>
                        <p:cNvCxnSpPr/>
                        <p:nvPr/>
                      </p:nvCxnSpPr>
                      <p:spPr>
                        <a:xfrm>
                          <a:off x="2133181" y="3022351"/>
                          <a:ext cx="540000" cy="3056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3" name="文本框 112"/>
                        <p:cNvSpPr txBox="1"/>
                        <p:nvPr/>
                      </p:nvSpPr>
                      <p:spPr>
                        <a:xfrm>
                          <a:off x="2146360" y="2811141"/>
                          <a:ext cx="485573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rt</a:t>
                          </a:r>
                        </a:p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20:16</a:t>
                          </a:r>
                          <a:endParaRPr lang="zh-CN" altLang="en-US" sz="1000" dirty="0">
                            <a:latin typeface="+mj-lt"/>
                          </a:endParaRPr>
                        </a:p>
                      </p:txBody>
                    </p:sp>
                  </p:grpSp>
                  <p:grpSp>
                    <p:nvGrpSpPr>
                      <p:cNvPr id="149" name="组合 148"/>
                      <p:cNvGrpSpPr/>
                      <p:nvPr/>
                    </p:nvGrpSpPr>
                    <p:grpSpPr>
                      <a:xfrm>
                        <a:off x="3649779" y="1558738"/>
                        <a:ext cx="893910" cy="2757090"/>
                        <a:chOff x="3649779" y="1558738"/>
                        <a:chExt cx="893910" cy="2757090"/>
                      </a:xfrm>
                    </p:grpSpPr>
                    <p:cxnSp>
                      <p:nvCxnSpPr>
                        <p:cNvPr id="139" name="直接连接符 138"/>
                        <p:cNvCxnSpPr/>
                        <p:nvPr/>
                      </p:nvCxnSpPr>
                      <p:spPr>
                        <a:xfrm rot="10800000" flipH="1" flipV="1">
                          <a:off x="3649779" y="1558738"/>
                          <a:ext cx="792000" cy="2232000"/>
                        </a:xfrm>
                        <a:prstGeom prst="bentConnector4">
                          <a:avLst>
                            <a:gd name="adj1" fmla="val 10824"/>
                            <a:gd name="adj2" fmla="val 88"/>
                          </a:avLst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2" name="七角星 93"/>
                        <p:cNvSpPr/>
                        <p:nvPr/>
                      </p:nvSpPr>
                      <p:spPr>
                        <a:xfrm rot="5400000">
                          <a:off x="4147689" y="3919828"/>
                          <a:ext cx="576000" cy="216000"/>
                        </a:xfrm>
                        <a:custGeom>
                          <a:avLst/>
                          <a:gdLst>
                            <a:gd name="connsiteX0" fmla="*/ -4 w 1396810"/>
                            <a:gd name="connsiteY0" fmla="*/ 879868 h 1368152"/>
                            <a:gd name="connsiteX1" fmla="*/ 215092 w 1396810"/>
                            <a:gd name="connsiteY1" fmla="*/ 608888 h 1368152"/>
                            <a:gd name="connsiteX2" fmla="*/ 138327 w 1396810"/>
                            <a:gd name="connsiteY2" fmla="*/ 270980 h 1368152"/>
                            <a:gd name="connsiteX3" fmla="*/ 483313 w 1396810"/>
                            <a:gd name="connsiteY3" fmla="*/ 270981 h 1368152"/>
                            <a:gd name="connsiteX4" fmla="*/ 698405 w 1396810"/>
                            <a:gd name="connsiteY4" fmla="*/ 0 h 1368152"/>
                            <a:gd name="connsiteX5" fmla="*/ 913497 w 1396810"/>
                            <a:gd name="connsiteY5" fmla="*/ 270981 h 1368152"/>
                            <a:gd name="connsiteX6" fmla="*/ 1258483 w 1396810"/>
                            <a:gd name="connsiteY6" fmla="*/ 270980 h 1368152"/>
                            <a:gd name="connsiteX7" fmla="*/ 1181718 w 1396810"/>
                            <a:gd name="connsiteY7" fmla="*/ 608888 h 1368152"/>
                            <a:gd name="connsiteX8" fmla="*/ 1396814 w 1396810"/>
                            <a:gd name="connsiteY8" fmla="*/ 879868 h 1368152"/>
                            <a:gd name="connsiteX9" fmla="*/ 1085990 w 1396810"/>
                            <a:gd name="connsiteY9" fmla="*/ 1030251 h 1368152"/>
                            <a:gd name="connsiteX10" fmla="*/ 1009223 w 1396810"/>
                            <a:gd name="connsiteY10" fmla="*/ 1368159 h 1368152"/>
                            <a:gd name="connsiteX11" fmla="*/ 698405 w 1396810"/>
                            <a:gd name="connsiteY11" fmla="*/ 1217774 h 1368152"/>
                            <a:gd name="connsiteX12" fmla="*/ 387587 w 1396810"/>
                            <a:gd name="connsiteY12" fmla="*/ 1368159 h 1368152"/>
                            <a:gd name="connsiteX13" fmla="*/ 310820 w 1396810"/>
                            <a:gd name="connsiteY13" fmla="*/ 1030251 h 1368152"/>
                            <a:gd name="connsiteX14" fmla="*/ -4 w 1396810"/>
                            <a:gd name="connsiteY14" fmla="*/ 879868 h 1368152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85994 w 1396818"/>
                            <a:gd name="connsiteY8" fmla="*/ 759271 h 1097179"/>
                            <a:gd name="connsiteX9" fmla="*/ 1009227 w 1396818"/>
                            <a:gd name="connsiteY9" fmla="*/ 1097179 h 1097179"/>
                            <a:gd name="connsiteX10" fmla="*/ 698409 w 1396818"/>
                            <a:gd name="connsiteY10" fmla="*/ 946794 h 1097179"/>
                            <a:gd name="connsiteX11" fmla="*/ 387591 w 1396818"/>
                            <a:gd name="connsiteY11" fmla="*/ 1097179 h 1097179"/>
                            <a:gd name="connsiteX12" fmla="*/ 310824 w 1396818"/>
                            <a:gd name="connsiteY12" fmla="*/ 759271 h 1097179"/>
                            <a:gd name="connsiteX13" fmla="*/ 0 w 1396818"/>
                            <a:gd name="connsiteY13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310824 w 1396818"/>
                            <a:gd name="connsiteY11" fmla="*/ 759271 h 1097179"/>
                            <a:gd name="connsiteX12" fmla="*/ 0 w 1396818"/>
                            <a:gd name="connsiteY12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0 w 1396818"/>
                            <a:gd name="connsiteY11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181722 w 1396818"/>
                            <a:gd name="connsiteY5" fmla="*/ 337908 h 1097179"/>
                            <a:gd name="connsiteX6" fmla="*/ 1396818 w 1396818"/>
                            <a:gd name="connsiteY6" fmla="*/ 608888 h 1097179"/>
                            <a:gd name="connsiteX7" fmla="*/ 1009227 w 1396818"/>
                            <a:gd name="connsiteY7" fmla="*/ 1097179 h 1097179"/>
                            <a:gd name="connsiteX8" fmla="*/ 698409 w 1396818"/>
                            <a:gd name="connsiteY8" fmla="*/ 946794 h 1097179"/>
                            <a:gd name="connsiteX9" fmla="*/ 387591 w 1396818"/>
                            <a:gd name="connsiteY9" fmla="*/ 1097179 h 1097179"/>
                            <a:gd name="connsiteX10" fmla="*/ 0 w 1396818"/>
                            <a:gd name="connsiteY10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98409 w 1396818"/>
                            <a:gd name="connsiteY7" fmla="*/ 9467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524751 w 1396818"/>
                            <a:gd name="connsiteY8" fmla="*/ 66283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483317 w 1396818"/>
                            <a:gd name="connsiteY2" fmla="*/ 1 h 670459"/>
                            <a:gd name="connsiteX3" fmla="*/ 913501 w 1396818"/>
                            <a:gd name="connsiteY3" fmla="*/ 1 h 670459"/>
                            <a:gd name="connsiteX4" fmla="*/ 1258487 w 1396818"/>
                            <a:gd name="connsiteY4" fmla="*/ 0 h 670459"/>
                            <a:gd name="connsiteX5" fmla="*/ 1396818 w 1396818"/>
                            <a:gd name="connsiteY5" fmla="*/ 608888 h 670459"/>
                            <a:gd name="connsiteX6" fmla="*/ 894927 w 1396818"/>
                            <a:gd name="connsiteY6" fmla="*/ 670459 h 670459"/>
                            <a:gd name="connsiteX7" fmla="*/ 667929 w 1396818"/>
                            <a:gd name="connsiteY7" fmla="*/ 489594 h 670459"/>
                            <a:gd name="connsiteX8" fmla="*/ 524751 w 1396818"/>
                            <a:gd name="connsiteY8" fmla="*/ 662839 h 670459"/>
                            <a:gd name="connsiteX9" fmla="*/ 0 w 1396818"/>
                            <a:gd name="connsiteY9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913501 w 1396818"/>
                            <a:gd name="connsiteY2" fmla="*/ 1 h 670459"/>
                            <a:gd name="connsiteX3" fmla="*/ 1258487 w 1396818"/>
                            <a:gd name="connsiteY3" fmla="*/ 0 h 670459"/>
                            <a:gd name="connsiteX4" fmla="*/ 1396818 w 1396818"/>
                            <a:gd name="connsiteY4" fmla="*/ 608888 h 670459"/>
                            <a:gd name="connsiteX5" fmla="*/ 894927 w 1396818"/>
                            <a:gd name="connsiteY5" fmla="*/ 670459 h 670459"/>
                            <a:gd name="connsiteX6" fmla="*/ 667929 w 1396818"/>
                            <a:gd name="connsiteY6" fmla="*/ 489594 h 670459"/>
                            <a:gd name="connsiteX7" fmla="*/ 524751 w 1396818"/>
                            <a:gd name="connsiteY7" fmla="*/ 662839 h 670459"/>
                            <a:gd name="connsiteX8" fmla="*/ 0 w 1396818"/>
                            <a:gd name="connsiteY8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1258487 w 1396818"/>
                            <a:gd name="connsiteY2" fmla="*/ 0 h 670459"/>
                            <a:gd name="connsiteX3" fmla="*/ 1396818 w 1396818"/>
                            <a:gd name="connsiteY3" fmla="*/ 608888 h 670459"/>
                            <a:gd name="connsiteX4" fmla="*/ 894927 w 1396818"/>
                            <a:gd name="connsiteY4" fmla="*/ 670459 h 670459"/>
                            <a:gd name="connsiteX5" fmla="*/ 667929 w 1396818"/>
                            <a:gd name="connsiteY5" fmla="*/ 489594 h 670459"/>
                            <a:gd name="connsiteX6" fmla="*/ 524751 w 1396818"/>
                            <a:gd name="connsiteY6" fmla="*/ 662839 h 670459"/>
                            <a:gd name="connsiteX7" fmla="*/ 0 w 1396818"/>
                            <a:gd name="connsiteY7" fmla="*/ 608888 h 670459"/>
                            <a:gd name="connsiteX0" fmla="*/ 0 w 1403962"/>
                            <a:gd name="connsiteY0" fmla="*/ 663657 h 670459"/>
                            <a:gd name="connsiteX1" fmla="*/ 145475 w 1403962"/>
                            <a:gd name="connsiteY1" fmla="*/ 0 h 670459"/>
                            <a:gd name="connsiteX2" fmla="*/ 1265631 w 1403962"/>
                            <a:gd name="connsiteY2" fmla="*/ 0 h 670459"/>
                            <a:gd name="connsiteX3" fmla="*/ 1403962 w 1403962"/>
                            <a:gd name="connsiteY3" fmla="*/ 608888 h 670459"/>
                            <a:gd name="connsiteX4" fmla="*/ 902071 w 1403962"/>
                            <a:gd name="connsiteY4" fmla="*/ 670459 h 670459"/>
                            <a:gd name="connsiteX5" fmla="*/ 675073 w 1403962"/>
                            <a:gd name="connsiteY5" fmla="*/ 489594 h 670459"/>
                            <a:gd name="connsiteX6" fmla="*/ 531895 w 1403962"/>
                            <a:gd name="connsiteY6" fmla="*/ 662839 h 670459"/>
                            <a:gd name="connsiteX7" fmla="*/ 0 w 1403962"/>
                            <a:gd name="connsiteY7" fmla="*/ 663657 h 670459"/>
                            <a:gd name="connsiteX0" fmla="*/ 0 w 1358719"/>
                            <a:gd name="connsiteY0" fmla="*/ 663657 h 673182"/>
                            <a:gd name="connsiteX1" fmla="*/ 145475 w 1358719"/>
                            <a:gd name="connsiteY1" fmla="*/ 0 h 673182"/>
                            <a:gd name="connsiteX2" fmla="*/ 1265631 w 1358719"/>
                            <a:gd name="connsiteY2" fmla="*/ 0 h 673182"/>
                            <a:gd name="connsiteX3" fmla="*/ 1358719 w 1358719"/>
                            <a:gd name="connsiteY3" fmla="*/ 673182 h 673182"/>
                            <a:gd name="connsiteX4" fmla="*/ 902071 w 1358719"/>
                            <a:gd name="connsiteY4" fmla="*/ 670459 h 673182"/>
                            <a:gd name="connsiteX5" fmla="*/ 675073 w 1358719"/>
                            <a:gd name="connsiteY5" fmla="*/ 489594 h 673182"/>
                            <a:gd name="connsiteX6" fmla="*/ 531895 w 1358719"/>
                            <a:gd name="connsiteY6" fmla="*/ 662839 h 673182"/>
                            <a:gd name="connsiteX7" fmla="*/ 0 w 1358719"/>
                            <a:gd name="connsiteY7" fmla="*/ 663657 h 673182"/>
                            <a:gd name="connsiteX0" fmla="*/ 0 w 1442063"/>
                            <a:gd name="connsiteY0" fmla="*/ 666038 h 673182"/>
                            <a:gd name="connsiteX1" fmla="*/ 228819 w 1442063"/>
                            <a:gd name="connsiteY1" fmla="*/ 0 h 673182"/>
                            <a:gd name="connsiteX2" fmla="*/ 1348975 w 1442063"/>
                            <a:gd name="connsiteY2" fmla="*/ 0 h 673182"/>
                            <a:gd name="connsiteX3" fmla="*/ 1442063 w 1442063"/>
                            <a:gd name="connsiteY3" fmla="*/ 673182 h 673182"/>
                            <a:gd name="connsiteX4" fmla="*/ 985415 w 1442063"/>
                            <a:gd name="connsiteY4" fmla="*/ 670459 h 673182"/>
                            <a:gd name="connsiteX5" fmla="*/ 758417 w 1442063"/>
                            <a:gd name="connsiteY5" fmla="*/ 489594 h 673182"/>
                            <a:gd name="connsiteX6" fmla="*/ 615239 w 1442063"/>
                            <a:gd name="connsiteY6" fmla="*/ 662839 h 673182"/>
                            <a:gd name="connsiteX7" fmla="*/ 0 w 1442063"/>
                            <a:gd name="connsiteY7" fmla="*/ 666038 h 673182"/>
                            <a:gd name="connsiteX0" fmla="*/ 0 w 1442063"/>
                            <a:gd name="connsiteY0" fmla="*/ 711282 h 718426"/>
                            <a:gd name="connsiteX1" fmla="*/ 228819 w 1442063"/>
                            <a:gd name="connsiteY1" fmla="*/ 45244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20807 h 727951"/>
                            <a:gd name="connsiteX1" fmla="*/ 221676 w 1442063"/>
                            <a:gd name="connsiteY1" fmla="*/ 0 h 727951"/>
                            <a:gd name="connsiteX2" fmla="*/ 1237056 w 1442063"/>
                            <a:gd name="connsiteY2" fmla="*/ 9525 h 727951"/>
                            <a:gd name="connsiteX3" fmla="*/ 1442063 w 1442063"/>
                            <a:gd name="connsiteY3" fmla="*/ 727951 h 727951"/>
                            <a:gd name="connsiteX4" fmla="*/ 985415 w 1442063"/>
                            <a:gd name="connsiteY4" fmla="*/ 725228 h 727951"/>
                            <a:gd name="connsiteX5" fmla="*/ 758417 w 1442063"/>
                            <a:gd name="connsiteY5" fmla="*/ 544363 h 727951"/>
                            <a:gd name="connsiteX6" fmla="*/ 615239 w 1442063"/>
                            <a:gd name="connsiteY6" fmla="*/ 717608 h 727951"/>
                            <a:gd name="connsiteX7" fmla="*/ 0 w 1442063"/>
                            <a:gd name="connsiteY7" fmla="*/ 720807 h 727951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28265 w 1442063"/>
                            <a:gd name="connsiteY4" fmla="*/ 708560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28265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3027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0171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5226 w 1451588"/>
                            <a:gd name="connsiteY6" fmla="*/ 710464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3663 h 720807"/>
                            <a:gd name="connsiteX1" fmla="*/ 226439 w 1451588"/>
                            <a:gd name="connsiteY1" fmla="*/ 2381 h 720807"/>
                            <a:gd name="connsiteX2" fmla="*/ 1229912 w 1451588"/>
                            <a:gd name="connsiteY2" fmla="*/ 0 h 720807"/>
                            <a:gd name="connsiteX3" fmla="*/ 1451588 w 1451588"/>
                            <a:gd name="connsiteY3" fmla="*/ 720807 h 720807"/>
                            <a:gd name="connsiteX4" fmla="*/ 942552 w 1451588"/>
                            <a:gd name="connsiteY4" fmla="*/ 715704 h 720807"/>
                            <a:gd name="connsiteX5" fmla="*/ 727461 w 1451588"/>
                            <a:gd name="connsiteY5" fmla="*/ 351482 h 720807"/>
                            <a:gd name="connsiteX6" fmla="*/ 515226 w 1451588"/>
                            <a:gd name="connsiteY6" fmla="*/ 712845 h 720807"/>
                            <a:gd name="connsiteX7" fmla="*/ 0 w 1451588"/>
                            <a:gd name="connsiteY7" fmla="*/ 713663 h 720807"/>
                            <a:gd name="connsiteX0" fmla="*/ 0 w 1451588"/>
                            <a:gd name="connsiteY0" fmla="*/ 716044 h 723188"/>
                            <a:gd name="connsiteX1" fmla="*/ 226439 w 1451588"/>
                            <a:gd name="connsiteY1" fmla="*/ 4762 h 723188"/>
                            <a:gd name="connsiteX2" fmla="*/ 1225149 w 1451588"/>
                            <a:gd name="connsiteY2" fmla="*/ 0 h 723188"/>
                            <a:gd name="connsiteX3" fmla="*/ 1451588 w 1451588"/>
                            <a:gd name="connsiteY3" fmla="*/ 723188 h 723188"/>
                            <a:gd name="connsiteX4" fmla="*/ 942552 w 1451588"/>
                            <a:gd name="connsiteY4" fmla="*/ 718085 h 723188"/>
                            <a:gd name="connsiteX5" fmla="*/ 727461 w 1451588"/>
                            <a:gd name="connsiteY5" fmla="*/ 353863 h 723188"/>
                            <a:gd name="connsiteX6" fmla="*/ 515226 w 1451588"/>
                            <a:gd name="connsiteY6" fmla="*/ 715226 h 723188"/>
                            <a:gd name="connsiteX7" fmla="*/ 0 w 1451588"/>
                            <a:gd name="connsiteY7" fmla="*/ 716044 h 723188"/>
                            <a:gd name="connsiteX0" fmla="*/ 0 w 1451588"/>
                            <a:gd name="connsiteY0" fmla="*/ 716044 h 723188"/>
                            <a:gd name="connsiteX1" fmla="*/ 226439 w 1451588"/>
                            <a:gd name="connsiteY1" fmla="*/ 4762 h 723188"/>
                            <a:gd name="connsiteX2" fmla="*/ 1225149 w 1451588"/>
                            <a:gd name="connsiteY2" fmla="*/ 0 h 723188"/>
                            <a:gd name="connsiteX3" fmla="*/ 1451588 w 1451588"/>
                            <a:gd name="connsiteY3" fmla="*/ 723188 h 723188"/>
                            <a:gd name="connsiteX4" fmla="*/ 942552 w 1451588"/>
                            <a:gd name="connsiteY4" fmla="*/ 718085 h 723188"/>
                            <a:gd name="connsiteX5" fmla="*/ 515226 w 1451588"/>
                            <a:gd name="connsiteY5" fmla="*/ 715226 h 723188"/>
                            <a:gd name="connsiteX6" fmla="*/ 0 w 1451588"/>
                            <a:gd name="connsiteY6" fmla="*/ 716044 h 7231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451588" h="723188">
                              <a:moveTo>
                                <a:pt x="0" y="716044"/>
                              </a:moveTo>
                              <a:lnTo>
                                <a:pt x="226439" y="4762"/>
                              </a:lnTo>
                              <a:lnTo>
                                <a:pt x="1225149" y="0"/>
                              </a:lnTo>
                              <a:lnTo>
                                <a:pt x="1451588" y="723188"/>
                              </a:lnTo>
                              <a:lnTo>
                                <a:pt x="942552" y="718085"/>
                              </a:lnTo>
                              <a:lnTo>
                                <a:pt x="515226" y="715226"/>
                              </a:lnTo>
                              <a:lnTo>
                                <a:pt x="0" y="716044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100" dirty="0"/>
                        </a:p>
                      </p:txBody>
                    </p:sp>
                    <p:sp>
                      <p:nvSpPr>
                        <p:cNvPr id="143" name="文本框 142"/>
                        <p:cNvSpPr txBox="1"/>
                        <p:nvPr/>
                      </p:nvSpPr>
                      <p:spPr>
                        <a:xfrm>
                          <a:off x="4340770" y="3843162"/>
                          <a:ext cx="18983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0</a:t>
                          </a:r>
                        </a:p>
                        <a:p>
                          <a:pPr algn="ctr"/>
                          <a:endParaRPr lang="en-US" altLang="zh-CN" sz="400" dirty="0"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1</a:t>
                          </a:r>
                          <a:endParaRPr lang="zh-CN" altLang="en-US" sz="1000" dirty="0">
                            <a:latin typeface="+mj-lt"/>
                          </a:endParaRPr>
                        </a:p>
                      </p:txBody>
                    </p:sp>
                  </p:grpSp>
                  <p:cxnSp>
                    <p:nvCxnSpPr>
                      <p:cNvPr id="144" name="肘形连接符 250"/>
                      <p:cNvCxnSpPr/>
                      <p:nvPr/>
                    </p:nvCxnSpPr>
                    <p:spPr>
                      <a:xfrm>
                        <a:off x="2625814" y="4146317"/>
                        <a:ext cx="1692000" cy="3056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5" name="文本框 144"/>
                      <p:cNvSpPr txBox="1"/>
                      <p:nvPr/>
                    </p:nvSpPr>
                    <p:spPr>
                      <a:xfrm>
                        <a:off x="2689915" y="3994760"/>
                        <a:ext cx="532909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rd  15:11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147" name="肘形连接符 250"/>
                      <p:cNvCxnSpPr>
                        <a:stCxn id="143" idx="3"/>
                        <a:endCxn id="175" idx="1"/>
                      </p:cNvCxnSpPr>
                      <p:nvPr/>
                    </p:nvCxnSpPr>
                    <p:spPr>
                      <a:xfrm flipH="1" flipV="1">
                        <a:off x="3164357" y="3223244"/>
                        <a:ext cx="1366252" cy="804584"/>
                      </a:xfrm>
                      <a:prstGeom prst="bentConnector5">
                        <a:avLst>
                          <a:gd name="adj1" fmla="val -10418"/>
                          <a:gd name="adj2" fmla="val -54347"/>
                          <a:gd name="adj3" fmla="val 150195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3124110" y="4311568"/>
                    <a:ext cx="758563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WriteReg 4:0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cxnSp>
              <p:nvCxnSpPr>
                <p:cNvPr id="236" name="直接连接符 209"/>
                <p:cNvCxnSpPr/>
                <p:nvPr/>
              </p:nvCxnSpPr>
              <p:spPr>
                <a:xfrm rot="10800000" flipH="1">
                  <a:off x="3428955" y="2516330"/>
                  <a:ext cx="5363996" cy="972000"/>
                </a:xfrm>
                <a:prstGeom prst="bentConnector5">
                  <a:avLst>
                    <a:gd name="adj1" fmla="val -16549"/>
                    <a:gd name="adj2" fmla="val -219753"/>
                    <a:gd name="adj3" fmla="val 102538"/>
                  </a:avLst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3" name="组合 212"/>
                <p:cNvGrpSpPr/>
                <p:nvPr/>
              </p:nvGrpSpPr>
              <p:grpSpPr>
                <a:xfrm>
                  <a:off x="507860" y="2354257"/>
                  <a:ext cx="2011466" cy="1979325"/>
                  <a:chOff x="279260" y="2354257"/>
                  <a:chExt cx="2011466" cy="1979325"/>
                </a:xfrm>
              </p:grpSpPr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532552" y="2354257"/>
                    <a:ext cx="255664" cy="153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PC'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grpSp>
                <p:nvGrpSpPr>
                  <p:cNvPr id="189" name="组合 188"/>
                  <p:cNvGrpSpPr/>
                  <p:nvPr/>
                </p:nvGrpSpPr>
                <p:grpSpPr>
                  <a:xfrm>
                    <a:off x="279260" y="2358195"/>
                    <a:ext cx="2011466" cy="1975387"/>
                    <a:chOff x="279260" y="2358195"/>
                    <a:chExt cx="2011466" cy="1975387"/>
                  </a:xfrm>
                </p:grpSpPr>
                <p:cxnSp>
                  <p:nvCxnSpPr>
                    <p:cNvPr id="102" name="肘形连接符 101"/>
                    <p:cNvCxnSpPr/>
                    <p:nvPr/>
                  </p:nvCxnSpPr>
                  <p:spPr>
                    <a:xfrm>
                      <a:off x="1216579" y="2551243"/>
                      <a:ext cx="349635" cy="1116000"/>
                    </a:xfrm>
                    <a:prstGeom prst="bentConnector4">
                      <a:avLst>
                        <a:gd name="adj1" fmla="val 26212"/>
                        <a:gd name="adj2" fmla="val 100000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肘形连接符 107"/>
                    <p:cNvCxnSpPr/>
                    <p:nvPr/>
                  </p:nvCxnSpPr>
                  <p:spPr>
                    <a:xfrm flipH="1" flipV="1">
                      <a:off x="279260" y="2358195"/>
                      <a:ext cx="1656000" cy="1584000"/>
                    </a:xfrm>
                    <a:prstGeom prst="bentConnector5">
                      <a:avLst>
                        <a:gd name="adj1" fmla="val -13542"/>
                        <a:gd name="adj2" fmla="val -37941"/>
                        <a:gd name="adj3" fmla="val 111270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8" name="组合 187"/>
                    <p:cNvGrpSpPr/>
                    <p:nvPr/>
                  </p:nvGrpSpPr>
                  <p:grpSpPr>
                    <a:xfrm>
                      <a:off x="1279989" y="3551136"/>
                      <a:ext cx="1010737" cy="782446"/>
                      <a:chOff x="1279989" y="3551136"/>
                      <a:chExt cx="1010737" cy="782446"/>
                    </a:xfrm>
                  </p:grpSpPr>
                  <p:sp>
                    <p:nvSpPr>
                      <p:cNvPr id="103" name="七角星 93"/>
                      <p:cNvSpPr/>
                      <p:nvPr/>
                    </p:nvSpPr>
                    <p:spPr>
                      <a:xfrm rot="5400000">
                        <a:off x="1353154" y="3770856"/>
                        <a:ext cx="782446" cy="343006"/>
                      </a:xfrm>
                      <a:custGeom>
                        <a:avLst/>
                        <a:gdLst>
                          <a:gd name="connsiteX0" fmla="*/ -4 w 1396810"/>
                          <a:gd name="connsiteY0" fmla="*/ 879868 h 1368152"/>
                          <a:gd name="connsiteX1" fmla="*/ 215092 w 1396810"/>
                          <a:gd name="connsiteY1" fmla="*/ 608888 h 1368152"/>
                          <a:gd name="connsiteX2" fmla="*/ 138327 w 1396810"/>
                          <a:gd name="connsiteY2" fmla="*/ 270980 h 1368152"/>
                          <a:gd name="connsiteX3" fmla="*/ 483313 w 1396810"/>
                          <a:gd name="connsiteY3" fmla="*/ 270981 h 1368152"/>
                          <a:gd name="connsiteX4" fmla="*/ 698405 w 1396810"/>
                          <a:gd name="connsiteY4" fmla="*/ 0 h 1368152"/>
                          <a:gd name="connsiteX5" fmla="*/ 913497 w 1396810"/>
                          <a:gd name="connsiteY5" fmla="*/ 270981 h 1368152"/>
                          <a:gd name="connsiteX6" fmla="*/ 1258483 w 1396810"/>
                          <a:gd name="connsiteY6" fmla="*/ 270980 h 1368152"/>
                          <a:gd name="connsiteX7" fmla="*/ 1181718 w 1396810"/>
                          <a:gd name="connsiteY7" fmla="*/ 608888 h 1368152"/>
                          <a:gd name="connsiteX8" fmla="*/ 1396814 w 1396810"/>
                          <a:gd name="connsiteY8" fmla="*/ 879868 h 1368152"/>
                          <a:gd name="connsiteX9" fmla="*/ 1085990 w 1396810"/>
                          <a:gd name="connsiteY9" fmla="*/ 1030251 h 1368152"/>
                          <a:gd name="connsiteX10" fmla="*/ 1009223 w 1396810"/>
                          <a:gd name="connsiteY10" fmla="*/ 1368159 h 1368152"/>
                          <a:gd name="connsiteX11" fmla="*/ 698405 w 1396810"/>
                          <a:gd name="connsiteY11" fmla="*/ 1217774 h 1368152"/>
                          <a:gd name="connsiteX12" fmla="*/ 387587 w 1396810"/>
                          <a:gd name="connsiteY12" fmla="*/ 1368159 h 1368152"/>
                          <a:gd name="connsiteX13" fmla="*/ 310820 w 1396810"/>
                          <a:gd name="connsiteY13" fmla="*/ 1030251 h 1368152"/>
                          <a:gd name="connsiteX14" fmla="*/ -4 w 1396810"/>
                          <a:gd name="connsiteY14" fmla="*/ 879868 h 1368152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85994 w 1396818"/>
                          <a:gd name="connsiteY8" fmla="*/ 759271 h 1097179"/>
                          <a:gd name="connsiteX9" fmla="*/ 1009227 w 1396818"/>
                          <a:gd name="connsiteY9" fmla="*/ 1097179 h 1097179"/>
                          <a:gd name="connsiteX10" fmla="*/ 698409 w 1396818"/>
                          <a:gd name="connsiteY10" fmla="*/ 946794 h 1097179"/>
                          <a:gd name="connsiteX11" fmla="*/ 387591 w 1396818"/>
                          <a:gd name="connsiteY11" fmla="*/ 1097179 h 1097179"/>
                          <a:gd name="connsiteX12" fmla="*/ 310824 w 1396818"/>
                          <a:gd name="connsiteY12" fmla="*/ 759271 h 1097179"/>
                          <a:gd name="connsiteX13" fmla="*/ 0 w 1396818"/>
                          <a:gd name="connsiteY13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310824 w 1396818"/>
                          <a:gd name="connsiteY11" fmla="*/ 759271 h 1097179"/>
                          <a:gd name="connsiteX12" fmla="*/ 0 w 1396818"/>
                          <a:gd name="connsiteY12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0 w 1396818"/>
                          <a:gd name="connsiteY11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181722 w 1396818"/>
                          <a:gd name="connsiteY5" fmla="*/ 337908 h 1097179"/>
                          <a:gd name="connsiteX6" fmla="*/ 1396818 w 1396818"/>
                          <a:gd name="connsiteY6" fmla="*/ 608888 h 1097179"/>
                          <a:gd name="connsiteX7" fmla="*/ 1009227 w 1396818"/>
                          <a:gd name="connsiteY7" fmla="*/ 1097179 h 1097179"/>
                          <a:gd name="connsiteX8" fmla="*/ 698409 w 1396818"/>
                          <a:gd name="connsiteY8" fmla="*/ 946794 h 1097179"/>
                          <a:gd name="connsiteX9" fmla="*/ 387591 w 1396818"/>
                          <a:gd name="connsiteY9" fmla="*/ 1097179 h 1097179"/>
                          <a:gd name="connsiteX10" fmla="*/ 0 w 1396818"/>
                          <a:gd name="connsiteY10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98409 w 1396818"/>
                          <a:gd name="connsiteY7" fmla="*/ 9467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524751 w 1396818"/>
                          <a:gd name="connsiteY8" fmla="*/ 66283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483317 w 1396818"/>
                          <a:gd name="connsiteY2" fmla="*/ 1 h 670459"/>
                          <a:gd name="connsiteX3" fmla="*/ 913501 w 1396818"/>
                          <a:gd name="connsiteY3" fmla="*/ 1 h 670459"/>
                          <a:gd name="connsiteX4" fmla="*/ 1258487 w 1396818"/>
                          <a:gd name="connsiteY4" fmla="*/ 0 h 670459"/>
                          <a:gd name="connsiteX5" fmla="*/ 1396818 w 1396818"/>
                          <a:gd name="connsiteY5" fmla="*/ 608888 h 670459"/>
                          <a:gd name="connsiteX6" fmla="*/ 894927 w 1396818"/>
                          <a:gd name="connsiteY6" fmla="*/ 670459 h 670459"/>
                          <a:gd name="connsiteX7" fmla="*/ 667929 w 1396818"/>
                          <a:gd name="connsiteY7" fmla="*/ 489594 h 670459"/>
                          <a:gd name="connsiteX8" fmla="*/ 524751 w 1396818"/>
                          <a:gd name="connsiteY8" fmla="*/ 662839 h 670459"/>
                          <a:gd name="connsiteX9" fmla="*/ 0 w 1396818"/>
                          <a:gd name="connsiteY9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913501 w 1396818"/>
                          <a:gd name="connsiteY2" fmla="*/ 1 h 670459"/>
                          <a:gd name="connsiteX3" fmla="*/ 1258487 w 1396818"/>
                          <a:gd name="connsiteY3" fmla="*/ 0 h 670459"/>
                          <a:gd name="connsiteX4" fmla="*/ 1396818 w 1396818"/>
                          <a:gd name="connsiteY4" fmla="*/ 608888 h 670459"/>
                          <a:gd name="connsiteX5" fmla="*/ 894927 w 1396818"/>
                          <a:gd name="connsiteY5" fmla="*/ 670459 h 670459"/>
                          <a:gd name="connsiteX6" fmla="*/ 667929 w 1396818"/>
                          <a:gd name="connsiteY6" fmla="*/ 489594 h 670459"/>
                          <a:gd name="connsiteX7" fmla="*/ 524751 w 1396818"/>
                          <a:gd name="connsiteY7" fmla="*/ 662839 h 670459"/>
                          <a:gd name="connsiteX8" fmla="*/ 0 w 1396818"/>
                          <a:gd name="connsiteY8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1258487 w 1396818"/>
                          <a:gd name="connsiteY2" fmla="*/ 0 h 670459"/>
                          <a:gd name="connsiteX3" fmla="*/ 1396818 w 1396818"/>
                          <a:gd name="connsiteY3" fmla="*/ 608888 h 670459"/>
                          <a:gd name="connsiteX4" fmla="*/ 894927 w 1396818"/>
                          <a:gd name="connsiteY4" fmla="*/ 670459 h 670459"/>
                          <a:gd name="connsiteX5" fmla="*/ 667929 w 1396818"/>
                          <a:gd name="connsiteY5" fmla="*/ 489594 h 670459"/>
                          <a:gd name="connsiteX6" fmla="*/ 524751 w 1396818"/>
                          <a:gd name="connsiteY6" fmla="*/ 662839 h 670459"/>
                          <a:gd name="connsiteX7" fmla="*/ 0 w 1396818"/>
                          <a:gd name="connsiteY7" fmla="*/ 608888 h 670459"/>
                          <a:gd name="connsiteX0" fmla="*/ 0 w 1403962"/>
                          <a:gd name="connsiteY0" fmla="*/ 663657 h 670459"/>
                          <a:gd name="connsiteX1" fmla="*/ 145475 w 1403962"/>
                          <a:gd name="connsiteY1" fmla="*/ 0 h 670459"/>
                          <a:gd name="connsiteX2" fmla="*/ 1265631 w 1403962"/>
                          <a:gd name="connsiteY2" fmla="*/ 0 h 670459"/>
                          <a:gd name="connsiteX3" fmla="*/ 1403962 w 1403962"/>
                          <a:gd name="connsiteY3" fmla="*/ 608888 h 670459"/>
                          <a:gd name="connsiteX4" fmla="*/ 902071 w 1403962"/>
                          <a:gd name="connsiteY4" fmla="*/ 670459 h 670459"/>
                          <a:gd name="connsiteX5" fmla="*/ 675073 w 1403962"/>
                          <a:gd name="connsiteY5" fmla="*/ 489594 h 670459"/>
                          <a:gd name="connsiteX6" fmla="*/ 531895 w 1403962"/>
                          <a:gd name="connsiteY6" fmla="*/ 662839 h 670459"/>
                          <a:gd name="connsiteX7" fmla="*/ 0 w 1403962"/>
                          <a:gd name="connsiteY7" fmla="*/ 663657 h 670459"/>
                          <a:gd name="connsiteX0" fmla="*/ 0 w 1358719"/>
                          <a:gd name="connsiteY0" fmla="*/ 663657 h 673182"/>
                          <a:gd name="connsiteX1" fmla="*/ 145475 w 1358719"/>
                          <a:gd name="connsiteY1" fmla="*/ 0 h 673182"/>
                          <a:gd name="connsiteX2" fmla="*/ 1265631 w 1358719"/>
                          <a:gd name="connsiteY2" fmla="*/ 0 h 673182"/>
                          <a:gd name="connsiteX3" fmla="*/ 1358719 w 1358719"/>
                          <a:gd name="connsiteY3" fmla="*/ 673182 h 673182"/>
                          <a:gd name="connsiteX4" fmla="*/ 902071 w 1358719"/>
                          <a:gd name="connsiteY4" fmla="*/ 670459 h 673182"/>
                          <a:gd name="connsiteX5" fmla="*/ 675073 w 1358719"/>
                          <a:gd name="connsiteY5" fmla="*/ 489594 h 673182"/>
                          <a:gd name="connsiteX6" fmla="*/ 531895 w 1358719"/>
                          <a:gd name="connsiteY6" fmla="*/ 662839 h 673182"/>
                          <a:gd name="connsiteX7" fmla="*/ 0 w 1358719"/>
                          <a:gd name="connsiteY7" fmla="*/ 663657 h 673182"/>
                          <a:gd name="connsiteX0" fmla="*/ 0 w 1442063"/>
                          <a:gd name="connsiteY0" fmla="*/ 666038 h 673182"/>
                          <a:gd name="connsiteX1" fmla="*/ 228819 w 1442063"/>
                          <a:gd name="connsiteY1" fmla="*/ 0 h 673182"/>
                          <a:gd name="connsiteX2" fmla="*/ 1348975 w 1442063"/>
                          <a:gd name="connsiteY2" fmla="*/ 0 h 673182"/>
                          <a:gd name="connsiteX3" fmla="*/ 1442063 w 1442063"/>
                          <a:gd name="connsiteY3" fmla="*/ 673182 h 673182"/>
                          <a:gd name="connsiteX4" fmla="*/ 985415 w 1442063"/>
                          <a:gd name="connsiteY4" fmla="*/ 670459 h 673182"/>
                          <a:gd name="connsiteX5" fmla="*/ 758417 w 1442063"/>
                          <a:gd name="connsiteY5" fmla="*/ 489594 h 673182"/>
                          <a:gd name="connsiteX6" fmla="*/ 615239 w 1442063"/>
                          <a:gd name="connsiteY6" fmla="*/ 662839 h 673182"/>
                          <a:gd name="connsiteX7" fmla="*/ 0 w 1442063"/>
                          <a:gd name="connsiteY7" fmla="*/ 666038 h 673182"/>
                          <a:gd name="connsiteX0" fmla="*/ 0 w 1442063"/>
                          <a:gd name="connsiteY0" fmla="*/ 711282 h 718426"/>
                          <a:gd name="connsiteX1" fmla="*/ 228819 w 1442063"/>
                          <a:gd name="connsiteY1" fmla="*/ 45244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20807 h 727951"/>
                          <a:gd name="connsiteX1" fmla="*/ 221676 w 1442063"/>
                          <a:gd name="connsiteY1" fmla="*/ 0 h 727951"/>
                          <a:gd name="connsiteX2" fmla="*/ 1237056 w 1442063"/>
                          <a:gd name="connsiteY2" fmla="*/ 9525 h 727951"/>
                          <a:gd name="connsiteX3" fmla="*/ 1442063 w 1442063"/>
                          <a:gd name="connsiteY3" fmla="*/ 727951 h 727951"/>
                          <a:gd name="connsiteX4" fmla="*/ 985415 w 1442063"/>
                          <a:gd name="connsiteY4" fmla="*/ 725228 h 727951"/>
                          <a:gd name="connsiteX5" fmla="*/ 758417 w 1442063"/>
                          <a:gd name="connsiteY5" fmla="*/ 544363 h 727951"/>
                          <a:gd name="connsiteX6" fmla="*/ 615239 w 1442063"/>
                          <a:gd name="connsiteY6" fmla="*/ 717608 h 727951"/>
                          <a:gd name="connsiteX7" fmla="*/ 0 w 1442063"/>
                          <a:gd name="connsiteY7" fmla="*/ 720807 h 727951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28265 w 1442063"/>
                          <a:gd name="connsiteY4" fmla="*/ 708560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28265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3027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0171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5226 w 1451588"/>
                          <a:gd name="connsiteY6" fmla="*/ 710464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3663 h 720807"/>
                          <a:gd name="connsiteX1" fmla="*/ 226439 w 1451588"/>
                          <a:gd name="connsiteY1" fmla="*/ 2381 h 720807"/>
                          <a:gd name="connsiteX2" fmla="*/ 1229912 w 1451588"/>
                          <a:gd name="connsiteY2" fmla="*/ 0 h 720807"/>
                          <a:gd name="connsiteX3" fmla="*/ 1451588 w 1451588"/>
                          <a:gd name="connsiteY3" fmla="*/ 720807 h 720807"/>
                          <a:gd name="connsiteX4" fmla="*/ 942552 w 1451588"/>
                          <a:gd name="connsiteY4" fmla="*/ 715704 h 720807"/>
                          <a:gd name="connsiteX5" fmla="*/ 727461 w 1451588"/>
                          <a:gd name="connsiteY5" fmla="*/ 351482 h 720807"/>
                          <a:gd name="connsiteX6" fmla="*/ 515226 w 1451588"/>
                          <a:gd name="connsiteY6" fmla="*/ 712845 h 720807"/>
                          <a:gd name="connsiteX7" fmla="*/ 0 w 1451588"/>
                          <a:gd name="connsiteY7" fmla="*/ 713663 h 720807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727461 w 1451588"/>
                          <a:gd name="connsiteY5" fmla="*/ 353863 h 723188"/>
                          <a:gd name="connsiteX6" fmla="*/ 515226 w 1451588"/>
                          <a:gd name="connsiteY6" fmla="*/ 715226 h 723188"/>
                          <a:gd name="connsiteX7" fmla="*/ 0 w 1451588"/>
                          <a:gd name="connsiteY7" fmla="*/ 716044 h 7231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451588" h="723188">
                            <a:moveTo>
                              <a:pt x="0" y="716044"/>
                            </a:moveTo>
                            <a:lnTo>
                              <a:pt x="226439" y="4762"/>
                            </a:lnTo>
                            <a:lnTo>
                              <a:pt x="1225149" y="0"/>
                            </a:lnTo>
                            <a:lnTo>
                              <a:pt x="1451588" y="723188"/>
                            </a:lnTo>
                            <a:lnTo>
                              <a:pt x="942552" y="718085"/>
                            </a:lnTo>
                            <a:lnTo>
                              <a:pt x="727461" y="353863"/>
                            </a:lnTo>
                            <a:lnTo>
                              <a:pt x="515226" y="715226"/>
                            </a:lnTo>
                            <a:lnTo>
                              <a:pt x="0" y="716044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1100" dirty="0"/>
                      </a:p>
                    </p:txBody>
                  </p:sp>
                  <p:sp>
                    <p:nvSpPr>
                      <p:cNvPr id="104" name="文本框 103"/>
                      <p:cNvSpPr txBox="1"/>
                      <p:nvPr/>
                    </p:nvSpPr>
                    <p:spPr>
                      <a:xfrm>
                        <a:off x="1729305" y="3845634"/>
                        <a:ext cx="201815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+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105" name="直接连接符 104"/>
                      <p:cNvCxnSpPr/>
                      <p:nvPr/>
                    </p:nvCxnSpPr>
                    <p:spPr>
                      <a:xfrm>
                        <a:off x="1434740" y="4181188"/>
                        <a:ext cx="144000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6" name="文本框 105"/>
                      <p:cNvSpPr txBox="1"/>
                      <p:nvPr/>
                    </p:nvSpPr>
                    <p:spPr>
                      <a:xfrm>
                        <a:off x="1279989" y="4085689"/>
                        <a:ext cx="201815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4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09" name="文本框 108"/>
                      <p:cNvSpPr txBox="1"/>
                      <p:nvPr/>
                    </p:nvSpPr>
                    <p:spPr>
                      <a:xfrm>
                        <a:off x="1876657" y="3781390"/>
                        <a:ext cx="414069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PC+4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6" name="组合 215"/>
                <p:cNvGrpSpPr/>
                <p:nvPr/>
              </p:nvGrpSpPr>
              <p:grpSpPr>
                <a:xfrm>
                  <a:off x="3875507" y="1142122"/>
                  <a:ext cx="3283539" cy="3581598"/>
                  <a:chOff x="3646907" y="1142122"/>
                  <a:chExt cx="3283539" cy="3581598"/>
                </a:xfrm>
              </p:grpSpPr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4266446" y="2771073"/>
                    <a:ext cx="2664000" cy="756000"/>
                  </a:xfrm>
                  <a:prstGeom prst="bentConnector3">
                    <a:avLst>
                      <a:gd name="adj1" fmla="val 9979"/>
                    </a:avLst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4" name="组合 203"/>
                  <p:cNvGrpSpPr/>
                  <p:nvPr/>
                </p:nvGrpSpPr>
                <p:grpSpPr>
                  <a:xfrm>
                    <a:off x="3646907" y="1142122"/>
                    <a:ext cx="2447357" cy="3581598"/>
                    <a:chOff x="3646907" y="1142122"/>
                    <a:chExt cx="2447357" cy="3581598"/>
                  </a:xfrm>
                </p:grpSpPr>
                <p:sp>
                  <p:nvSpPr>
                    <p:cNvPr id="214" name="文本框 213"/>
                    <p:cNvSpPr txBox="1"/>
                    <p:nvPr/>
                  </p:nvSpPr>
                  <p:spPr>
                    <a:xfrm>
                      <a:off x="5126943" y="2256730"/>
                      <a:ext cx="592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SrcA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215" name="文本框 214"/>
                    <p:cNvSpPr txBox="1"/>
                    <p:nvPr/>
                  </p:nvSpPr>
                  <p:spPr>
                    <a:xfrm>
                      <a:off x="5145868" y="2725571"/>
                      <a:ext cx="592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SrcB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grpSp>
                  <p:nvGrpSpPr>
                    <p:cNvPr id="199" name="组合 198"/>
                    <p:cNvGrpSpPr/>
                    <p:nvPr/>
                  </p:nvGrpSpPr>
                  <p:grpSpPr>
                    <a:xfrm>
                      <a:off x="3646907" y="1142122"/>
                      <a:ext cx="2447357" cy="3581598"/>
                      <a:chOff x="3646907" y="1142122"/>
                      <a:chExt cx="2447357" cy="3581598"/>
                    </a:xfrm>
                  </p:grpSpPr>
                  <p:grpSp>
                    <p:nvGrpSpPr>
                      <p:cNvPr id="136" name="组合 135"/>
                      <p:cNvGrpSpPr/>
                      <p:nvPr/>
                    </p:nvGrpSpPr>
                    <p:grpSpPr>
                      <a:xfrm>
                        <a:off x="3646907" y="1142122"/>
                        <a:ext cx="2447357" cy="1963839"/>
                        <a:chOff x="3646907" y="1142122"/>
                        <a:chExt cx="2447357" cy="1963839"/>
                      </a:xfrm>
                    </p:grpSpPr>
                    <p:cxnSp>
                      <p:nvCxnSpPr>
                        <p:cNvPr id="172" name="直接连接符 171"/>
                        <p:cNvCxnSpPr/>
                        <p:nvPr/>
                      </p:nvCxnSpPr>
                      <p:spPr>
                        <a:xfrm>
                          <a:off x="3646907" y="1142122"/>
                          <a:ext cx="2196000" cy="1224000"/>
                        </a:xfrm>
                        <a:prstGeom prst="bentConnector3">
                          <a:avLst>
                            <a:gd name="adj1" fmla="val 99710"/>
                          </a:avLst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1" name="文本框 210"/>
                        <p:cNvSpPr txBox="1"/>
                        <p:nvPr/>
                      </p:nvSpPr>
                      <p:spPr>
                        <a:xfrm rot="16200000">
                          <a:off x="5659308" y="2576239"/>
                          <a:ext cx="59291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+mj-lt"/>
                            </a:rPr>
                            <a:t>ALU</a:t>
                          </a:r>
                          <a:endParaRPr lang="zh-CN" altLang="en-US" sz="1200" dirty="0">
                            <a:latin typeface="+mj-lt"/>
                          </a:endParaRPr>
                        </a:p>
                      </p:txBody>
                    </p:sp>
                    <p:sp>
                      <p:nvSpPr>
                        <p:cNvPr id="94" name="七角星 93"/>
                        <p:cNvSpPr/>
                        <p:nvPr/>
                      </p:nvSpPr>
                      <p:spPr>
                        <a:xfrm rot="5400000">
                          <a:off x="5479275" y="2543235"/>
                          <a:ext cx="782446" cy="343006"/>
                        </a:xfrm>
                        <a:custGeom>
                          <a:avLst/>
                          <a:gdLst>
                            <a:gd name="connsiteX0" fmla="*/ -4 w 1396810"/>
                            <a:gd name="connsiteY0" fmla="*/ 879868 h 1368152"/>
                            <a:gd name="connsiteX1" fmla="*/ 215092 w 1396810"/>
                            <a:gd name="connsiteY1" fmla="*/ 608888 h 1368152"/>
                            <a:gd name="connsiteX2" fmla="*/ 138327 w 1396810"/>
                            <a:gd name="connsiteY2" fmla="*/ 270980 h 1368152"/>
                            <a:gd name="connsiteX3" fmla="*/ 483313 w 1396810"/>
                            <a:gd name="connsiteY3" fmla="*/ 270981 h 1368152"/>
                            <a:gd name="connsiteX4" fmla="*/ 698405 w 1396810"/>
                            <a:gd name="connsiteY4" fmla="*/ 0 h 1368152"/>
                            <a:gd name="connsiteX5" fmla="*/ 913497 w 1396810"/>
                            <a:gd name="connsiteY5" fmla="*/ 270981 h 1368152"/>
                            <a:gd name="connsiteX6" fmla="*/ 1258483 w 1396810"/>
                            <a:gd name="connsiteY6" fmla="*/ 270980 h 1368152"/>
                            <a:gd name="connsiteX7" fmla="*/ 1181718 w 1396810"/>
                            <a:gd name="connsiteY7" fmla="*/ 608888 h 1368152"/>
                            <a:gd name="connsiteX8" fmla="*/ 1396814 w 1396810"/>
                            <a:gd name="connsiteY8" fmla="*/ 879868 h 1368152"/>
                            <a:gd name="connsiteX9" fmla="*/ 1085990 w 1396810"/>
                            <a:gd name="connsiteY9" fmla="*/ 1030251 h 1368152"/>
                            <a:gd name="connsiteX10" fmla="*/ 1009223 w 1396810"/>
                            <a:gd name="connsiteY10" fmla="*/ 1368159 h 1368152"/>
                            <a:gd name="connsiteX11" fmla="*/ 698405 w 1396810"/>
                            <a:gd name="connsiteY11" fmla="*/ 1217774 h 1368152"/>
                            <a:gd name="connsiteX12" fmla="*/ 387587 w 1396810"/>
                            <a:gd name="connsiteY12" fmla="*/ 1368159 h 1368152"/>
                            <a:gd name="connsiteX13" fmla="*/ 310820 w 1396810"/>
                            <a:gd name="connsiteY13" fmla="*/ 1030251 h 1368152"/>
                            <a:gd name="connsiteX14" fmla="*/ -4 w 1396810"/>
                            <a:gd name="connsiteY14" fmla="*/ 879868 h 1368152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85994 w 1396818"/>
                            <a:gd name="connsiteY8" fmla="*/ 759271 h 1097179"/>
                            <a:gd name="connsiteX9" fmla="*/ 1009227 w 1396818"/>
                            <a:gd name="connsiteY9" fmla="*/ 1097179 h 1097179"/>
                            <a:gd name="connsiteX10" fmla="*/ 698409 w 1396818"/>
                            <a:gd name="connsiteY10" fmla="*/ 946794 h 1097179"/>
                            <a:gd name="connsiteX11" fmla="*/ 387591 w 1396818"/>
                            <a:gd name="connsiteY11" fmla="*/ 1097179 h 1097179"/>
                            <a:gd name="connsiteX12" fmla="*/ 310824 w 1396818"/>
                            <a:gd name="connsiteY12" fmla="*/ 759271 h 1097179"/>
                            <a:gd name="connsiteX13" fmla="*/ 0 w 1396818"/>
                            <a:gd name="connsiteY13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310824 w 1396818"/>
                            <a:gd name="connsiteY11" fmla="*/ 759271 h 1097179"/>
                            <a:gd name="connsiteX12" fmla="*/ 0 w 1396818"/>
                            <a:gd name="connsiteY12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0 w 1396818"/>
                            <a:gd name="connsiteY11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181722 w 1396818"/>
                            <a:gd name="connsiteY5" fmla="*/ 337908 h 1097179"/>
                            <a:gd name="connsiteX6" fmla="*/ 1396818 w 1396818"/>
                            <a:gd name="connsiteY6" fmla="*/ 608888 h 1097179"/>
                            <a:gd name="connsiteX7" fmla="*/ 1009227 w 1396818"/>
                            <a:gd name="connsiteY7" fmla="*/ 1097179 h 1097179"/>
                            <a:gd name="connsiteX8" fmla="*/ 698409 w 1396818"/>
                            <a:gd name="connsiteY8" fmla="*/ 946794 h 1097179"/>
                            <a:gd name="connsiteX9" fmla="*/ 387591 w 1396818"/>
                            <a:gd name="connsiteY9" fmla="*/ 1097179 h 1097179"/>
                            <a:gd name="connsiteX10" fmla="*/ 0 w 1396818"/>
                            <a:gd name="connsiteY10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98409 w 1396818"/>
                            <a:gd name="connsiteY7" fmla="*/ 9467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524751 w 1396818"/>
                            <a:gd name="connsiteY8" fmla="*/ 66283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483317 w 1396818"/>
                            <a:gd name="connsiteY2" fmla="*/ 1 h 670459"/>
                            <a:gd name="connsiteX3" fmla="*/ 913501 w 1396818"/>
                            <a:gd name="connsiteY3" fmla="*/ 1 h 670459"/>
                            <a:gd name="connsiteX4" fmla="*/ 1258487 w 1396818"/>
                            <a:gd name="connsiteY4" fmla="*/ 0 h 670459"/>
                            <a:gd name="connsiteX5" fmla="*/ 1396818 w 1396818"/>
                            <a:gd name="connsiteY5" fmla="*/ 608888 h 670459"/>
                            <a:gd name="connsiteX6" fmla="*/ 894927 w 1396818"/>
                            <a:gd name="connsiteY6" fmla="*/ 670459 h 670459"/>
                            <a:gd name="connsiteX7" fmla="*/ 667929 w 1396818"/>
                            <a:gd name="connsiteY7" fmla="*/ 489594 h 670459"/>
                            <a:gd name="connsiteX8" fmla="*/ 524751 w 1396818"/>
                            <a:gd name="connsiteY8" fmla="*/ 662839 h 670459"/>
                            <a:gd name="connsiteX9" fmla="*/ 0 w 1396818"/>
                            <a:gd name="connsiteY9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913501 w 1396818"/>
                            <a:gd name="connsiteY2" fmla="*/ 1 h 670459"/>
                            <a:gd name="connsiteX3" fmla="*/ 1258487 w 1396818"/>
                            <a:gd name="connsiteY3" fmla="*/ 0 h 670459"/>
                            <a:gd name="connsiteX4" fmla="*/ 1396818 w 1396818"/>
                            <a:gd name="connsiteY4" fmla="*/ 608888 h 670459"/>
                            <a:gd name="connsiteX5" fmla="*/ 894927 w 1396818"/>
                            <a:gd name="connsiteY5" fmla="*/ 670459 h 670459"/>
                            <a:gd name="connsiteX6" fmla="*/ 667929 w 1396818"/>
                            <a:gd name="connsiteY6" fmla="*/ 489594 h 670459"/>
                            <a:gd name="connsiteX7" fmla="*/ 524751 w 1396818"/>
                            <a:gd name="connsiteY7" fmla="*/ 662839 h 670459"/>
                            <a:gd name="connsiteX8" fmla="*/ 0 w 1396818"/>
                            <a:gd name="connsiteY8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1258487 w 1396818"/>
                            <a:gd name="connsiteY2" fmla="*/ 0 h 670459"/>
                            <a:gd name="connsiteX3" fmla="*/ 1396818 w 1396818"/>
                            <a:gd name="connsiteY3" fmla="*/ 608888 h 670459"/>
                            <a:gd name="connsiteX4" fmla="*/ 894927 w 1396818"/>
                            <a:gd name="connsiteY4" fmla="*/ 670459 h 670459"/>
                            <a:gd name="connsiteX5" fmla="*/ 667929 w 1396818"/>
                            <a:gd name="connsiteY5" fmla="*/ 489594 h 670459"/>
                            <a:gd name="connsiteX6" fmla="*/ 524751 w 1396818"/>
                            <a:gd name="connsiteY6" fmla="*/ 662839 h 670459"/>
                            <a:gd name="connsiteX7" fmla="*/ 0 w 1396818"/>
                            <a:gd name="connsiteY7" fmla="*/ 608888 h 670459"/>
                            <a:gd name="connsiteX0" fmla="*/ 0 w 1403962"/>
                            <a:gd name="connsiteY0" fmla="*/ 663657 h 670459"/>
                            <a:gd name="connsiteX1" fmla="*/ 145475 w 1403962"/>
                            <a:gd name="connsiteY1" fmla="*/ 0 h 670459"/>
                            <a:gd name="connsiteX2" fmla="*/ 1265631 w 1403962"/>
                            <a:gd name="connsiteY2" fmla="*/ 0 h 670459"/>
                            <a:gd name="connsiteX3" fmla="*/ 1403962 w 1403962"/>
                            <a:gd name="connsiteY3" fmla="*/ 608888 h 670459"/>
                            <a:gd name="connsiteX4" fmla="*/ 902071 w 1403962"/>
                            <a:gd name="connsiteY4" fmla="*/ 670459 h 670459"/>
                            <a:gd name="connsiteX5" fmla="*/ 675073 w 1403962"/>
                            <a:gd name="connsiteY5" fmla="*/ 489594 h 670459"/>
                            <a:gd name="connsiteX6" fmla="*/ 531895 w 1403962"/>
                            <a:gd name="connsiteY6" fmla="*/ 662839 h 670459"/>
                            <a:gd name="connsiteX7" fmla="*/ 0 w 1403962"/>
                            <a:gd name="connsiteY7" fmla="*/ 663657 h 670459"/>
                            <a:gd name="connsiteX0" fmla="*/ 0 w 1358719"/>
                            <a:gd name="connsiteY0" fmla="*/ 663657 h 673182"/>
                            <a:gd name="connsiteX1" fmla="*/ 145475 w 1358719"/>
                            <a:gd name="connsiteY1" fmla="*/ 0 h 673182"/>
                            <a:gd name="connsiteX2" fmla="*/ 1265631 w 1358719"/>
                            <a:gd name="connsiteY2" fmla="*/ 0 h 673182"/>
                            <a:gd name="connsiteX3" fmla="*/ 1358719 w 1358719"/>
                            <a:gd name="connsiteY3" fmla="*/ 673182 h 673182"/>
                            <a:gd name="connsiteX4" fmla="*/ 902071 w 1358719"/>
                            <a:gd name="connsiteY4" fmla="*/ 670459 h 673182"/>
                            <a:gd name="connsiteX5" fmla="*/ 675073 w 1358719"/>
                            <a:gd name="connsiteY5" fmla="*/ 489594 h 673182"/>
                            <a:gd name="connsiteX6" fmla="*/ 531895 w 1358719"/>
                            <a:gd name="connsiteY6" fmla="*/ 662839 h 673182"/>
                            <a:gd name="connsiteX7" fmla="*/ 0 w 1358719"/>
                            <a:gd name="connsiteY7" fmla="*/ 663657 h 673182"/>
                            <a:gd name="connsiteX0" fmla="*/ 0 w 1442063"/>
                            <a:gd name="connsiteY0" fmla="*/ 666038 h 673182"/>
                            <a:gd name="connsiteX1" fmla="*/ 228819 w 1442063"/>
                            <a:gd name="connsiteY1" fmla="*/ 0 h 673182"/>
                            <a:gd name="connsiteX2" fmla="*/ 1348975 w 1442063"/>
                            <a:gd name="connsiteY2" fmla="*/ 0 h 673182"/>
                            <a:gd name="connsiteX3" fmla="*/ 1442063 w 1442063"/>
                            <a:gd name="connsiteY3" fmla="*/ 673182 h 673182"/>
                            <a:gd name="connsiteX4" fmla="*/ 985415 w 1442063"/>
                            <a:gd name="connsiteY4" fmla="*/ 670459 h 673182"/>
                            <a:gd name="connsiteX5" fmla="*/ 758417 w 1442063"/>
                            <a:gd name="connsiteY5" fmla="*/ 489594 h 673182"/>
                            <a:gd name="connsiteX6" fmla="*/ 615239 w 1442063"/>
                            <a:gd name="connsiteY6" fmla="*/ 662839 h 673182"/>
                            <a:gd name="connsiteX7" fmla="*/ 0 w 1442063"/>
                            <a:gd name="connsiteY7" fmla="*/ 666038 h 673182"/>
                            <a:gd name="connsiteX0" fmla="*/ 0 w 1442063"/>
                            <a:gd name="connsiteY0" fmla="*/ 711282 h 718426"/>
                            <a:gd name="connsiteX1" fmla="*/ 228819 w 1442063"/>
                            <a:gd name="connsiteY1" fmla="*/ 45244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20807 h 727951"/>
                            <a:gd name="connsiteX1" fmla="*/ 221676 w 1442063"/>
                            <a:gd name="connsiteY1" fmla="*/ 0 h 727951"/>
                            <a:gd name="connsiteX2" fmla="*/ 1237056 w 1442063"/>
                            <a:gd name="connsiteY2" fmla="*/ 9525 h 727951"/>
                            <a:gd name="connsiteX3" fmla="*/ 1442063 w 1442063"/>
                            <a:gd name="connsiteY3" fmla="*/ 727951 h 727951"/>
                            <a:gd name="connsiteX4" fmla="*/ 985415 w 1442063"/>
                            <a:gd name="connsiteY4" fmla="*/ 725228 h 727951"/>
                            <a:gd name="connsiteX5" fmla="*/ 758417 w 1442063"/>
                            <a:gd name="connsiteY5" fmla="*/ 544363 h 727951"/>
                            <a:gd name="connsiteX6" fmla="*/ 615239 w 1442063"/>
                            <a:gd name="connsiteY6" fmla="*/ 717608 h 727951"/>
                            <a:gd name="connsiteX7" fmla="*/ 0 w 1442063"/>
                            <a:gd name="connsiteY7" fmla="*/ 720807 h 727951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28265 w 1442063"/>
                            <a:gd name="connsiteY4" fmla="*/ 708560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28265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3027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0171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5226 w 1451588"/>
                            <a:gd name="connsiteY6" fmla="*/ 710464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3663 h 720807"/>
                            <a:gd name="connsiteX1" fmla="*/ 226439 w 1451588"/>
                            <a:gd name="connsiteY1" fmla="*/ 2381 h 720807"/>
                            <a:gd name="connsiteX2" fmla="*/ 1229912 w 1451588"/>
                            <a:gd name="connsiteY2" fmla="*/ 0 h 720807"/>
                            <a:gd name="connsiteX3" fmla="*/ 1451588 w 1451588"/>
                            <a:gd name="connsiteY3" fmla="*/ 720807 h 720807"/>
                            <a:gd name="connsiteX4" fmla="*/ 942552 w 1451588"/>
                            <a:gd name="connsiteY4" fmla="*/ 715704 h 720807"/>
                            <a:gd name="connsiteX5" fmla="*/ 727461 w 1451588"/>
                            <a:gd name="connsiteY5" fmla="*/ 351482 h 720807"/>
                            <a:gd name="connsiteX6" fmla="*/ 515226 w 1451588"/>
                            <a:gd name="connsiteY6" fmla="*/ 712845 h 720807"/>
                            <a:gd name="connsiteX7" fmla="*/ 0 w 1451588"/>
                            <a:gd name="connsiteY7" fmla="*/ 713663 h 720807"/>
                            <a:gd name="connsiteX0" fmla="*/ 0 w 1451588"/>
                            <a:gd name="connsiteY0" fmla="*/ 716044 h 723188"/>
                            <a:gd name="connsiteX1" fmla="*/ 226439 w 1451588"/>
                            <a:gd name="connsiteY1" fmla="*/ 4762 h 723188"/>
                            <a:gd name="connsiteX2" fmla="*/ 1225149 w 1451588"/>
                            <a:gd name="connsiteY2" fmla="*/ 0 h 723188"/>
                            <a:gd name="connsiteX3" fmla="*/ 1451588 w 1451588"/>
                            <a:gd name="connsiteY3" fmla="*/ 723188 h 723188"/>
                            <a:gd name="connsiteX4" fmla="*/ 942552 w 1451588"/>
                            <a:gd name="connsiteY4" fmla="*/ 718085 h 723188"/>
                            <a:gd name="connsiteX5" fmla="*/ 727461 w 1451588"/>
                            <a:gd name="connsiteY5" fmla="*/ 353863 h 723188"/>
                            <a:gd name="connsiteX6" fmla="*/ 515226 w 1451588"/>
                            <a:gd name="connsiteY6" fmla="*/ 715226 h 723188"/>
                            <a:gd name="connsiteX7" fmla="*/ 0 w 1451588"/>
                            <a:gd name="connsiteY7" fmla="*/ 716044 h 7231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451588" h="723188">
                              <a:moveTo>
                                <a:pt x="0" y="716044"/>
                              </a:moveTo>
                              <a:lnTo>
                                <a:pt x="226439" y="4762"/>
                              </a:lnTo>
                              <a:lnTo>
                                <a:pt x="1225149" y="0"/>
                              </a:lnTo>
                              <a:lnTo>
                                <a:pt x="1451588" y="723188"/>
                              </a:lnTo>
                              <a:lnTo>
                                <a:pt x="942552" y="718085"/>
                              </a:lnTo>
                              <a:lnTo>
                                <a:pt x="727461" y="353863"/>
                              </a:lnTo>
                              <a:lnTo>
                                <a:pt x="515226" y="715226"/>
                              </a:lnTo>
                              <a:lnTo>
                                <a:pt x="0" y="716044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100" dirty="0"/>
                        </a:p>
                      </p:txBody>
                    </p:sp>
                  </p:grpSp>
                  <p:grpSp>
                    <p:nvGrpSpPr>
                      <p:cNvPr id="171" name="组合 170"/>
                      <p:cNvGrpSpPr/>
                      <p:nvPr/>
                    </p:nvGrpSpPr>
                    <p:grpSpPr>
                      <a:xfrm>
                        <a:off x="3652925" y="1330924"/>
                        <a:ext cx="2048817" cy="3392796"/>
                        <a:chOff x="3652925" y="1330924"/>
                        <a:chExt cx="2048817" cy="3392796"/>
                      </a:xfrm>
                    </p:grpSpPr>
                    <p:cxnSp>
                      <p:nvCxnSpPr>
                        <p:cNvPr id="73" name="直接连接符 72"/>
                        <p:cNvCxnSpPr/>
                        <p:nvPr/>
                      </p:nvCxnSpPr>
                      <p:spPr>
                        <a:xfrm flipV="1">
                          <a:off x="4287770" y="2474926"/>
                          <a:ext cx="1404000" cy="656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70" name="组合 169"/>
                        <p:cNvGrpSpPr/>
                        <p:nvPr/>
                      </p:nvGrpSpPr>
                      <p:grpSpPr>
                        <a:xfrm>
                          <a:off x="4267229" y="3139720"/>
                          <a:ext cx="726696" cy="1584000"/>
                          <a:chOff x="4267229" y="3139720"/>
                          <a:chExt cx="726696" cy="1584000"/>
                        </a:xfrm>
                      </p:grpSpPr>
                      <p:cxnSp>
                        <p:nvCxnSpPr>
                          <p:cNvPr id="210" name="直接连接符 209"/>
                          <p:cNvCxnSpPr/>
                          <p:nvPr/>
                        </p:nvCxnSpPr>
                        <p:spPr>
                          <a:xfrm flipV="1">
                            <a:off x="4267229" y="3139720"/>
                            <a:ext cx="684000" cy="1584000"/>
                          </a:xfrm>
                          <a:prstGeom prst="bentConnector3">
                            <a:avLst>
                              <a:gd name="adj1" fmla="val 72699"/>
                            </a:avLst>
                          </a:prstGeom>
                          <a:ln w="38100">
                            <a:solidFill>
                              <a:schemeClr val="tx1"/>
                            </a:solidFill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8" name="文本框 247"/>
                          <p:cNvSpPr txBox="1"/>
                          <p:nvPr/>
                        </p:nvSpPr>
                        <p:spPr>
                          <a:xfrm rot="16200000">
                            <a:off x="4478740" y="4126846"/>
                            <a:ext cx="75337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>
                                <a:latin typeface="+mj-lt"/>
                              </a:rPr>
                              <a:t>SignImm</a:t>
                            </a:r>
                            <a:endParaRPr lang="zh-CN" altLang="en-US" sz="1200" dirty="0">
                              <a:latin typeface="+mj-lt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31" name="直接连接符 130"/>
                        <p:cNvCxnSpPr/>
                        <p:nvPr/>
                      </p:nvCxnSpPr>
                      <p:spPr>
                        <a:xfrm flipV="1">
                          <a:off x="5197742" y="2960758"/>
                          <a:ext cx="504000" cy="656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直接连接符 131"/>
                        <p:cNvCxnSpPr/>
                        <p:nvPr/>
                      </p:nvCxnSpPr>
                      <p:spPr>
                        <a:xfrm flipV="1">
                          <a:off x="4263091" y="2760081"/>
                          <a:ext cx="684000" cy="656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48" name="组合 147"/>
                        <p:cNvGrpSpPr/>
                        <p:nvPr/>
                      </p:nvGrpSpPr>
                      <p:grpSpPr>
                        <a:xfrm>
                          <a:off x="3652925" y="1330924"/>
                          <a:ext cx="1522107" cy="1905217"/>
                          <a:chOff x="3652925" y="1330924"/>
                          <a:chExt cx="1522107" cy="1905217"/>
                        </a:xfrm>
                      </p:grpSpPr>
                      <p:cxnSp>
                        <p:nvCxnSpPr>
                          <p:cNvPr id="135" name="直接连接符 134"/>
                          <p:cNvCxnSpPr/>
                          <p:nvPr/>
                        </p:nvCxnSpPr>
                        <p:spPr>
                          <a:xfrm>
                            <a:off x="3652925" y="1330924"/>
                            <a:ext cx="1412024" cy="1368694"/>
                          </a:xfrm>
                          <a:prstGeom prst="bentConnector3">
                            <a:avLst>
                              <a:gd name="adj1" fmla="val 100367"/>
                            </a:avLst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2" name="七角星 93"/>
                          <p:cNvSpPr/>
                          <p:nvPr/>
                        </p:nvSpPr>
                        <p:spPr>
                          <a:xfrm rot="5400000">
                            <a:off x="4779032" y="2840141"/>
                            <a:ext cx="576000" cy="216000"/>
                          </a:xfrm>
                          <a:custGeom>
                            <a:avLst/>
                            <a:gdLst>
                              <a:gd name="connsiteX0" fmla="*/ -4 w 1396810"/>
                              <a:gd name="connsiteY0" fmla="*/ 879868 h 1368152"/>
                              <a:gd name="connsiteX1" fmla="*/ 215092 w 1396810"/>
                              <a:gd name="connsiteY1" fmla="*/ 608888 h 1368152"/>
                              <a:gd name="connsiteX2" fmla="*/ 138327 w 1396810"/>
                              <a:gd name="connsiteY2" fmla="*/ 270980 h 1368152"/>
                              <a:gd name="connsiteX3" fmla="*/ 483313 w 1396810"/>
                              <a:gd name="connsiteY3" fmla="*/ 270981 h 1368152"/>
                              <a:gd name="connsiteX4" fmla="*/ 698405 w 1396810"/>
                              <a:gd name="connsiteY4" fmla="*/ 0 h 1368152"/>
                              <a:gd name="connsiteX5" fmla="*/ 913497 w 1396810"/>
                              <a:gd name="connsiteY5" fmla="*/ 270981 h 1368152"/>
                              <a:gd name="connsiteX6" fmla="*/ 1258483 w 1396810"/>
                              <a:gd name="connsiteY6" fmla="*/ 270980 h 1368152"/>
                              <a:gd name="connsiteX7" fmla="*/ 1181718 w 1396810"/>
                              <a:gd name="connsiteY7" fmla="*/ 608888 h 1368152"/>
                              <a:gd name="connsiteX8" fmla="*/ 1396814 w 1396810"/>
                              <a:gd name="connsiteY8" fmla="*/ 879868 h 1368152"/>
                              <a:gd name="connsiteX9" fmla="*/ 1085990 w 1396810"/>
                              <a:gd name="connsiteY9" fmla="*/ 1030251 h 1368152"/>
                              <a:gd name="connsiteX10" fmla="*/ 1009223 w 1396810"/>
                              <a:gd name="connsiteY10" fmla="*/ 1368159 h 1368152"/>
                              <a:gd name="connsiteX11" fmla="*/ 698405 w 1396810"/>
                              <a:gd name="connsiteY11" fmla="*/ 1217774 h 1368152"/>
                              <a:gd name="connsiteX12" fmla="*/ 387587 w 1396810"/>
                              <a:gd name="connsiteY12" fmla="*/ 1368159 h 1368152"/>
                              <a:gd name="connsiteX13" fmla="*/ 310820 w 1396810"/>
                              <a:gd name="connsiteY13" fmla="*/ 1030251 h 1368152"/>
                              <a:gd name="connsiteX14" fmla="*/ -4 w 1396810"/>
                              <a:gd name="connsiteY14" fmla="*/ 879868 h 1368152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85994 w 1396818"/>
                              <a:gd name="connsiteY8" fmla="*/ 759271 h 1097179"/>
                              <a:gd name="connsiteX9" fmla="*/ 1009227 w 1396818"/>
                              <a:gd name="connsiteY9" fmla="*/ 1097179 h 1097179"/>
                              <a:gd name="connsiteX10" fmla="*/ 698409 w 1396818"/>
                              <a:gd name="connsiteY10" fmla="*/ 946794 h 1097179"/>
                              <a:gd name="connsiteX11" fmla="*/ 387591 w 1396818"/>
                              <a:gd name="connsiteY11" fmla="*/ 1097179 h 1097179"/>
                              <a:gd name="connsiteX12" fmla="*/ 310824 w 1396818"/>
                              <a:gd name="connsiteY12" fmla="*/ 759271 h 1097179"/>
                              <a:gd name="connsiteX13" fmla="*/ 0 w 1396818"/>
                              <a:gd name="connsiteY13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310824 w 1396818"/>
                              <a:gd name="connsiteY11" fmla="*/ 759271 h 1097179"/>
                              <a:gd name="connsiteX12" fmla="*/ 0 w 1396818"/>
                              <a:gd name="connsiteY12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0 w 1396818"/>
                              <a:gd name="connsiteY11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181722 w 1396818"/>
                              <a:gd name="connsiteY5" fmla="*/ 337908 h 1097179"/>
                              <a:gd name="connsiteX6" fmla="*/ 1396818 w 1396818"/>
                              <a:gd name="connsiteY6" fmla="*/ 608888 h 1097179"/>
                              <a:gd name="connsiteX7" fmla="*/ 1009227 w 1396818"/>
                              <a:gd name="connsiteY7" fmla="*/ 1097179 h 1097179"/>
                              <a:gd name="connsiteX8" fmla="*/ 698409 w 1396818"/>
                              <a:gd name="connsiteY8" fmla="*/ 946794 h 1097179"/>
                              <a:gd name="connsiteX9" fmla="*/ 387591 w 1396818"/>
                              <a:gd name="connsiteY9" fmla="*/ 1097179 h 1097179"/>
                              <a:gd name="connsiteX10" fmla="*/ 0 w 1396818"/>
                              <a:gd name="connsiteY10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98409 w 1396818"/>
                              <a:gd name="connsiteY7" fmla="*/ 9467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524751 w 1396818"/>
                              <a:gd name="connsiteY8" fmla="*/ 66283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483317 w 1396818"/>
                              <a:gd name="connsiteY2" fmla="*/ 1 h 670459"/>
                              <a:gd name="connsiteX3" fmla="*/ 913501 w 1396818"/>
                              <a:gd name="connsiteY3" fmla="*/ 1 h 670459"/>
                              <a:gd name="connsiteX4" fmla="*/ 1258487 w 1396818"/>
                              <a:gd name="connsiteY4" fmla="*/ 0 h 670459"/>
                              <a:gd name="connsiteX5" fmla="*/ 1396818 w 1396818"/>
                              <a:gd name="connsiteY5" fmla="*/ 608888 h 670459"/>
                              <a:gd name="connsiteX6" fmla="*/ 894927 w 1396818"/>
                              <a:gd name="connsiteY6" fmla="*/ 670459 h 670459"/>
                              <a:gd name="connsiteX7" fmla="*/ 667929 w 1396818"/>
                              <a:gd name="connsiteY7" fmla="*/ 489594 h 670459"/>
                              <a:gd name="connsiteX8" fmla="*/ 524751 w 1396818"/>
                              <a:gd name="connsiteY8" fmla="*/ 662839 h 670459"/>
                              <a:gd name="connsiteX9" fmla="*/ 0 w 1396818"/>
                              <a:gd name="connsiteY9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913501 w 1396818"/>
                              <a:gd name="connsiteY2" fmla="*/ 1 h 670459"/>
                              <a:gd name="connsiteX3" fmla="*/ 1258487 w 1396818"/>
                              <a:gd name="connsiteY3" fmla="*/ 0 h 670459"/>
                              <a:gd name="connsiteX4" fmla="*/ 1396818 w 1396818"/>
                              <a:gd name="connsiteY4" fmla="*/ 608888 h 670459"/>
                              <a:gd name="connsiteX5" fmla="*/ 894927 w 1396818"/>
                              <a:gd name="connsiteY5" fmla="*/ 670459 h 670459"/>
                              <a:gd name="connsiteX6" fmla="*/ 667929 w 1396818"/>
                              <a:gd name="connsiteY6" fmla="*/ 489594 h 670459"/>
                              <a:gd name="connsiteX7" fmla="*/ 524751 w 1396818"/>
                              <a:gd name="connsiteY7" fmla="*/ 662839 h 670459"/>
                              <a:gd name="connsiteX8" fmla="*/ 0 w 1396818"/>
                              <a:gd name="connsiteY8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1258487 w 1396818"/>
                              <a:gd name="connsiteY2" fmla="*/ 0 h 670459"/>
                              <a:gd name="connsiteX3" fmla="*/ 1396818 w 1396818"/>
                              <a:gd name="connsiteY3" fmla="*/ 608888 h 670459"/>
                              <a:gd name="connsiteX4" fmla="*/ 894927 w 1396818"/>
                              <a:gd name="connsiteY4" fmla="*/ 670459 h 670459"/>
                              <a:gd name="connsiteX5" fmla="*/ 667929 w 1396818"/>
                              <a:gd name="connsiteY5" fmla="*/ 489594 h 670459"/>
                              <a:gd name="connsiteX6" fmla="*/ 524751 w 1396818"/>
                              <a:gd name="connsiteY6" fmla="*/ 662839 h 670459"/>
                              <a:gd name="connsiteX7" fmla="*/ 0 w 1396818"/>
                              <a:gd name="connsiteY7" fmla="*/ 608888 h 670459"/>
                              <a:gd name="connsiteX0" fmla="*/ 0 w 1403962"/>
                              <a:gd name="connsiteY0" fmla="*/ 663657 h 670459"/>
                              <a:gd name="connsiteX1" fmla="*/ 145475 w 1403962"/>
                              <a:gd name="connsiteY1" fmla="*/ 0 h 670459"/>
                              <a:gd name="connsiteX2" fmla="*/ 1265631 w 1403962"/>
                              <a:gd name="connsiteY2" fmla="*/ 0 h 670459"/>
                              <a:gd name="connsiteX3" fmla="*/ 1403962 w 1403962"/>
                              <a:gd name="connsiteY3" fmla="*/ 608888 h 670459"/>
                              <a:gd name="connsiteX4" fmla="*/ 902071 w 1403962"/>
                              <a:gd name="connsiteY4" fmla="*/ 670459 h 670459"/>
                              <a:gd name="connsiteX5" fmla="*/ 675073 w 1403962"/>
                              <a:gd name="connsiteY5" fmla="*/ 489594 h 670459"/>
                              <a:gd name="connsiteX6" fmla="*/ 531895 w 1403962"/>
                              <a:gd name="connsiteY6" fmla="*/ 662839 h 670459"/>
                              <a:gd name="connsiteX7" fmla="*/ 0 w 1403962"/>
                              <a:gd name="connsiteY7" fmla="*/ 663657 h 670459"/>
                              <a:gd name="connsiteX0" fmla="*/ 0 w 1358719"/>
                              <a:gd name="connsiteY0" fmla="*/ 663657 h 673182"/>
                              <a:gd name="connsiteX1" fmla="*/ 145475 w 1358719"/>
                              <a:gd name="connsiteY1" fmla="*/ 0 h 673182"/>
                              <a:gd name="connsiteX2" fmla="*/ 1265631 w 1358719"/>
                              <a:gd name="connsiteY2" fmla="*/ 0 h 673182"/>
                              <a:gd name="connsiteX3" fmla="*/ 1358719 w 1358719"/>
                              <a:gd name="connsiteY3" fmla="*/ 673182 h 673182"/>
                              <a:gd name="connsiteX4" fmla="*/ 902071 w 1358719"/>
                              <a:gd name="connsiteY4" fmla="*/ 670459 h 673182"/>
                              <a:gd name="connsiteX5" fmla="*/ 675073 w 1358719"/>
                              <a:gd name="connsiteY5" fmla="*/ 489594 h 673182"/>
                              <a:gd name="connsiteX6" fmla="*/ 531895 w 1358719"/>
                              <a:gd name="connsiteY6" fmla="*/ 662839 h 673182"/>
                              <a:gd name="connsiteX7" fmla="*/ 0 w 1358719"/>
                              <a:gd name="connsiteY7" fmla="*/ 663657 h 673182"/>
                              <a:gd name="connsiteX0" fmla="*/ 0 w 1442063"/>
                              <a:gd name="connsiteY0" fmla="*/ 666038 h 673182"/>
                              <a:gd name="connsiteX1" fmla="*/ 228819 w 1442063"/>
                              <a:gd name="connsiteY1" fmla="*/ 0 h 673182"/>
                              <a:gd name="connsiteX2" fmla="*/ 1348975 w 1442063"/>
                              <a:gd name="connsiteY2" fmla="*/ 0 h 673182"/>
                              <a:gd name="connsiteX3" fmla="*/ 1442063 w 1442063"/>
                              <a:gd name="connsiteY3" fmla="*/ 673182 h 673182"/>
                              <a:gd name="connsiteX4" fmla="*/ 985415 w 1442063"/>
                              <a:gd name="connsiteY4" fmla="*/ 670459 h 673182"/>
                              <a:gd name="connsiteX5" fmla="*/ 758417 w 1442063"/>
                              <a:gd name="connsiteY5" fmla="*/ 489594 h 673182"/>
                              <a:gd name="connsiteX6" fmla="*/ 615239 w 1442063"/>
                              <a:gd name="connsiteY6" fmla="*/ 662839 h 673182"/>
                              <a:gd name="connsiteX7" fmla="*/ 0 w 1442063"/>
                              <a:gd name="connsiteY7" fmla="*/ 666038 h 673182"/>
                              <a:gd name="connsiteX0" fmla="*/ 0 w 1442063"/>
                              <a:gd name="connsiteY0" fmla="*/ 711282 h 718426"/>
                              <a:gd name="connsiteX1" fmla="*/ 228819 w 1442063"/>
                              <a:gd name="connsiteY1" fmla="*/ 45244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20807 h 727951"/>
                              <a:gd name="connsiteX1" fmla="*/ 221676 w 1442063"/>
                              <a:gd name="connsiteY1" fmla="*/ 0 h 727951"/>
                              <a:gd name="connsiteX2" fmla="*/ 1237056 w 1442063"/>
                              <a:gd name="connsiteY2" fmla="*/ 9525 h 727951"/>
                              <a:gd name="connsiteX3" fmla="*/ 1442063 w 1442063"/>
                              <a:gd name="connsiteY3" fmla="*/ 727951 h 727951"/>
                              <a:gd name="connsiteX4" fmla="*/ 985415 w 1442063"/>
                              <a:gd name="connsiteY4" fmla="*/ 725228 h 727951"/>
                              <a:gd name="connsiteX5" fmla="*/ 758417 w 1442063"/>
                              <a:gd name="connsiteY5" fmla="*/ 544363 h 727951"/>
                              <a:gd name="connsiteX6" fmla="*/ 615239 w 1442063"/>
                              <a:gd name="connsiteY6" fmla="*/ 717608 h 727951"/>
                              <a:gd name="connsiteX7" fmla="*/ 0 w 1442063"/>
                              <a:gd name="connsiteY7" fmla="*/ 720807 h 727951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28265 w 1442063"/>
                              <a:gd name="connsiteY4" fmla="*/ 708560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28265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3027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0171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5226 w 1451588"/>
                              <a:gd name="connsiteY6" fmla="*/ 710464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3663 h 720807"/>
                              <a:gd name="connsiteX1" fmla="*/ 226439 w 1451588"/>
                              <a:gd name="connsiteY1" fmla="*/ 2381 h 720807"/>
                              <a:gd name="connsiteX2" fmla="*/ 1229912 w 1451588"/>
                              <a:gd name="connsiteY2" fmla="*/ 0 h 720807"/>
                              <a:gd name="connsiteX3" fmla="*/ 1451588 w 1451588"/>
                              <a:gd name="connsiteY3" fmla="*/ 720807 h 720807"/>
                              <a:gd name="connsiteX4" fmla="*/ 942552 w 1451588"/>
                              <a:gd name="connsiteY4" fmla="*/ 715704 h 720807"/>
                              <a:gd name="connsiteX5" fmla="*/ 727461 w 1451588"/>
                              <a:gd name="connsiteY5" fmla="*/ 351482 h 720807"/>
                              <a:gd name="connsiteX6" fmla="*/ 515226 w 1451588"/>
                              <a:gd name="connsiteY6" fmla="*/ 712845 h 720807"/>
                              <a:gd name="connsiteX7" fmla="*/ 0 w 1451588"/>
                              <a:gd name="connsiteY7" fmla="*/ 713663 h 720807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727461 w 1451588"/>
                              <a:gd name="connsiteY5" fmla="*/ 353863 h 723188"/>
                              <a:gd name="connsiteX6" fmla="*/ 515226 w 1451588"/>
                              <a:gd name="connsiteY6" fmla="*/ 715226 h 723188"/>
                              <a:gd name="connsiteX7" fmla="*/ 0 w 1451588"/>
                              <a:gd name="connsiteY7" fmla="*/ 716044 h 723188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515226 w 1451588"/>
                              <a:gd name="connsiteY5" fmla="*/ 715226 h 723188"/>
                              <a:gd name="connsiteX6" fmla="*/ 0 w 1451588"/>
                              <a:gd name="connsiteY6" fmla="*/ 716044 h 72318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451588" h="723188">
                                <a:moveTo>
                                  <a:pt x="0" y="716044"/>
                                </a:moveTo>
                                <a:lnTo>
                                  <a:pt x="226439" y="4762"/>
                                </a:lnTo>
                                <a:lnTo>
                                  <a:pt x="1225149" y="0"/>
                                </a:lnTo>
                                <a:lnTo>
                                  <a:pt x="1451588" y="723188"/>
                                </a:lnTo>
                                <a:lnTo>
                                  <a:pt x="942552" y="718085"/>
                                </a:lnTo>
                                <a:lnTo>
                                  <a:pt x="515226" y="715226"/>
                                </a:lnTo>
                                <a:lnTo>
                                  <a:pt x="0" y="716044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1100" dirty="0"/>
                          </a:p>
                        </p:txBody>
                      </p:sp>
                      <p:sp>
                        <p:nvSpPr>
                          <p:cNvPr id="123" name="文本框 122"/>
                          <p:cNvSpPr txBox="1"/>
                          <p:nvPr/>
                        </p:nvSpPr>
                        <p:spPr>
                          <a:xfrm>
                            <a:off x="4972113" y="2763475"/>
                            <a:ext cx="18983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0</a:t>
                            </a:r>
                          </a:p>
                          <a:p>
                            <a:pPr algn="ctr"/>
                            <a:endParaRPr lang="en-US" altLang="zh-CN" sz="400" dirty="0">
                              <a:latin typeface="+mj-lt"/>
                            </a:endParaRPr>
                          </a:p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1</a:t>
                            </a:r>
                            <a:endParaRPr lang="zh-CN" altLang="en-US" sz="1000" dirty="0">
                              <a:latin typeface="+mj-lt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166" name="组合 165"/>
                <p:cNvGrpSpPr/>
                <p:nvPr/>
              </p:nvGrpSpPr>
              <p:grpSpPr>
                <a:xfrm>
                  <a:off x="1400894" y="2305804"/>
                  <a:ext cx="414069" cy="247237"/>
                  <a:chOff x="1172294" y="2305804"/>
                  <a:chExt cx="414069" cy="247237"/>
                </a:xfrm>
              </p:grpSpPr>
              <p:sp>
                <p:nvSpPr>
                  <p:cNvPr id="129" name="文本框 128"/>
                  <p:cNvSpPr txBox="1"/>
                  <p:nvPr/>
                </p:nvSpPr>
                <p:spPr>
                  <a:xfrm>
                    <a:off x="1172294" y="2305804"/>
                    <a:ext cx="41406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PC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cxnSp>
                <p:nvCxnSpPr>
                  <p:cNvPr id="130" name="直接连接符 129"/>
                  <p:cNvCxnSpPr/>
                  <p:nvPr/>
                </p:nvCxnSpPr>
                <p:spPr>
                  <a:xfrm flipV="1">
                    <a:off x="1222600" y="2549080"/>
                    <a:ext cx="324000" cy="396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组合 217"/>
                <p:cNvGrpSpPr/>
                <p:nvPr/>
              </p:nvGrpSpPr>
              <p:grpSpPr>
                <a:xfrm>
                  <a:off x="3864312" y="578043"/>
                  <a:ext cx="4911407" cy="2226699"/>
                  <a:chOff x="3635712" y="578043"/>
                  <a:chExt cx="4911407" cy="2226699"/>
                </a:xfrm>
              </p:grpSpPr>
              <p:grpSp>
                <p:nvGrpSpPr>
                  <p:cNvPr id="217" name="组合 216"/>
                  <p:cNvGrpSpPr/>
                  <p:nvPr/>
                </p:nvGrpSpPr>
                <p:grpSpPr>
                  <a:xfrm>
                    <a:off x="6035275" y="2228742"/>
                    <a:ext cx="2511844" cy="576000"/>
                    <a:chOff x="6035275" y="2228742"/>
                    <a:chExt cx="2511844" cy="576000"/>
                  </a:xfrm>
                </p:grpSpPr>
                <p:cxnSp>
                  <p:nvCxnSpPr>
                    <p:cNvPr id="177" name="直接连接符 176"/>
                    <p:cNvCxnSpPr/>
                    <p:nvPr/>
                  </p:nvCxnSpPr>
                  <p:spPr>
                    <a:xfrm flipV="1">
                      <a:off x="6044143" y="2697068"/>
                      <a:ext cx="900000" cy="656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组合 189"/>
                    <p:cNvGrpSpPr/>
                    <p:nvPr/>
                  </p:nvGrpSpPr>
                  <p:grpSpPr>
                    <a:xfrm>
                      <a:off x="7634160" y="2469485"/>
                      <a:ext cx="709235" cy="204167"/>
                      <a:chOff x="7634160" y="2469485"/>
                      <a:chExt cx="709235" cy="204167"/>
                    </a:xfrm>
                  </p:grpSpPr>
                  <p:cxnSp>
                    <p:nvCxnSpPr>
                      <p:cNvPr id="194" name="直接连接符 193"/>
                      <p:cNvCxnSpPr/>
                      <p:nvPr/>
                    </p:nvCxnSpPr>
                    <p:spPr>
                      <a:xfrm flipV="1">
                        <a:off x="7659395" y="2667085"/>
                        <a:ext cx="684000" cy="656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7" name="文本框 236"/>
                      <p:cNvSpPr txBox="1"/>
                      <p:nvPr/>
                    </p:nvSpPr>
                    <p:spPr>
                      <a:xfrm>
                        <a:off x="7634160" y="2469485"/>
                        <a:ext cx="704706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ReadData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</p:grpSp>
                <p:grpSp>
                  <p:nvGrpSpPr>
                    <p:cNvPr id="205" name="组合 204"/>
                    <p:cNvGrpSpPr/>
                    <p:nvPr/>
                  </p:nvGrpSpPr>
                  <p:grpSpPr>
                    <a:xfrm>
                      <a:off x="6035275" y="2228742"/>
                      <a:ext cx="2511844" cy="576000"/>
                      <a:chOff x="6035275" y="2228742"/>
                      <a:chExt cx="2511844" cy="576000"/>
                    </a:xfrm>
                  </p:grpSpPr>
                  <p:sp>
                    <p:nvSpPr>
                      <p:cNvPr id="178" name="文本框 177"/>
                      <p:cNvSpPr txBox="1"/>
                      <p:nvPr/>
                    </p:nvSpPr>
                    <p:spPr>
                      <a:xfrm>
                        <a:off x="6035275" y="2551565"/>
                        <a:ext cx="687860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ALUResult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grpSp>
                    <p:nvGrpSpPr>
                      <p:cNvPr id="186" name="组合 185"/>
                      <p:cNvGrpSpPr/>
                      <p:nvPr/>
                    </p:nvGrpSpPr>
                    <p:grpSpPr>
                      <a:xfrm>
                        <a:off x="6062574" y="2228742"/>
                        <a:ext cx="2484545" cy="576000"/>
                        <a:chOff x="6062574" y="2228742"/>
                        <a:chExt cx="2484545" cy="576000"/>
                      </a:xfrm>
                    </p:grpSpPr>
                    <p:grpSp>
                      <p:nvGrpSpPr>
                        <p:cNvPr id="151" name="组合 150"/>
                        <p:cNvGrpSpPr/>
                        <p:nvPr/>
                      </p:nvGrpSpPr>
                      <p:grpSpPr>
                        <a:xfrm>
                          <a:off x="8331119" y="2228742"/>
                          <a:ext cx="216000" cy="576000"/>
                          <a:chOff x="8331119" y="2228742"/>
                          <a:chExt cx="216000" cy="576000"/>
                        </a:xfrm>
                      </p:grpSpPr>
                      <p:sp>
                        <p:nvSpPr>
                          <p:cNvPr id="160" name="七角星 93"/>
                          <p:cNvSpPr/>
                          <p:nvPr/>
                        </p:nvSpPr>
                        <p:spPr>
                          <a:xfrm rot="5400000">
                            <a:off x="8151119" y="2408742"/>
                            <a:ext cx="576000" cy="216000"/>
                          </a:xfrm>
                          <a:custGeom>
                            <a:avLst/>
                            <a:gdLst>
                              <a:gd name="connsiteX0" fmla="*/ -4 w 1396810"/>
                              <a:gd name="connsiteY0" fmla="*/ 879868 h 1368152"/>
                              <a:gd name="connsiteX1" fmla="*/ 215092 w 1396810"/>
                              <a:gd name="connsiteY1" fmla="*/ 608888 h 1368152"/>
                              <a:gd name="connsiteX2" fmla="*/ 138327 w 1396810"/>
                              <a:gd name="connsiteY2" fmla="*/ 270980 h 1368152"/>
                              <a:gd name="connsiteX3" fmla="*/ 483313 w 1396810"/>
                              <a:gd name="connsiteY3" fmla="*/ 270981 h 1368152"/>
                              <a:gd name="connsiteX4" fmla="*/ 698405 w 1396810"/>
                              <a:gd name="connsiteY4" fmla="*/ 0 h 1368152"/>
                              <a:gd name="connsiteX5" fmla="*/ 913497 w 1396810"/>
                              <a:gd name="connsiteY5" fmla="*/ 270981 h 1368152"/>
                              <a:gd name="connsiteX6" fmla="*/ 1258483 w 1396810"/>
                              <a:gd name="connsiteY6" fmla="*/ 270980 h 1368152"/>
                              <a:gd name="connsiteX7" fmla="*/ 1181718 w 1396810"/>
                              <a:gd name="connsiteY7" fmla="*/ 608888 h 1368152"/>
                              <a:gd name="connsiteX8" fmla="*/ 1396814 w 1396810"/>
                              <a:gd name="connsiteY8" fmla="*/ 879868 h 1368152"/>
                              <a:gd name="connsiteX9" fmla="*/ 1085990 w 1396810"/>
                              <a:gd name="connsiteY9" fmla="*/ 1030251 h 1368152"/>
                              <a:gd name="connsiteX10" fmla="*/ 1009223 w 1396810"/>
                              <a:gd name="connsiteY10" fmla="*/ 1368159 h 1368152"/>
                              <a:gd name="connsiteX11" fmla="*/ 698405 w 1396810"/>
                              <a:gd name="connsiteY11" fmla="*/ 1217774 h 1368152"/>
                              <a:gd name="connsiteX12" fmla="*/ 387587 w 1396810"/>
                              <a:gd name="connsiteY12" fmla="*/ 1368159 h 1368152"/>
                              <a:gd name="connsiteX13" fmla="*/ 310820 w 1396810"/>
                              <a:gd name="connsiteY13" fmla="*/ 1030251 h 1368152"/>
                              <a:gd name="connsiteX14" fmla="*/ -4 w 1396810"/>
                              <a:gd name="connsiteY14" fmla="*/ 879868 h 1368152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85994 w 1396818"/>
                              <a:gd name="connsiteY8" fmla="*/ 759271 h 1097179"/>
                              <a:gd name="connsiteX9" fmla="*/ 1009227 w 1396818"/>
                              <a:gd name="connsiteY9" fmla="*/ 1097179 h 1097179"/>
                              <a:gd name="connsiteX10" fmla="*/ 698409 w 1396818"/>
                              <a:gd name="connsiteY10" fmla="*/ 946794 h 1097179"/>
                              <a:gd name="connsiteX11" fmla="*/ 387591 w 1396818"/>
                              <a:gd name="connsiteY11" fmla="*/ 1097179 h 1097179"/>
                              <a:gd name="connsiteX12" fmla="*/ 310824 w 1396818"/>
                              <a:gd name="connsiteY12" fmla="*/ 759271 h 1097179"/>
                              <a:gd name="connsiteX13" fmla="*/ 0 w 1396818"/>
                              <a:gd name="connsiteY13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310824 w 1396818"/>
                              <a:gd name="connsiteY11" fmla="*/ 759271 h 1097179"/>
                              <a:gd name="connsiteX12" fmla="*/ 0 w 1396818"/>
                              <a:gd name="connsiteY12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0 w 1396818"/>
                              <a:gd name="connsiteY11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181722 w 1396818"/>
                              <a:gd name="connsiteY5" fmla="*/ 337908 h 1097179"/>
                              <a:gd name="connsiteX6" fmla="*/ 1396818 w 1396818"/>
                              <a:gd name="connsiteY6" fmla="*/ 608888 h 1097179"/>
                              <a:gd name="connsiteX7" fmla="*/ 1009227 w 1396818"/>
                              <a:gd name="connsiteY7" fmla="*/ 1097179 h 1097179"/>
                              <a:gd name="connsiteX8" fmla="*/ 698409 w 1396818"/>
                              <a:gd name="connsiteY8" fmla="*/ 946794 h 1097179"/>
                              <a:gd name="connsiteX9" fmla="*/ 387591 w 1396818"/>
                              <a:gd name="connsiteY9" fmla="*/ 1097179 h 1097179"/>
                              <a:gd name="connsiteX10" fmla="*/ 0 w 1396818"/>
                              <a:gd name="connsiteY10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98409 w 1396818"/>
                              <a:gd name="connsiteY7" fmla="*/ 9467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524751 w 1396818"/>
                              <a:gd name="connsiteY8" fmla="*/ 66283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483317 w 1396818"/>
                              <a:gd name="connsiteY2" fmla="*/ 1 h 670459"/>
                              <a:gd name="connsiteX3" fmla="*/ 913501 w 1396818"/>
                              <a:gd name="connsiteY3" fmla="*/ 1 h 670459"/>
                              <a:gd name="connsiteX4" fmla="*/ 1258487 w 1396818"/>
                              <a:gd name="connsiteY4" fmla="*/ 0 h 670459"/>
                              <a:gd name="connsiteX5" fmla="*/ 1396818 w 1396818"/>
                              <a:gd name="connsiteY5" fmla="*/ 608888 h 670459"/>
                              <a:gd name="connsiteX6" fmla="*/ 894927 w 1396818"/>
                              <a:gd name="connsiteY6" fmla="*/ 670459 h 670459"/>
                              <a:gd name="connsiteX7" fmla="*/ 667929 w 1396818"/>
                              <a:gd name="connsiteY7" fmla="*/ 489594 h 670459"/>
                              <a:gd name="connsiteX8" fmla="*/ 524751 w 1396818"/>
                              <a:gd name="connsiteY8" fmla="*/ 662839 h 670459"/>
                              <a:gd name="connsiteX9" fmla="*/ 0 w 1396818"/>
                              <a:gd name="connsiteY9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913501 w 1396818"/>
                              <a:gd name="connsiteY2" fmla="*/ 1 h 670459"/>
                              <a:gd name="connsiteX3" fmla="*/ 1258487 w 1396818"/>
                              <a:gd name="connsiteY3" fmla="*/ 0 h 670459"/>
                              <a:gd name="connsiteX4" fmla="*/ 1396818 w 1396818"/>
                              <a:gd name="connsiteY4" fmla="*/ 608888 h 670459"/>
                              <a:gd name="connsiteX5" fmla="*/ 894927 w 1396818"/>
                              <a:gd name="connsiteY5" fmla="*/ 670459 h 670459"/>
                              <a:gd name="connsiteX6" fmla="*/ 667929 w 1396818"/>
                              <a:gd name="connsiteY6" fmla="*/ 489594 h 670459"/>
                              <a:gd name="connsiteX7" fmla="*/ 524751 w 1396818"/>
                              <a:gd name="connsiteY7" fmla="*/ 662839 h 670459"/>
                              <a:gd name="connsiteX8" fmla="*/ 0 w 1396818"/>
                              <a:gd name="connsiteY8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1258487 w 1396818"/>
                              <a:gd name="connsiteY2" fmla="*/ 0 h 670459"/>
                              <a:gd name="connsiteX3" fmla="*/ 1396818 w 1396818"/>
                              <a:gd name="connsiteY3" fmla="*/ 608888 h 670459"/>
                              <a:gd name="connsiteX4" fmla="*/ 894927 w 1396818"/>
                              <a:gd name="connsiteY4" fmla="*/ 670459 h 670459"/>
                              <a:gd name="connsiteX5" fmla="*/ 667929 w 1396818"/>
                              <a:gd name="connsiteY5" fmla="*/ 489594 h 670459"/>
                              <a:gd name="connsiteX6" fmla="*/ 524751 w 1396818"/>
                              <a:gd name="connsiteY6" fmla="*/ 662839 h 670459"/>
                              <a:gd name="connsiteX7" fmla="*/ 0 w 1396818"/>
                              <a:gd name="connsiteY7" fmla="*/ 608888 h 670459"/>
                              <a:gd name="connsiteX0" fmla="*/ 0 w 1403962"/>
                              <a:gd name="connsiteY0" fmla="*/ 663657 h 670459"/>
                              <a:gd name="connsiteX1" fmla="*/ 145475 w 1403962"/>
                              <a:gd name="connsiteY1" fmla="*/ 0 h 670459"/>
                              <a:gd name="connsiteX2" fmla="*/ 1265631 w 1403962"/>
                              <a:gd name="connsiteY2" fmla="*/ 0 h 670459"/>
                              <a:gd name="connsiteX3" fmla="*/ 1403962 w 1403962"/>
                              <a:gd name="connsiteY3" fmla="*/ 608888 h 670459"/>
                              <a:gd name="connsiteX4" fmla="*/ 902071 w 1403962"/>
                              <a:gd name="connsiteY4" fmla="*/ 670459 h 670459"/>
                              <a:gd name="connsiteX5" fmla="*/ 675073 w 1403962"/>
                              <a:gd name="connsiteY5" fmla="*/ 489594 h 670459"/>
                              <a:gd name="connsiteX6" fmla="*/ 531895 w 1403962"/>
                              <a:gd name="connsiteY6" fmla="*/ 662839 h 670459"/>
                              <a:gd name="connsiteX7" fmla="*/ 0 w 1403962"/>
                              <a:gd name="connsiteY7" fmla="*/ 663657 h 670459"/>
                              <a:gd name="connsiteX0" fmla="*/ 0 w 1358719"/>
                              <a:gd name="connsiteY0" fmla="*/ 663657 h 673182"/>
                              <a:gd name="connsiteX1" fmla="*/ 145475 w 1358719"/>
                              <a:gd name="connsiteY1" fmla="*/ 0 h 673182"/>
                              <a:gd name="connsiteX2" fmla="*/ 1265631 w 1358719"/>
                              <a:gd name="connsiteY2" fmla="*/ 0 h 673182"/>
                              <a:gd name="connsiteX3" fmla="*/ 1358719 w 1358719"/>
                              <a:gd name="connsiteY3" fmla="*/ 673182 h 673182"/>
                              <a:gd name="connsiteX4" fmla="*/ 902071 w 1358719"/>
                              <a:gd name="connsiteY4" fmla="*/ 670459 h 673182"/>
                              <a:gd name="connsiteX5" fmla="*/ 675073 w 1358719"/>
                              <a:gd name="connsiteY5" fmla="*/ 489594 h 673182"/>
                              <a:gd name="connsiteX6" fmla="*/ 531895 w 1358719"/>
                              <a:gd name="connsiteY6" fmla="*/ 662839 h 673182"/>
                              <a:gd name="connsiteX7" fmla="*/ 0 w 1358719"/>
                              <a:gd name="connsiteY7" fmla="*/ 663657 h 673182"/>
                              <a:gd name="connsiteX0" fmla="*/ 0 w 1442063"/>
                              <a:gd name="connsiteY0" fmla="*/ 666038 h 673182"/>
                              <a:gd name="connsiteX1" fmla="*/ 228819 w 1442063"/>
                              <a:gd name="connsiteY1" fmla="*/ 0 h 673182"/>
                              <a:gd name="connsiteX2" fmla="*/ 1348975 w 1442063"/>
                              <a:gd name="connsiteY2" fmla="*/ 0 h 673182"/>
                              <a:gd name="connsiteX3" fmla="*/ 1442063 w 1442063"/>
                              <a:gd name="connsiteY3" fmla="*/ 673182 h 673182"/>
                              <a:gd name="connsiteX4" fmla="*/ 985415 w 1442063"/>
                              <a:gd name="connsiteY4" fmla="*/ 670459 h 673182"/>
                              <a:gd name="connsiteX5" fmla="*/ 758417 w 1442063"/>
                              <a:gd name="connsiteY5" fmla="*/ 489594 h 673182"/>
                              <a:gd name="connsiteX6" fmla="*/ 615239 w 1442063"/>
                              <a:gd name="connsiteY6" fmla="*/ 662839 h 673182"/>
                              <a:gd name="connsiteX7" fmla="*/ 0 w 1442063"/>
                              <a:gd name="connsiteY7" fmla="*/ 666038 h 673182"/>
                              <a:gd name="connsiteX0" fmla="*/ 0 w 1442063"/>
                              <a:gd name="connsiteY0" fmla="*/ 711282 h 718426"/>
                              <a:gd name="connsiteX1" fmla="*/ 228819 w 1442063"/>
                              <a:gd name="connsiteY1" fmla="*/ 45244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20807 h 727951"/>
                              <a:gd name="connsiteX1" fmla="*/ 221676 w 1442063"/>
                              <a:gd name="connsiteY1" fmla="*/ 0 h 727951"/>
                              <a:gd name="connsiteX2" fmla="*/ 1237056 w 1442063"/>
                              <a:gd name="connsiteY2" fmla="*/ 9525 h 727951"/>
                              <a:gd name="connsiteX3" fmla="*/ 1442063 w 1442063"/>
                              <a:gd name="connsiteY3" fmla="*/ 727951 h 727951"/>
                              <a:gd name="connsiteX4" fmla="*/ 985415 w 1442063"/>
                              <a:gd name="connsiteY4" fmla="*/ 725228 h 727951"/>
                              <a:gd name="connsiteX5" fmla="*/ 758417 w 1442063"/>
                              <a:gd name="connsiteY5" fmla="*/ 544363 h 727951"/>
                              <a:gd name="connsiteX6" fmla="*/ 615239 w 1442063"/>
                              <a:gd name="connsiteY6" fmla="*/ 717608 h 727951"/>
                              <a:gd name="connsiteX7" fmla="*/ 0 w 1442063"/>
                              <a:gd name="connsiteY7" fmla="*/ 720807 h 727951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28265 w 1442063"/>
                              <a:gd name="connsiteY4" fmla="*/ 708560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28265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3027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0171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5226 w 1451588"/>
                              <a:gd name="connsiteY6" fmla="*/ 710464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3663 h 720807"/>
                              <a:gd name="connsiteX1" fmla="*/ 226439 w 1451588"/>
                              <a:gd name="connsiteY1" fmla="*/ 2381 h 720807"/>
                              <a:gd name="connsiteX2" fmla="*/ 1229912 w 1451588"/>
                              <a:gd name="connsiteY2" fmla="*/ 0 h 720807"/>
                              <a:gd name="connsiteX3" fmla="*/ 1451588 w 1451588"/>
                              <a:gd name="connsiteY3" fmla="*/ 720807 h 720807"/>
                              <a:gd name="connsiteX4" fmla="*/ 942552 w 1451588"/>
                              <a:gd name="connsiteY4" fmla="*/ 715704 h 720807"/>
                              <a:gd name="connsiteX5" fmla="*/ 727461 w 1451588"/>
                              <a:gd name="connsiteY5" fmla="*/ 351482 h 720807"/>
                              <a:gd name="connsiteX6" fmla="*/ 515226 w 1451588"/>
                              <a:gd name="connsiteY6" fmla="*/ 712845 h 720807"/>
                              <a:gd name="connsiteX7" fmla="*/ 0 w 1451588"/>
                              <a:gd name="connsiteY7" fmla="*/ 713663 h 720807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727461 w 1451588"/>
                              <a:gd name="connsiteY5" fmla="*/ 353863 h 723188"/>
                              <a:gd name="connsiteX6" fmla="*/ 515226 w 1451588"/>
                              <a:gd name="connsiteY6" fmla="*/ 715226 h 723188"/>
                              <a:gd name="connsiteX7" fmla="*/ 0 w 1451588"/>
                              <a:gd name="connsiteY7" fmla="*/ 716044 h 723188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515226 w 1451588"/>
                              <a:gd name="connsiteY5" fmla="*/ 715226 h 723188"/>
                              <a:gd name="connsiteX6" fmla="*/ 0 w 1451588"/>
                              <a:gd name="connsiteY6" fmla="*/ 716044 h 72318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451588" h="723188">
                                <a:moveTo>
                                  <a:pt x="0" y="716044"/>
                                </a:moveTo>
                                <a:lnTo>
                                  <a:pt x="226439" y="4762"/>
                                </a:lnTo>
                                <a:lnTo>
                                  <a:pt x="1225149" y="0"/>
                                </a:lnTo>
                                <a:lnTo>
                                  <a:pt x="1451588" y="723188"/>
                                </a:lnTo>
                                <a:lnTo>
                                  <a:pt x="942552" y="718085"/>
                                </a:lnTo>
                                <a:lnTo>
                                  <a:pt x="515226" y="715226"/>
                                </a:lnTo>
                                <a:lnTo>
                                  <a:pt x="0" y="716044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1100" dirty="0"/>
                          </a:p>
                        </p:txBody>
                      </p:sp>
                      <p:sp>
                        <p:nvSpPr>
                          <p:cNvPr id="163" name="文本框 162"/>
                          <p:cNvSpPr txBox="1"/>
                          <p:nvPr/>
                        </p:nvSpPr>
                        <p:spPr>
                          <a:xfrm>
                            <a:off x="8344200" y="2332076"/>
                            <a:ext cx="18983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0</a:t>
                            </a:r>
                          </a:p>
                          <a:p>
                            <a:pPr algn="ctr"/>
                            <a:endParaRPr lang="en-US" altLang="zh-CN" sz="400" dirty="0">
                              <a:latin typeface="+mj-lt"/>
                            </a:endParaRPr>
                          </a:p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1</a:t>
                            </a:r>
                            <a:endParaRPr lang="zh-CN" altLang="en-US" sz="1000" dirty="0">
                              <a:latin typeface="+mj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79" name="组合 178"/>
                        <p:cNvGrpSpPr/>
                        <p:nvPr/>
                      </p:nvGrpSpPr>
                      <p:grpSpPr>
                        <a:xfrm>
                          <a:off x="6062574" y="2383095"/>
                          <a:ext cx="2273240" cy="323858"/>
                          <a:chOff x="6062574" y="2383095"/>
                          <a:chExt cx="2273240" cy="323858"/>
                        </a:xfrm>
                      </p:grpSpPr>
                      <p:cxnSp>
                        <p:nvCxnSpPr>
                          <p:cNvPr id="173" name="直接连接符 209"/>
                          <p:cNvCxnSpPr/>
                          <p:nvPr/>
                        </p:nvCxnSpPr>
                        <p:spPr>
                          <a:xfrm rot="5400000" flipH="1" flipV="1">
                            <a:off x="7382260" y="1752649"/>
                            <a:ext cx="323108" cy="1584000"/>
                          </a:xfrm>
                          <a:prstGeom prst="bentConnector4">
                            <a:avLst>
                              <a:gd name="adj1" fmla="val 260766"/>
                              <a:gd name="adj2" fmla="val 78402"/>
                            </a:avLst>
                          </a:prstGeom>
                          <a:ln w="38100">
                            <a:solidFill>
                              <a:schemeClr val="tx1"/>
                            </a:solidFill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2" name="直接连接符 211"/>
                          <p:cNvCxnSpPr/>
                          <p:nvPr/>
                        </p:nvCxnSpPr>
                        <p:spPr>
                          <a:xfrm flipV="1">
                            <a:off x="6062574" y="2700386"/>
                            <a:ext cx="684000" cy="656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3635712" y="578043"/>
                    <a:ext cx="4808539" cy="1700724"/>
                  </a:xfrm>
                  <a:prstGeom prst="bentConnector3">
                    <a:avLst>
                      <a:gd name="adj1" fmla="val 99918"/>
                    </a:avLst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/>
                <p:cNvGrpSpPr/>
                <p:nvPr/>
              </p:nvGrpSpPr>
              <p:grpSpPr>
                <a:xfrm>
                  <a:off x="5744081" y="4540072"/>
                  <a:ext cx="358246" cy="782446"/>
                  <a:chOff x="6500796" y="4378984"/>
                  <a:chExt cx="358246" cy="782446"/>
                </a:xfrm>
              </p:grpSpPr>
              <p:sp>
                <p:nvSpPr>
                  <p:cNvPr id="137" name="七角星 93"/>
                  <p:cNvSpPr/>
                  <p:nvPr/>
                </p:nvSpPr>
                <p:spPr>
                  <a:xfrm rot="5400000">
                    <a:off x="6281076" y="4598704"/>
                    <a:ext cx="782446" cy="343006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727461" y="353863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6657227" y="4673482"/>
                    <a:ext cx="201815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+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55" name="直接连接符 154"/>
                <p:cNvCxnSpPr/>
                <p:nvPr/>
              </p:nvCxnSpPr>
              <p:spPr>
                <a:xfrm flipV="1">
                  <a:off x="4515835" y="4720184"/>
                  <a:ext cx="684000" cy="656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组合 7"/>
                <p:cNvGrpSpPr/>
                <p:nvPr/>
              </p:nvGrpSpPr>
              <p:grpSpPr>
                <a:xfrm>
                  <a:off x="5173761" y="4568829"/>
                  <a:ext cx="385004" cy="288280"/>
                  <a:chOff x="5197742" y="4642032"/>
                  <a:chExt cx="385004" cy="288280"/>
                </a:xfrm>
              </p:grpSpPr>
              <p:sp>
                <p:nvSpPr>
                  <p:cNvPr id="7" name="平行四边形 6"/>
                  <p:cNvSpPr/>
                  <p:nvPr/>
                </p:nvSpPr>
                <p:spPr>
                  <a:xfrm flipH="1">
                    <a:off x="5197742" y="4642032"/>
                    <a:ext cx="385004" cy="288280"/>
                  </a:xfrm>
                  <a:prstGeom prst="parallelogram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156" name="文本框 155"/>
                  <p:cNvSpPr txBox="1"/>
                  <p:nvPr/>
                </p:nvSpPr>
                <p:spPr>
                  <a:xfrm>
                    <a:off x="5215593" y="4693839"/>
                    <a:ext cx="34930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&lt;&lt;2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57" name="直接连接符 156"/>
                <p:cNvCxnSpPr/>
                <p:nvPr/>
              </p:nvCxnSpPr>
              <p:spPr>
                <a:xfrm flipV="1">
                  <a:off x="5521415" y="4716158"/>
                  <a:ext cx="216000" cy="656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>
                  <a:off x="2364870" y="4558541"/>
                  <a:ext cx="3384000" cy="612000"/>
                </a:xfrm>
                <a:prstGeom prst="bentConnector3">
                  <a:avLst>
                    <a:gd name="adj1" fmla="val 668"/>
                  </a:avLst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合 12"/>
                <p:cNvGrpSpPr/>
                <p:nvPr/>
              </p:nvGrpSpPr>
              <p:grpSpPr>
                <a:xfrm>
                  <a:off x="501526" y="2204757"/>
                  <a:ext cx="216000" cy="576000"/>
                  <a:chOff x="5111432" y="2812541"/>
                  <a:chExt cx="216000" cy="576000"/>
                </a:xfrm>
              </p:grpSpPr>
              <p:sp>
                <p:nvSpPr>
                  <p:cNvPr id="169" name="七角星 93"/>
                  <p:cNvSpPr/>
                  <p:nvPr/>
                </p:nvSpPr>
                <p:spPr>
                  <a:xfrm rot="5400000">
                    <a:off x="4931432" y="2992541"/>
                    <a:ext cx="576000" cy="216000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515226 w 1451588"/>
                      <a:gd name="connsiteY5" fmla="*/ 715226 h 723188"/>
                      <a:gd name="connsiteX6" fmla="*/ 0 w 1451588"/>
                      <a:gd name="connsiteY6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文本框 175"/>
                  <p:cNvSpPr txBox="1"/>
                  <p:nvPr/>
                </p:nvSpPr>
                <p:spPr>
                  <a:xfrm>
                    <a:off x="5124513" y="2915875"/>
                    <a:ext cx="189839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0</a:t>
                    </a:r>
                  </a:p>
                  <a:p>
                    <a:pPr algn="ctr"/>
                    <a:endParaRPr lang="en-US" altLang="zh-CN" sz="400" dirty="0">
                      <a:latin typeface="+mj-lt"/>
                    </a:endParaRP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1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80" name="直接连接符 179"/>
                <p:cNvCxnSpPr/>
                <p:nvPr/>
              </p:nvCxnSpPr>
              <p:spPr>
                <a:xfrm flipV="1">
                  <a:off x="726822" y="2540567"/>
                  <a:ext cx="324000" cy="396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肘形连接符 180"/>
                <p:cNvCxnSpPr/>
                <p:nvPr/>
              </p:nvCxnSpPr>
              <p:spPr>
                <a:xfrm flipH="1" flipV="1">
                  <a:off x="509446" y="2626712"/>
                  <a:ext cx="5580000" cy="2304000"/>
                </a:xfrm>
                <a:prstGeom prst="bentConnector5">
                  <a:avLst>
                    <a:gd name="adj1" fmla="val -2009"/>
                    <a:gd name="adj2" fmla="val -20278"/>
                    <a:gd name="adj3" fmla="val 106351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文本框 183"/>
                <p:cNvSpPr txBox="1"/>
                <p:nvPr/>
              </p:nvSpPr>
              <p:spPr>
                <a:xfrm>
                  <a:off x="6102796" y="4743721"/>
                  <a:ext cx="592538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PCBranch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2" name="流程图: 延期 21"/>
                <p:cNvSpPr/>
                <p:nvPr/>
              </p:nvSpPr>
              <p:spPr>
                <a:xfrm>
                  <a:off x="6652816" y="2380269"/>
                  <a:ext cx="216000" cy="18000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193" name="直接连接符 192"/>
                <p:cNvCxnSpPr/>
                <p:nvPr/>
              </p:nvCxnSpPr>
              <p:spPr>
                <a:xfrm rot="10800000" flipH="1" flipV="1">
                  <a:off x="3880815" y="947542"/>
                  <a:ext cx="2772000" cy="1476000"/>
                </a:xfrm>
                <a:prstGeom prst="bentConnector3">
                  <a:avLst>
                    <a:gd name="adj1" fmla="val 96193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/>
                <p:nvPr/>
              </p:nvCxnSpPr>
              <p:spPr>
                <a:xfrm flipH="1" flipV="1">
                  <a:off x="6256651" y="2511156"/>
                  <a:ext cx="396000" cy="1101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文本框 218"/>
                <p:cNvSpPr txBox="1"/>
                <p:nvPr/>
              </p:nvSpPr>
              <p:spPr>
                <a:xfrm>
                  <a:off x="6277527" y="2364957"/>
                  <a:ext cx="297984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Zero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cxnSp>
              <p:nvCxnSpPr>
                <p:cNvPr id="220" name="肘形连接符 219"/>
                <p:cNvCxnSpPr>
                  <a:endCxn id="169" idx="0"/>
                </p:cNvCxnSpPr>
                <p:nvPr/>
              </p:nvCxnSpPr>
              <p:spPr>
                <a:xfrm rot="10800000">
                  <a:off x="597909" y="2248908"/>
                  <a:ext cx="6264000" cy="216000"/>
                </a:xfrm>
                <a:prstGeom prst="bentConnector4">
                  <a:avLst>
                    <a:gd name="adj1" fmla="val -1033"/>
                    <a:gd name="adj2" fmla="val 968975"/>
                  </a:avLst>
                </a:prstGeom>
                <a:ln w="9525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文本框 256"/>
              <p:cNvSpPr txBox="1"/>
              <p:nvPr/>
            </p:nvSpPr>
            <p:spPr>
              <a:xfrm rot="16200000">
                <a:off x="6628015" y="1981317"/>
                <a:ext cx="447645" cy="159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PCSrc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</p:grpSp>
      <p:sp>
        <p:nvSpPr>
          <p:cNvPr id="174" name="矩形 173"/>
          <p:cNvSpPr/>
          <p:nvPr/>
        </p:nvSpPr>
        <p:spPr>
          <a:xfrm>
            <a:off x="581026" y="678010"/>
            <a:ext cx="831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类型指令扩展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beq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64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31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imm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41256" y="1187777"/>
            <a:ext cx="8637955" cy="4898363"/>
            <a:chOff x="241256" y="1187777"/>
            <a:chExt cx="8637955" cy="4898363"/>
          </a:xfrm>
        </p:grpSpPr>
        <p:grpSp>
          <p:nvGrpSpPr>
            <p:cNvPr id="231" name="组合 230"/>
            <p:cNvGrpSpPr/>
            <p:nvPr/>
          </p:nvGrpSpPr>
          <p:grpSpPr>
            <a:xfrm>
              <a:off x="2939539" y="1187777"/>
              <a:ext cx="1771583" cy="2150301"/>
              <a:chOff x="2938407" y="1984431"/>
              <a:chExt cx="1771583" cy="2150301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3518964" y="2009539"/>
                <a:ext cx="441671" cy="1334917"/>
              </a:xfrm>
              <a:prstGeom prst="roundRect">
                <a:avLst>
                  <a:gd name="adj" fmla="val 8038"/>
                </a:avLst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grpSp>
            <p:nvGrpSpPr>
              <p:cNvPr id="233" name="组合 232"/>
              <p:cNvGrpSpPr/>
              <p:nvPr/>
            </p:nvGrpSpPr>
            <p:grpSpPr>
              <a:xfrm>
                <a:off x="3998365" y="1984431"/>
                <a:ext cx="711625" cy="1325638"/>
                <a:chOff x="3985665" y="2060631"/>
                <a:chExt cx="711625" cy="1325638"/>
              </a:xfrm>
            </p:grpSpPr>
            <p:sp>
              <p:nvSpPr>
                <p:cNvPr id="246" name="文本框 245"/>
                <p:cNvSpPr txBox="1"/>
                <p:nvPr/>
              </p:nvSpPr>
              <p:spPr>
                <a:xfrm>
                  <a:off x="3985665" y="3021216"/>
                  <a:ext cx="42588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RegDst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47" name="文本框 246"/>
                <p:cNvSpPr txBox="1"/>
                <p:nvPr/>
              </p:nvSpPr>
              <p:spPr>
                <a:xfrm>
                  <a:off x="3985665" y="2060631"/>
                  <a:ext cx="63616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+mj-lt"/>
                    </a:rPr>
                    <a:t>MemToReg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49" name="文本框 248"/>
                <p:cNvSpPr txBox="1"/>
                <p:nvPr/>
              </p:nvSpPr>
              <p:spPr>
                <a:xfrm>
                  <a:off x="3985665" y="2252748"/>
                  <a:ext cx="610514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MemWrite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3985665" y="2444865"/>
                  <a:ext cx="402185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Branch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3985665" y="2829099"/>
                  <a:ext cx="4573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ALUSrc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5" name="文本框 254"/>
                <p:cNvSpPr txBox="1"/>
                <p:nvPr/>
              </p:nvSpPr>
              <p:spPr>
                <a:xfrm>
                  <a:off x="3985665" y="3232381"/>
                  <a:ext cx="56406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RegWrite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6" name="文本框 255"/>
                <p:cNvSpPr txBox="1"/>
                <p:nvPr/>
              </p:nvSpPr>
              <p:spPr>
                <a:xfrm>
                  <a:off x="3985665" y="2636982"/>
                  <a:ext cx="711625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ALUControl</a:t>
                  </a:r>
                  <a:endParaRPr lang="zh-CN" altLang="en-US" sz="1000" dirty="0">
                    <a:latin typeface="+mj-lt"/>
                  </a:endParaRPr>
                </a:p>
              </p:txBody>
            </p:sp>
          </p:grpSp>
          <p:grpSp>
            <p:nvGrpSpPr>
              <p:cNvPr id="234" name="组合 233"/>
              <p:cNvGrpSpPr/>
              <p:nvPr/>
            </p:nvGrpSpPr>
            <p:grpSpPr>
              <a:xfrm>
                <a:off x="2938407" y="2639335"/>
                <a:ext cx="561407" cy="1495397"/>
                <a:chOff x="2938407" y="2639335"/>
                <a:chExt cx="561407" cy="1495397"/>
              </a:xfrm>
            </p:grpSpPr>
            <p:grpSp>
              <p:nvGrpSpPr>
                <p:cNvPr id="240" name="组合 239"/>
                <p:cNvGrpSpPr/>
                <p:nvPr/>
              </p:nvGrpSpPr>
              <p:grpSpPr>
                <a:xfrm>
                  <a:off x="2938407" y="2934290"/>
                  <a:ext cx="558000" cy="307777"/>
                  <a:chOff x="2981375" y="1765899"/>
                  <a:chExt cx="548604" cy="307777"/>
                </a:xfrm>
              </p:grpSpPr>
              <p:cxnSp>
                <p:nvCxnSpPr>
                  <p:cNvPr id="244" name="肘形连接符 250"/>
                  <p:cNvCxnSpPr/>
                  <p:nvPr/>
                </p:nvCxnSpPr>
                <p:spPr>
                  <a:xfrm>
                    <a:off x="2981375" y="1908053"/>
                    <a:ext cx="548604" cy="305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文本框 244"/>
                  <p:cNvSpPr txBox="1"/>
                  <p:nvPr/>
                </p:nvSpPr>
                <p:spPr>
                  <a:xfrm>
                    <a:off x="3049638" y="1765899"/>
                    <a:ext cx="35393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Funct</a:t>
                    </a: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5:0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grpSp>
              <p:nvGrpSpPr>
                <p:cNvPr id="241" name="组合 240"/>
                <p:cNvGrpSpPr/>
                <p:nvPr/>
              </p:nvGrpSpPr>
              <p:grpSpPr>
                <a:xfrm>
                  <a:off x="2939296" y="2639335"/>
                  <a:ext cx="560518" cy="1495397"/>
                  <a:chOff x="2939296" y="2639335"/>
                  <a:chExt cx="560518" cy="1495397"/>
                </a:xfrm>
              </p:grpSpPr>
              <p:cxnSp>
                <p:nvCxnSpPr>
                  <p:cNvPr id="242" name="肘形连接符 241"/>
                  <p:cNvCxnSpPr/>
                  <p:nvPr/>
                </p:nvCxnSpPr>
                <p:spPr>
                  <a:xfrm rot="5400000" flipH="1" flipV="1">
                    <a:off x="2553555" y="3188473"/>
                    <a:ext cx="1332000" cy="560518"/>
                  </a:xfrm>
                  <a:prstGeom prst="bentConnector3">
                    <a:avLst>
                      <a:gd name="adj1" fmla="val 99738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3" name="文本框 242"/>
                  <p:cNvSpPr txBox="1"/>
                  <p:nvPr/>
                </p:nvSpPr>
                <p:spPr>
                  <a:xfrm>
                    <a:off x="3007839" y="2639335"/>
                    <a:ext cx="36000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Op</a:t>
                    </a: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31:26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235" name="文本框 234"/>
              <p:cNvSpPr txBox="1"/>
              <p:nvPr/>
            </p:nvSpPr>
            <p:spPr>
              <a:xfrm>
                <a:off x="3566471" y="2185409"/>
                <a:ext cx="3466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+mj-lt"/>
                  </a:rPr>
                  <a:t>控制单元</a:t>
                </a:r>
              </a:p>
            </p:txBody>
          </p:sp>
          <p:sp>
            <p:nvSpPr>
              <p:cNvPr id="238" name="文本框 237"/>
              <p:cNvSpPr txBox="1"/>
              <p:nvPr/>
            </p:nvSpPr>
            <p:spPr>
              <a:xfrm>
                <a:off x="3551928" y="2717279"/>
                <a:ext cx="22848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latin typeface="+mj-lt"/>
                  </a:rPr>
                  <a:t>Op</a:t>
                </a:r>
                <a:endParaRPr lang="zh-CN" altLang="en-US" sz="1000" dirty="0">
                  <a:latin typeface="+mj-lt"/>
                </a:endParaRPr>
              </a:p>
            </p:txBody>
          </p:sp>
          <p:sp>
            <p:nvSpPr>
              <p:cNvPr id="239" name="文本框 238"/>
              <p:cNvSpPr txBox="1"/>
              <p:nvPr/>
            </p:nvSpPr>
            <p:spPr>
              <a:xfrm>
                <a:off x="3545547" y="2991684"/>
                <a:ext cx="36000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latin typeface="+mj-lt"/>
                  </a:rPr>
                  <a:t>Funct</a:t>
                </a:r>
                <a:endParaRPr lang="zh-CN" altLang="en-US" sz="1000" dirty="0">
                  <a:latin typeface="+mj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63504" y="1341665"/>
              <a:ext cx="8515707" cy="4744475"/>
              <a:chOff x="277244" y="1341665"/>
              <a:chExt cx="8515707" cy="4744475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77244" y="1341665"/>
                <a:ext cx="8515707" cy="4744475"/>
                <a:chOff x="277244" y="578043"/>
                <a:chExt cx="8515707" cy="4744475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2527617" y="2366645"/>
                  <a:ext cx="357085" cy="204107"/>
                  <a:chOff x="2299017" y="2366645"/>
                  <a:chExt cx="357085" cy="204107"/>
                </a:xfrm>
              </p:grpSpPr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2299017" y="2366645"/>
                    <a:ext cx="357085" cy="153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Instr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cxnSp>
                <p:nvCxnSpPr>
                  <p:cNvPr id="153" name="直接连接符 152"/>
                  <p:cNvCxnSpPr/>
                  <p:nvPr/>
                </p:nvCxnSpPr>
                <p:spPr>
                  <a:xfrm flipV="1">
                    <a:off x="2330049" y="2566791"/>
                    <a:ext cx="288000" cy="396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文本框 186"/>
                <p:cNvSpPr txBox="1"/>
                <p:nvPr/>
              </p:nvSpPr>
              <p:spPr>
                <a:xfrm>
                  <a:off x="684683" y="2284885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CN" altLang="en-US" sz="1200" dirty="0">
                    <a:latin typeface="+mj-lt"/>
                  </a:endParaRPr>
                </a:p>
              </p:txBody>
            </p:sp>
            <p:grpSp>
              <p:nvGrpSpPr>
                <p:cNvPr id="165" name="组合 164"/>
                <p:cNvGrpSpPr/>
                <p:nvPr/>
              </p:nvGrpSpPr>
              <p:grpSpPr>
                <a:xfrm>
                  <a:off x="1136432" y="770160"/>
                  <a:ext cx="6809700" cy="2916732"/>
                  <a:chOff x="907832" y="770160"/>
                  <a:chExt cx="6809700" cy="2916732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1561515" y="2149784"/>
                    <a:ext cx="844171" cy="1248959"/>
                    <a:chOff x="1561515" y="2149784"/>
                    <a:chExt cx="844171" cy="1248959"/>
                  </a:xfrm>
                </p:grpSpPr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1621898" y="2149784"/>
                      <a:ext cx="699319" cy="124895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1594136" y="2829432"/>
                      <a:ext cx="7292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指令</a:t>
                      </a:r>
                      <a:endParaRPr lang="en-US" altLang="zh-CN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存储器</a:t>
                      </a:r>
                    </a:p>
                  </p:txBody>
                </p:sp>
                <p:sp>
                  <p:nvSpPr>
                    <p:cNvPr id="53" name="文本框 52"/>
                    <p:cNvSpPr txBox="1"/>
                    <p:nvPr/>
                  </p:nvSpPr>
                  <p:spPr>
                    <a:xfrm>
                      <a:off x="1561515" y="2452988"/>
                      <a:ext cx="2932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>
                      <a:off x="1974366" y="2452988"/>
                      <a:ext cx="4313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907832" y="1933404"/>
                    <a:ext cx="414069" cy="981688"/>
                    <a:chOff x="907832" y="1933404"/>
                    <a:chExt cx="414069" cy="981688"/>
                  </a:xfrm>
                </p:grpSpPr>
                <p:grpSp>
                  <p:nvGrpSpPr>
                    <p:cNvPr id="200" name="组合 199"/>
                    <p:cNvGrpSpPr/>
                    <p:nvPr/>
                  </p:nvGrpSpPr>
                  <p:grpSpPr>
                    <a:xfrm>
                      <a:off x="929049" y="2242232"/>
                      <a:ext cx="366316" cy="672860"/>
                      <a:chOff x="1731683" y="1984075"/>
                      <a:chExt cx="366316" cy="672860"/>
                    </a:xfrm>
                  </p:grpSpPr>
                  <p:sp>
                    <p:nvSpPr>
                      <p:cNvPr id="203" name="等腰三角形 202"/>
                      <p:cNvSpPr/>
                      <p:nvPr/>
                    </p:nvSpPr>
                    <p:spPr>
                      <a:xfrm flipV="1">
                        <a:off x="1731683" y="1984075"/>
                        <a:ext cx="360000" cy="163901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2400" dirty="0"/>
                      </a:p>
                    </p:txBody>
                  </p:sp>
                  <p:sp>
                    <p:nvSpPr>
                      <p:cNvPr id="202" name="矩形 201"/>
                      <p:cNvSpPr/>
                      <p:nvPr/>
                    </p:nvSpPr>
                    <p:spPr>
                      <a:xfrm>
                        <a:off x="1737999" y="1984075"/>
                        <a:ext cx="360000" cy="67286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2400" dirty="0"/>
                      </a:p>
                    </p:txBody>
                  </p:sp>
                </p:grpSp>
                <p:cxnSp>
                  <p:nvCxnSpPr>
                    <p:cNvPr id="201" name="直接连接符 200"/>
                    <p:cNvCxnSpPr/>
                    <p:nvPr/>
                  </p:nvCxnSpPr>
                  <p:spPr>
                    <a:xfrm>
                      <a:off x="1120833" y="2095152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1" name="文本框 190"/>
                    <p:cNvSpPr txBox="1"/>
                    <p:nvPr/>
                  </p:nvSpPr>
                  <p:spPr>
                    <a:xfrm>
                      <a:off x="934512" y="1933404"/>
                      <a:ext cx="365772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CLK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92" name="文本框 191"/>
                    <p:cNvSpPr txBox="1"/>
                    <p:nvPr/>
                  </p:nvSpPr>
                  <p:spPr>
                    <a:xfrm>
                      <a:off x="907832" y="2522112"/>
                      <a:ext cx="4140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PC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50" name="组合 149"/>
                  <p:cNvGrpSpPr/>
                  <p:nvPr/>
                </p:nvGrpSpPr>
                <p:grpSpPr>
                  <a:xfrm>
                    <a:off x="3646907" y="770160"/>
                    <a:ext cx="4070625" cy="2916732"/>
                    <a:chOff x="3646907" y="770160"/>
                    <a:chExt cx="4070625" cy="2916732"/>
                  </a:xfrm>
                </p:grpSpPr>
                <p:sp>
                  <p:nvSpPr>
                    <p:cNvPr id="80" name="等腰三角形 79"/>
                    <p:cNvSpPr/>
                    <p:nvPr/>
                  </p:nvSpPr>
                  <p:spPr>
                    <a:xfrm flipV="1">
                      <a:off x="7039157" y="2183286"/>
                      <a:ext cx="252000" cy="10800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cxnSp>
                  <p:nvCxnSpPr>
                    <p:cNvPr id="81" name="直接连接符 80"/>
                    <p:cNvCxnSpPr/>
                    <p:nvPr/>
                  </p:nvCxnSpPr>
                  <p:spPr>
                    <a:xfrm>
                      <a:off x="7161933" y="2036206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文本框 81"/>
                    <p:cNvSpPr txBox="1"/>
                    <p:nvPr/>
                  </p:nvSpPr>
                  <p:spPr>
                    <a:xfrm>
                      <a:off x="6993054" y="1873659"/>
                      <a:ext cx="341797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CLK</a:t>
                      </a:r>
                      <a:endParaRPr lang="zh-CN" altLang="en-US" sz="1000" dirty="0">
                        <a:latin typeface="+mj-lt"/>
                      </a:endParaRPr>
                    </a:p>
                  </p:txBody>
                </p:sp>
                <p:sp>
                  <p:nvSpPr>
                    <p:cNvPr id="63" name="矩形 62"/>
                    <p:cNvSpPr/>
                    <p:nvPr/>
                  </p:nvSpPr>
                  <p:spPr>
                    <a:xfrm>
                      <a:off x="6962574" y="2178492"/>
                      <a:ext cx="698400" cy="150840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6945714" y="2947193"/>
                      <a:ext cx="7292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</a:t>
                      </a:r>
                      <a:endParaRPr lang="en-US" altLang="zh-CN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存储器</a:t>
                      </a:r>
                    </a:p>
                  </p:txBody>
                </p:sp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6910817" y="2555795"/>
                      <a:ext cx="2932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20" name="文本框 119"/>
                    <p:cNvSpPr txBox="1"/>
                    <p:nvPr/>
                  </p:nvSpPr>
                  <p:spPr>
                    <a:xfrm>
                      <a:off x="7239386" y="2128695"/>
                      <a:ext cx="4770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WE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33" name="文本框 132"/>
                    <p:cNvSpPr txBox="1"/>
                    <p:nvPr/>
                  </p:nvSpPr>
                  <p:spPr>
                    <a:xfrm>
                      <a:off x="7286212" y="2555795"/>
                      <a:ext cx="4313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46" name="文本框 145"/>
                    <p:cNvSpPr txBox="1"/>
                    <p:nvPr/>
                  </p:nvSpPr>
                  <p:spPr>
                    <a:xfrm>
                      <a:off x="6871769" y="3362403"/>
                      <a:ext cx="5116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cxnSp>
                  <p:nvCxnSpPr>
                    <p:cNvPr id="164" name="直接连接符 163"/>
                    <p:cNvCxnSpPr/>
                    <p:nvPr/>
                  </p:nvCxnSpPr>
                  <p:spPr>
                    <a:xfrm>
                      <a:off x="3646907" y="770160"/>
                      <a:ext cx="3841307" cy="1401963"/>
                    </a:xfrm>
                    <a:prstGeom prst="bentConnector3">
                      <a:avLst>
                        <a:gd name="adj1" fmla="val 100089"/>
                      </a:avLst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3124110" y="1758623"/>
                    <a:ext cx="1230377" cy="1905795"/>
                    <a:chOff x="3124110" y="1758623"/>
                    <a:chExt cx="1230377" cy="1905795"/>
                  </a:xfrm>
                </p:grpSpPr>
                <p:cxnSp>
                  <p:nvCxnSpPr>
                    <p:cNvPr id="162" name="直接连接符 161"/>
                    <p:cNvCxnSpPr/>
                    <p:nvPr/>
                  </p:nvCxnSpPr>
                  <p:spPr>
                    <a:xfrm rot="16200000" flipH="1">
                      <a:off x="3616143" y="1813312"/>
                      <a:ext cx="396000" cy="286621"/>
                    </a:xfrm>
                    <a:prstGeom prst="bentConnector3">
                      <a:avLst>
                        <a:gd name="adj1" fmla="val -1253"/>
                      </a:avLst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矩形 57"/>
                    <p:cNvSpPr/>
                    <p:nvPr/>
                  </p:nvSpPr>
                  <p:spPr>
                    <a:xfrm>
                      <a:off x="3199393" y="2157907"/>
                      <a:ext cx="1080000" cy="150651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3517159" y="3155459"/>
                      <a:ext cx="7292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寄存器文件</a:t>
                      </a:r>
                    </a:p>
                  </p:txBody>
                </p:sp>
                <p:sp>
                  <p:nvSpPr>
                    <p:cNvPr id="85" name="等腰三角形 84"/>
                    <p:cNvSpPr/>
                    <p:nvPr/>
                  </p:nvSpPr>
                  <p:spPr>
                    <a:xfrm flipV="1">
                      <a:off x="3293941" y="2164323"/>
                      <a:ext cx="252000" cy="10800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cxnSp>
                  <p:nvCxnSpPr>
                    <p:cNvPr id="86" name="直接连接符 85"/>
                    <p:cNvCxnSpPr/>
                    <p:nvPr/>
                  </p:nvCxnSpPr>
                  <p:spPr>
                    <a:xfrm>
                      <a:off x="3416717" y="2017243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3216162" y="1847875"/>
                      <a:ext cx="400057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CLK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3849255" y="2354258"/>
                      <a:ext cx="5052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RD1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17" name="文本框 116"/>
                    <p:cNvSpPr txBox="1"/>
                    <p:nvPr/>
                  </p:nvSpPr>
                  <p:spPr>
                    <a:xfrm>
                      <a:off x="3124110" y="3363973"/>
                      <a:ext cx="5116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27" name="文本框 126"/>
                    <p:cNvSpPr txBox="1"/>
                    <p:nvPr/>
                  </p:nvSpPr>
                  <p:spPr>
                    <a:xfrm>
                      <a:off x="3670833" y="2156743"/>
                      <a:ext cx="59833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WE3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40" name="文本框 139"/>
                    <p:cNvSpPr txBox="1"/>
                    <p:nvPr/>
                  </p:nvSpPr>
                  <p:spPr>
                    <a:xfrm>
                      <a:off x="3840630" y="2632263"/>
                      <a:ext cx="5052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RD2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68" name="文本框 167"/>
                    <p:cNvSpPr txBox="1"/>
                    <p:nvPr/>
                  </p:nvSpPr>
                  <p:spPr>
                    <a:xfrm>
                      <a:off x="3163367" y="2632263"/>
                      <a:ext cx="386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A2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75" name="文本框 174"/>
                    <p:cNvSpPr txBox="1"/>
                    <p:nvPr/>
                  </p:nvSpPr>
                  <p:spPr>
                    <a:xfrm>
                      <a:off x="3164357" y="3084744"/>
                      <a:ext cx="386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A3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61" name="文本框 160"/>
                    <p:cNvSpPr txBox="1"/>
                    <p:nvPr/>
                  </p:nvSpPr>
                  <p:spPr>
                    <a:xfrm>
                      <a:off x="3154701" y="2354258"/>
                      <a:ext cx="386626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A1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</p:grpSp>
            </p:grpSp>
            <p:grpSp>
              <p:nvGrpSpPr>
                <p:cNvPr id="198" name="组合 197"/>
                <p:cNvGrpSpPr/>
                <p:nvPr/>
              </p:nvGrpSpPr>
              <p:grpSpPr>
                <a:xfrm>
                  <a:off x="2850222" y="1558738"/>
                  <a:ext cx="1922067" cy="3408700"/>
                  <a:chOff x="2621622" y="1558738"/>
                  <a:chExt cx="1922067" cy="3408700"/>
                </a:xfrm>
              </p:grpSpPr>
              <p:grpSp>
                <p:nvGrpSpPr>
                  <p:cNvPr id="197" name="组合 196"/>
                  <p:cNvGrpSpPr/>
                  <p:nvPr/>
                </p:nvGrpSpPr>
                <p:grpSpPr>
                  <a:xfrm>
                    <a:off x="2621622" y="1558738"/>
                    <a:ext cx="1922067" cy="3408700"/>
                    <a:chOff x="2621622" y="1558738"/>
                    <a:chExt cx="1922067" cy="3408700"/>
                  </a:xfrm>
                </p:grpSpPr>
                <p:sp>
                  <p:nvSpPr>
                    <p:cNvPr id="76" name="流程图: 手动输入 75"/>
                    <p:cNvSpPr/>
                    <p:nvPr/>
                  </p:nvSpPr>
                  <p:spPr>
                    <a:xfrm>
                      <a:off x="3184458" y="4508447"/>
                      <a:ext cx="1082996" cy="365843"/>
                    </a:xfrm>
                    <a:custGeom>
                      <a:avLst/>
                      <a:gdLst>
                        <a:gd name="connsiteX0" fmla="*/ 0 w 10000"/>
                        <a:gd name="connsiteY0" fmla="*/ 2000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10000 h 10000"/>
                        <a:gd name="connsiteX3" fmla="*/ 0 w 10000"/>
                        <a:gd name="connsiteY3" fmla="*/ 10000 h 10000"/>
                        <a:gd name="connsiteX4" fmla="*/ 0 w 10000"/>
                        <a:gd name="connsiteY4" fmla="*/ 2000 h 10000"/>
                        <a:gd name="connsiteX0" fmla="*/ 0 w 10000"/>
                        <a:gd name="connsiteY0" fmla="*/ 6100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10000 h 10000"/>
                        <a:gd name="connsiteX3" fmla="*/ 0 w 10000"/>
                        <a:gd name="connsiteY3" fmla="*/ 10000 h 10000"/>
                        <a:gd name="connsiteX4" fmla="*/ 0 w 10000"/>
                        <a:gd name="connsiteY4" fmla="*/ 6100 h 10000"/>
                        <a:gd name="connsiteX0" fmla="*/ 0 w 10000"/>
                        <a:gd name="connsiteY0" fmla="*/ 4642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10000 h 10000"/>
                        <a:gd name="connsiteX3" fmla="*/ 0 w 10000"/>
                        <a:gd name="connsiteY3" fmla="*/ 10000 h 10000"/>
                        <a:gd name="connsiteX4" fmla="*/ 0 w 10000"/>
                        <a:gd name="connsiteY4" fmla="*/ 4642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10000">
                          <a:moveTo>
                            <a:pt x="0" y="4642"/>
                          </a:moveTo>
                          <a:lnTo>
                            <a:pt x="10000" y="0"/>
                          </a:lnTo>
                          <a:lnTo>
                            <a:pt x="10000" y="10000"/>
                          </a:lnTo>
                          <a:lnTo>
                            <a:pt x="0" y="10000"/>
                          </a:lnTo>
                          <a:lnTo>
                            <a:pt x="0" y="4642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grpSp>
                  <p:nvGrpSpPr>
                    <p:cNvPr id="196" name="组合 195"/>
                    <p:cNvGrpSpPr/>
                    <p:nvPr/>
                  </p:nvGrpSpPr>
                  <p:grpSpPr>
                    <a:xfrm>
                      <a:off x="2621622" y="1558738"/>
                      <a:ext cx="1922067" cy="3408700"/>
                      <a:chOff x="2621622" y="1558738"/>
                      <a:chExt cx="1922067" cy="3408700"/>
                    </a:xfrm>
                  </p:grpSpPr>
                  <p:grpSp>
                    <p:nvGrpSpPr>
                      <p:cNvPr id="250" name="组合 249"/>
                      <p:cNvGrpSpPr/>
                      <p:nvPr/>
                    </p:nvGrpSpPr>
                    <p:grpSpPr>
                      <a:xfrm>
                        <a:off x="2628000" y="3741561"/>
                        <a:ext cx="1692000" cy="154311"/>
                        <a:chOff x="2973778" y="2429656"/>
                        <a:chExt cx="1663515" cy="154311"/>
                      </a:xfrm>
                    </p:grpSpPr>
                    <p:cxnSp>
                      <p:nvCxnSpPr>
                        <p:cNvPr id="251" name="肘形连接符 250"/>
                        <p:cNvCxnSpPr/>
                        <p:nvPr/>
                      </p:nvCxnSpPr>
                      <p:spPr>
                        <a:xfrm>
                          <a:off x="2973778" y="2580911"/>
                          <a:ext cx="1663515" cy="3056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2" name="文本框 251"/>
                        <p:cNvSpPr txBox="1"/>
                        <p:nvPr/>
                      </p:nvSpPr>
                      <p:spPr>
                        <a:xfrm>
                          <a:off x="3034652" y="2429656"/>
                          <a:ext cx="523937" cy="153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rt  20:16</a:t>
                          </a:r>
                          <a:endParaRPr lang="zh-CN" altLang="en-US" sz="1000" dirty="0">
                            <a:latin typeface="+mj-lt"/>
                          </a:endParaRPr>
                        </a:p>
                      </p:txBody>
                    </p:sp>
                  </p:grpSp>
                  <p:cxnSp>
                    <p:nvCxnSpPr>
                      <p:cNvPr id="11" name="肘形连接符 10"/>
                      <p:cNvCxnSpPr/>
                      <p:nvPr/>
                    </p:nvCxnSpPr>
                    <p:spPr>
                      <a:xfrm flipV="1">
                        <a:off x="2621622" y="2474926"/>
                        <a:ext cx="555205" cy="91865"/>
                      </a:xfrm>
                      <a:prstGeom prst="bentConnector3">
                        <a:avLst>
                          <a:gd name="adj1" fmla="val 6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3" name="文本框 182"/>
                      <p:cNvSpPr txBox="1"/>
                      <p:nvPr/>
                    </p:nvSpPr>
                    <p:spPr>
                      <a:xfrm>
                        <a:off x="2660985" y="2256730"/>
                        <a:ext cx="47739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rs</a:t>
                        </a: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25:21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207" name="肘形连接符 206"/>
                      <p:cNvCxnSpPr/>
                      <p:nvPr/>
                    </p:nvCxnSpPr>
                    <p:spPr>
                      <a:xfrm rot="16200000" flipH="1">
                        <a:off x="1799011" y="3401581"/>
                        <a:ext cx="2196000" cy="541252"/>
                      </a:xfrm>
                      <a:prstGeom prst="bentConnector3">
                        <a:avLst>
                          <a:gd name="adj1" fmla="val 100086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8" name="文本框 207"/>
                      <p:cNvSpPr txBox="1"/>
                      <p:nvPr/>
                    </p:nvSpPr>
                    <p:spPr>
                      <a:xfrm>
                        <a:off x="2654618" y="4567328"/>
                        <a:ext cx="47739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imm</a:t>
                        </a: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15:0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209" name="文本框 208"/>
                      <p:cNvSpPr txBox="1"/>
                      <p:nvPr/>
                    </p:nvSpPr>
                    <p:spPr>
                      <a:xfrm>
                        <a:off x="3298977" y="4607479"/>
                        <a:ext cx="93777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dirty="0">
                            <a:latin typeface="+mj-lt"/>
                          </a:rPr>
                          <a:t>符号扩展</a:t>
                        </a:r>
                      </a:p>
                    </p:txBody>
                  </p:sp>
                  <p:grpSp>
                    <p:nvGrpSpPr>
                      <p:cNvPr id="4" name="组合 3"/>
                      <p:cNvGrpSpPr/>
                      <p:nvPr/>
                    </p:nvGrpSpPr>
                    <p:grpSpPr>
                      <a:xfrm>
                        <a:off x="2627308" y="2552960"/>
                        <a:ext cx="540000" cy="400110"/>
                        <a:chOff x="2133181" y="2811141"/>
                        <a:chExt cx="540000" cy="400110"/>
                      </a:xfrm>
                    </p:grpSpPr>
                    <p:cxnSp>
                      <p:nvCxnSpPr>
                        <p:cNvPr id="112" name="肘形连接符 250"/>
                        <p:cNvCxnSpPr/>
                        <p:nvPr/>
                      </p:nvCxnSpPr>
                      <p:spPr>
                        <a:xfrm>
                          <a:off x="2133181" y="3022351"/>
                          <a:ext cx="540000" cy="3056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3" name="文本框 112"/>
                        <p:cNvSpPr txBox="1"/>
                        <p:nvPr/>
                      </p:nvSpPr>
                      <p:spPr>
                        <a:xfrm>
                          <a:off x="2146360" y="2811141"/>
                          <a:ext cx="485573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rt</a:t>
                          </a:r>
                        </a:p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20:16</a:t>
                          </a:r>
                          <a:endParaRPr lang="zh-CN" altLang="en-US" sz="1000" dirty="0">
                            <a:latin typeface="+mj-lt"/>
                          </a:endParaRPr>
                        </a:p>
                      </p:txBody>
                    </p:sp>
                  </p:grpSp>
                  <p:grpSp>
                    <p:nvGrpSpPr>
                      <p:cNvPr id="149" name="组合 148"/>
                      <p:cNvGrpSpPr/>
                      <p:nvPr/>
                    </p:nvGrpSpPr>
                    <p:grpSpPr>
                      <a:xfrm>
                        <a:off x="3649779" y="1558738"/>
                        <a:ext cx="893910" cy="2757090"/>
                        <a:chOff x="3649779" y="1558738"/>
                        <a:chExt cx="893910" cy="2757090"/>
                      </a:xfrm>
                    </p:grpSpPr>
                    <p:cxnSp>
                      <p:nvCxnSpPr>
                        <p:cNvPr id="139" name="直接连接符 138"/>
                        <p:cNvCxnSpPr/>
                        <p:nvPr/>
                      </p:nvCxnSpPr>
                      <p:spPr>
                        <a:xfrm rot="10800000" flipH="1" flipV="1">
                          <a:off x="3649779" y="1558738"/>
                          <a:ext cx="792000" cy="2232000"/>
                        </a:xfrm>
                        <a:prstGeom prst="bentConnector4">
                          <a:avLst>
                            <a:gd name="adj1" fmla="val 10824"/>
                            <a:gd name="adj2" fmla="val 88"/>
                          </a:avLst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2" name="七角星 93"/>
                        <p:cNvSpPr/>
                        <p:nvPr/>
                      </p:nvSpPr>
                      <p:spPr>
                        <a:xfrm rot="5400000">
                          <a:off x="4147689" y="3919828"/>
                          <a:ext cx="576000" cy="216000"/>
                        </a:xfrm>
                        <a:custGeom>
                          <a:avLst/>
                          <a:gdLst>
                            <a:gd name="connsiteX0" fmla="*/ -4 w 1396810"/>
                            <a:gd name="connsiteY0" fmla="*/ 879868 h 1368152"/>
                            <a:gd name="connsiteX1" fmla="*/ 215092 w 1396810"/>
                            <a:gd name="connsiteY1" fmla="*/ 608888 h 1368152"/>
                            <a:gd name="connsiteX2" fmla="*/ 138327 w 1396810"/>
                            <a:gd name="connsiteY2" fmla="*/ 270980 h 1368152"/>
                            <a:gd name="connsiteX3" fmla="*/ 483313 w 1396810"/>
                            <a:gd name="connsiteY3" fmla="*/ 270981 h 1368152"/>
                            <a:gd name="connsiteX4" fmla="*/ 698405 w 1396810"/>
                            <a:gd name="connsiteY4" fmla="*/ 0 h 1368152"/>
                            <a:gd name="connsiteX5" fmla="*/ 913497 w 1396810"/>
                            <a:gd name="connsiteY5" fmla="*/ 270981 h 1368152"/>
                            <a:gd name="connsiteX6" fmla="*/ 1258483 w 1396810"/>
                            <a:gd name="connsiteY6" fmla="*/ 270980 h 1368152"/>
                            <a:gd name="connsiteX7" fmla="*/ 1181718 w 1396810"/>
                            <a:gd name="connsiteY7" fmla="*/ 608888 h 1368152"/>
                            <a:gd name="connsiteX8" fmla="*/ 1396814 w 1396810"/>
                            <a:gd name="connsiteY8" fmla="*/ 879868 h 1368152"/>
                            <a:gd name="connsiteX9" fmla="*/ 1085990 w 1396810"/>
                            <a:gd name="connsiteY9" fmla="*/ 1030251 h 1368152"/>
                            <a:gd name="connsiteX10" fmla="*/ 1009223 w 1396810"/>
                            <a:gd name="connsiteY10" fmla="*/ 1368159 h 1368152"/>
                            <a:gd name="connsiteX11" fmla="*/ 698405 w 1396810"/>
                            <a:gd name="connsiteY11" fmla="*/ 1217774 h 1368152"/>
                            <a:gd name="connsiteX12" fmla="*/ 387587 w 1396810"/>
                            <a:gd name="connsiteY12" fmla="*/ 1368159 h 1368152"/>
                            <a:gd name="connsiteX13" fmla="*/ 310820 w 1396810"/>
                            <a:gd name="connsiteY13" fmla="*/ 1030251 h 1368152"/>
                            <a:gd name="connsiteX14" fmla="*/ -4 w 1396810"/>
                            <a:gd name="connsiteY14" fmla="*/ 879868 h 1368152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85994 w 1396818"/>
                            <a:gd name="connsiteY8" fmla="*/ 759271 h 1097179"/>
                            <a:gd name="connsiteX9" fmla="*/ 1009227 w 1396818"/>
                            <a:gd name="connsiteY9" fmla="*/ 1097179 h 1097179"/>
                            <a:gd name="connsiteX10" fmla="*/ 698409 w 1396818"/>
                            <a:gd name="connsiteY10" fmla="*/ 946794 h 1097179"/>
                            <a:gd name="connsiteX11" fmla="*/ 387591 w 1396818"/>
                            <a:gd name="connsiteY11" fmla="*/ 1097179 h 1097179"/>
                            <a:gd name="connsiteX12" fmla="*/ 310824 w 1396818"/>
                            <a:gd name="connsiteY12" fmla="*/ 759271 h 1097179"/>
                            <a:gd name="connsiteX13" fmla="*/ 0 w 1396818"/>
                            <a:gd name="connsiteY13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310824 w 1396818"/>
                            <a:gd name="connsiteY11" fmla="*/ 759271 h 1097179"/>
                            <a:gd name="connsiteX12" fmla="*/ 0 w 1396818"/>
                            <a:gd name="connsiteY12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0 w 1396818"/>
                            <a:gd name="connsiteY11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181722 w 1396818"/>
                            <a:gd name="connsiteY5" fmla="*/ 337908 h 1097179"/>
                            <a:gd name="connsiteX6" fmla="*/ 1396818 w 1396818"/>
                            <a:gd name="connsiteY6" fmla="*/ 608888 h 1097179"/>
                            <a:gd name="connsiteX7" fmla="*/ 1009227 w 1396818"/>
                            <a:gd name="connsiteY7" fmla="*/ 1097179 h 1097179"/>
                            <a:gd name="connsiteX8" fmla="*/ 698409 w 1396818"/>
                            <a:gd name="connsiteY8" fmla="*/ 946794 h 1097179"/>
                            <a:gd name="connsiteX9" fmla="*/ 387591 w 1396818"/>
                            <a:gd name="connsiteY9" fmla="*/ 1097179 h 1097179"/>
                            <a:gd name="connsiteX10" fmla="*/ 0 w 1396818"/>
                            <a:gd name="connsiteY10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98409 w 1396818"/>
                            <a:gd name="connsiteY7" fmla="*/ 9467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524751 w 1396818"/>
                            <a:gd name="connsiteY8" fmla="*/ 66283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483317 w 1396818"/>
                            <a:gd name="connsiteY2" fmla="*/ 1 h 670459"/>
                            <a:gd name="connsiteX3" fmla="*/ 913501 w 1396818"/>
                            <a:gd name="connsiteY3" fmla="*/ 1 h 670459"/>
                            <a:gd name="connsiteX4" fmla="*/ 1258487 w 1396818"/>
                            <a:gd name="connsiteY4" fmla="*/ 0 h 670459"/>
                            <a:gd name="connsiteX5" fmla="*/ 1396818 w 1396818"/>
                            <a:gd name="connsiteY5" fmla="*/ 608888 h 670459"/>
                            <a:gd name="connsiteX6" fmla="*/ 894927 w 1396818"/>
                            <a:gd name="connsiteY6" fmla="*/ 670459 h 670459"/>
                            <a:gd name="connsiteX7" fmla="*/ 667929 w 1396818"/>
                            <a:gd name="connsiteY7" fmla="*/ 489594 h 670459"/>
                            <a:gd name="connsiteX8" fmla="*/ 524751 w 1396818"/>
                            <a:gd name="connsiteY8" fmla="*/ 662839 h 670459"/>
                            <a:gd name="connsiteX9" fmla="*/ 0 w 1396818"/>
                            <a:gd name="connsiteY9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913501 w 1396818"/>
                            <a:gd name="connsiteY2" fmla="*/ 1 h 670459"/>
                            <a:gd name="connsiteX3" fmla="*/ 1258487 w 1396818"/>
                            <a:gd name="connsiteY3" fmla="*/ 0 h 670459"/>
                            <a:gd name="connsiteX4" fmla="*/ 1396818 w 1396818"/>
                            <a:gd name="connsiteY4" fmla="*/ 608888 h 670459"/>
                            <a:gd name="connsiteX5" fmla="*/ 894927 w 1396818"/>
                            <a:gd name="connsiteY5" fmla="*/ 670459 h 670459"/>
                            <a:gd name="connsiteX6" fmla="*/ 667929 w 1396818"/>
                            <a:gd name="connsiteY6" fmla="*/ 489594 h 670459"/>
                            <a:gd name="connsiteX7" fmla="*/ 524751 w 1396818"/>
                            <a:gd name="connsiteY7" fmla="*/ 662839 h 670459"/>
                            <a:gd name="connsiteX8" fmla="*/ 0 w 1396818"/>
                            <a:gd name="connsiteY8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1258487 w 1396818"/>
                            <a:gd name="connsiteY2" fmla="*/ 0 h 670459"/>
                            <a:gd name="connsiteX3" fmla="*/ 1396818 w 1396818"/>
                            <a:gd name="connsiteY3" fmla="*/ 608888 h 670459"/>
                            <a:gd name="connsiteX4" fmla="*/ 894927 w 1396818"/>
                            <a:gd name="connsiteY4" fmla="*/ 670459 h 670459"/>
                            <a:gd name="connsiteX5" fmla="*/ 667929 w 1396818"/>
                            <a:gd name="connsiteY5" fmla="*/ 489594 h 670459"/>
                            <a:gd name="connsiteX6" fmla="*/ 524751 w 1396818"/>
                            <a:gd name="connsiteY6" fmla="*/ 662839 h 670459"/>
                            <a:gd name="connsiteX7" fmla="*/ 0 w 1396818"/>
                            <a:gd name="connsiteY7" fmla="*/ 608888 h 670459"/>
                            <a:gd name="connsiteX0" fmla="*/ 0 w 1403962"/>
                            <a:gd name="connsiteY0" fmla="*/ 663657 h 670459"/>
                            <a:gd name="connsiteX1" fmla="*/ 145475 w 1403962"/>
                            <a:gd name="connsiteY1" fmla="*/ 0 h 670459"/>
                            <a:gd name="connsiteX2" fmla="*/ 1265631 w 1403962"/>
                            <a:gd name="connsiteY2" fmla="*/ 0 h 670459"/>
                            <a:gd name="connsiteX3" fmla="*/ 1403962 w 1403962"/>
                            <a:gd name="connsiteY3" fmla="*/ 608888 h 670459"/>
                            <a:gd name="connsiteX4" fmla="*/ 902071 w 1403962"/>
                            <a:gd name="connsiteY4" fmla="*/ 670459 h 670459"/>
                            <a:gd name="connsiteX5" fmla="*/ 675073 w 1403962"/>
                            <a:gd name="connsiteY5" fmla="*/ 489594 h 670459"/>
                            <a:gd name="connsiteX6" fmla="*/ 531895 w 1403962"/>
                            <a:gd name="connsiteY6" fmla="*/ 662839 h 670459"/>
                            <a:gd name="connsiteX7" fmla="*/ 0 w 1403962"/>
                            <a:gd name="connsiteY7" fmla="*/ 663657 h 670459"/>
                            <a:gd name="connsiteX0" fmla="*/ 0 w 1358719"/>
                            <a:gd name="connsiteY0" fmla="*/ 663657 h 673182"/>
                            <a:gd name="connsiteX1" fmla="*/ 145475 w 1358719"/>
                            <a:gd name="connsiteY1" fmla="*/ 0 h 673182"/>
                            <a:gd name="connsiteX2" fmla="*/ 1265631 w 1358719"/>
                            <a:gd name="connsiteY2" fmla="*/ 0 h 673182"/>
                            <a:gd name="connsiteX3" fmla="*/ 1358719 w 1358719"/>
                            <a:gd name="connsiteY3" fmla="*/ 673182 h 673182"/>
                            <a:gd name="connsiteX4" fmla="*/ 902071 w 1358719"/>
                            <a:gd name="connsiteY4" fmla="*/ 670459 h 673182"/>
                            <a:gd name="connsiteX5" fmla="*/ 675073 w 1358719"/>
                            <a:gd name="connsiteY5" fmla="*/ 489594 h 673182"/>
                            <a:gd name="connsiteX6" fmla="*/ 531895 w 1358719"/>
                            <a:gd name="connsiteY6" fmla="*/ 662839 h 673182"/>
                            <a:gd name="connsiteX7" fmla="*/ 0 w 1358719"/>
                            <a:gd name="connsiteY7" fmla="*/ 663657 h 673182"/>
                            <a:gd name="connsiteX0" fmla="*/ 0 w 1442063"/>
                            <a:gd name="connsiteY0" fmla="*/ 666038 h 673182"/>
                            <a:gd name="connsiteX1" fmla="*/ 228819 w 1442063"/>
                            <a:gd name="connsiteY1" fmla="*/ 0 h 673182"/>
                            <a:gd name="connsiteX2" fmla="*/ 1348975 w 1442063"/>
                            <a:gd name="connsiteY2" fmla="*/ 0 h 673182"/>
                            <a:gd name="connsiteX3" fmla="*/ 1442063 w 1442063"/>
                            <a:gd name="connsiteY3" fmla="*/ 673182 h 673182"/>
                            <a:gd name="connsiteX4" fmla="*/ 985415 w 1442063"/>
                            <a:gd name="connsiteY4" fmla="*/ 670459 h 673182"/>
                            <a:gd name="connsiteX5" fmla="*/ 758417 w 1442063"/>
                            <a:gd name="connsiteY5" fmla="*/ 489594 h 673182"/>
                            <a:gd name="connsiteX6" fmla="*/ 615239 w 1442063"/>
                            <a:gd name="connsiteY6" fmla="*/ 662839 h 673182"/>
                            <a:gd name="connsiteX7" fmla="*/ 0 w 1442063"/>
                            <a:gd name="connsiteY7" fmla="*/ 666038 h 673182"/>
                            <a:gd name="connsiteX0" fmla="*/ 0 w 1442063"/>
                            <a:gd name="connsiteY0" fmla="*/ 711282 h 718426"/>
                            <a:gd name="connsiteX1" fmla="*/ 228819 w 1442063"/>
                            <a:gd name="connsiteY1" fmla="*/ 45244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20807 h 727951"/>
                            <a:gd name="connsiteX1" fmla="*/ 221676 w 1442063"/>
                            <a:gd name="connsiteY1" fmla="*/ 0 h 727951"/>
                            <a:gd name="connsiteX2" fmla="*/ 1237056 w 1442063"/>
                            <a:gd name="connsiteY2" fmla="*/ 9525 h 727951"/>
                            <a:gd name="connsiteX3" fmla="*/ 1442063 w 1442063"/>
                            <a:gd name="connsiteY3" fmla="*/ 727951 h 727951"/>
                            <a:gd name="connsiteX4" fmla="*/ 985415 w 1442063"/>
                            <a:gd name="connsiteY4" fmla="*/ 725228 h 727951"/>
                            <a:gd name="connsiteX5" fmla="*/ 758417 w 1442063"/>
                            <a:gd name="connsiteY5" fmla="*/ 544363 h 727951"/>
                            <a:gd name="connsiteX6" fmla="*/ 615239 w 1442063"/>
                            <a:gd name="connsiteY6" fmla="*/ 717608 h 727951"/>
                            <a:gd name="connsiteX7" fmla="*/ 0 w 1442063"/>
                            <a:gd name="connsiteY7" fmla="*/ 720807 h 727951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28265 w 1442063"/>
                            <a:gd name="connsiteY4" fmla="*/ 708560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28265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3027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0171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5226 w 1451588"/>
                            <a:gd name="connsiteY6" fmla="*/ 710464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3663 h 720807"/>
                            <a:gd name="connsiteX1" fmla="*/ 226439 w 1451588"/>
                            <a:gd name="connsiteY1" fmla="*/ 2381 h 720807"/>
                            <a:gd name="connsiteX2" fmla="*/ 1229912 w 1451588"/>
                            <a:gd name="connsiteY2" fmla="*/ 0 h 720807"/>
                            <a:gd name="connsiteX3" fmla="*/ 1451588 w 1451588"/>
                            <a:gd name="connsiteY3" fmla="*/ 720807 h 720807"/>
                            <a:gd name="connsiteX4" fmla="*/ 942552 w 1451588"/>
                            <a:gd name="connsiteY4" fmla="*/ 715704 h 720807"/>
                            <a:gd name="connsiteX5" fmla="*/ 727461 w 1451588"/>
                            <a:gd name="connsiteY5" fmla="*/ 351482 h 720807"/>
                            <a:gd name="connsiteX6" fmla="*/ 515226 w 1451588"/>
                            <a:gd name="connsiteY6" fmla="*/ 712845 h 720807"/>
                            <a:gd name="connsiteX7" fmla="*/ 0 w 1451588"/>
                            <a:gd name="connsiteY7" fmla="*/ 713663 h 720807"/>
                            <a:gd name="connsiteX0" fmla="*/ 0 w 1451588"/>
                            <a:gd name="connsiteY0" fmla="*/ 716044 h 723188"/>
                            <a:gd name="connsiteX1" fmla="*/ 226439 w 1451588"/>
                            <a:gd name="connsiteY1" fmla="*/ 4762 h 723188"/>
                            <a:gd name="connsiteX2" fmla="*/ 1225149 w 1451588"/>
                            <a:gd name="connsiteY2" fmla="*/ 0 h 723188"/>
                            <a:gd name="connsiteX3" fmla="*/ 1451588 w 1451588"/>
                            <a:gd name="connsiteY3" fmla="*/ 723188 h 723188"/>
                            <a:gd name="connsiteX4" fmla="*/ 942552 w 1451588"/>
                            <a:gd name="connsiteY4" fmla="*/ 718085 h 723188"/>
                            <a:gd name="connsiteX5" fmla="*/ 727461 w 1451588"/>
                            <a:gd name="connsiteY5" fmla="*/ 353863 h 723188"/>
                            <a:gd name="connsiteX6" fmla="*/ 515226 w 1451588"/>
                            <a:gd name="connsiteY6" fmla="*/ 715226 h 723188"/>
                            <a:gd name="connsiteX7" fmla="*/ 0 w 1451588"/>
                            <a:gd name="connsiteY7" fmla="*/ 716044 h 723188"/>
                            <a:gd name="connsiteX0" fmla="*/ 0 w 1451588"/>
                            <a:gd name="connsiteY0" fmla="*/ 716044 h 723188"/>
                            <a:gd name="connsiteX1" fmla="*/ 226439 w 1451588"/>
                            <a:gd name="connsiteY1" fmla="*/ 4762 h 723188"/>
                            <a:gd name="connsiteX2" fmla="*/ 1225149 w 1451588"/>
                            <a:gd name="connsiteY2" fmla="*/ 0 h 723188"/>
                            <a:gd name="connsiteX3" fmla="*/ 1451588 w 1451588"/>
                            <a:gd name="connsiteY3" fmla="*/ 723188 h 723188"/>
                            <a:gd name="connsiteX4" fmla="*/ 942552 w 1451588"/>
                            <a:gd name="connsiteY4" fmla="*/ 718085 h 723188"/>
                            <a:gd name="connsiteX5" fmla="*/ 515226 w 1451588"/>
                            <a:gd name="connsiteY5" fmla="*/ 715226 h 723188"/>
                            <a:gd name="connsiteX6" fmla="*/ 0 w 1451588"/>
                            <a:gd name="connsiteY6" fmla="*/ 716044 h 7231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451588" h="723188">
                              <a:moveTo>
                                <a:pt x="0" y="716044"/>
                              </a:moveTo>
                              <a:lnTo>
                                <a:pt x="226439" y="4762"/>
                              </a:lnTo>
                              <a:lnTo>
                                <a:pt x="1225149" y="0"/>
                              </a:lnTo>
                              <a:lnTo>
                                <a:pt x="1451588" y="723188"/>
                              </a:lnTo>
                              <a:lnTo>
                                <a:pt x="942552" y="718085"/>
                              </a:lnTo>
                              <a:lnTo>
                                <a:pt x="515226" y="715226"/>
                              </a:lnTo>
                              <a:lnTo>
                                <a:pt x="0" y="716044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100" dirty="0"/>
                        </a:p>
                      </p:txBody>
                    </p:sp>
                    <p:sp>
                      <p:nvSpPr>
                        <p:cNvPr id="143" name="文本框 142"/>
                        <p:cNvSpPr txBox="1"/>
                        <p:nvPr/>
                      </p:nvSpPr>
                      <p:spPr>
                        <a:xfrm>
                          <a:off x="4340770" y="3843162"/>
                          <a:ext cx="18983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0</a:t>
                          </a:r>
                        </a:p>
                        <a:p>
                          <a:pPr algn="ctr"/>
                          <a:endParaRPr lang="en-US" altLang="zh-CN" sz="400" dirty="0"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1</a:t>
                          </a:r>
                          <a:endParaRPr lang="zh-CN" altLang="en-US" sz="1000" dirty="0">
                            <a:latin typeface="+mj-lt"/>
                          </a:endParaRPr>
                        </a:p>
                      </p:txBody>
                    </p:sp>
                  </p:grpSp>
                  <p:cxnSp>
                    <p:nvCxnSpPr>
                      <p:cNvPr id="144" name="肘形连接符 250"/>
                      <p:cNvCxnSpPr/>
                      <p:nvPr/>
                    </p:nvCxnSpPr>
                    <p:spPr>
                      <a:xfrm>
                        <a:off x="2625814" y="4146317"/>
                        <a:ext cx="1692000" cy="3056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5" name="文本框 144"/>
                      <p:cNvSpPr txBox="1"/>
                      <p:nvPr/>
                    </p:nvSpPr>
                    <p:spPr>
                      <a:xfrm>
                        <a:off x="2689915" y="3994760"/>
                        <a:ext cx="532909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rd  15:11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147" name="肘形连接符 250"/>
                      <p:cNvCxnSpPr>
                        <a:stCxn id="143" idx="3"/>
                        <a:endCxn id="175" idx="1"/>
                      </p:cNvCxnSpPr>
                      <p:nvPr/>
                    </p:nvCxnSpPr>
                    <p:spPr>
                      <a:xfrm flipH="1" flipV="1">
                        <a:off x="3164357" y="3223244"/>
                        <a:ext cx="1366252" cy="804584"/>
                      </a:xfrm>
                      <a:prstGeom prst="bentConnector5">
                        <a:avLst>
                          <a:gd name="adj1" fmla="val -10418"/>
                          <a:gd name="adj2" fmla="val -54347"/>
                          <a:gd name="adj3" fmla="val 150195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3124110" y="4311568"/>
                    <a:ext cx="758563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WriteReg 4:0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cxnSp>
              <p:nvCxnSpPr>
                <p:cNvPr id="236" name="直接连接符 209"/>
                <p:cNvCxnSpPr/>
                <p:nvPr/>
              </p:nvCxnSpPr>
              <p:spPr>
                <a:xfrm rot="10800000" flipH="1">
                  <a:off x="3428955" y="2516330"/>
                  <a:ext cx="5363996" cy="972000"/>
                </a:xfrm>
                <a:prstGeom prst="bentConnector5">
                  <a:avLst>
                    <a:gd name="adj1" fmla="val -16549"/>
                    <a:gd name="adj2" fmla="val -217245"/>
                    <a:gd name="adj3" fmla="val 102538"/>
                  </a:avLst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3" name="组合 212"/>
                <p:cNvGrpSpPr/>
                <p:nvPr/>
              </p:nvGrpSpPr>
              <p:grpSpPr>
                <a:xfrm>
                  <a:off x="292207" y="2354257"/>
                  <a:ext cx="2227119" cy="1979325"/>
                  <a:chOff x="63607" y="2354257"/>
                  <a:chExt cx="2227119" cy="1979325"/>
                </a:xfrm>
              </p:grpSpPr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696446" y="2354257"/>
                    <a:ext cx="255664" cy="153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PC'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grpSp>
                <p:nvGrpSpPr>
                  <p:cNvPr id="189" name="组合 188"/>
                  <p:cNvGrpSpPr/>
                  <p:nvPr/>
                </p:nvGrpSpPr>
                <p:grpSpPr>
                  <a:xfrm>
                    <a:off x="63607" y="2358195"/>
                    <a:ext cx="2227119" cy="1975387"/>
                    <a:chOff x="63607" y="2358195"/>
                    <a:chExt cx="2227119" cy="1975387"/>
                  </a:xfrm>
                </p:grpSpPr>
                <p:cxnSp>
                  <p:nvCxnSpPr>
                    <p:cNvPr id="102" name="肘形连接符 101"/>
                    <p:cNvCxnSpPr/>
                    <p:nvPr/>
                  </p:nvCxnSpPr>
                  <p:spPr>
                    <a:xfrm>
                      <a:off x="1276961" y="2551243"/>
                      <a:ext cx="288000" cy="1116000"/>
                    </a:xfrm>
                    <a:prstGeom prst="bentConnector4">
                      <a:avLst>
                        <a:gd name="adj1" fmla="val 45950"/>
                        <a:gd name="adj2" fmla="val 100000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肘形连接符 107"/>
                    <p:cNvCxnSpPr/>
                    <p:nvPr/>
                  </p:nvCxnSpPr>
                  <p:spPr>
                    <a:xfrm flipH="1" flipV="1">
                      <a:off x="63607" y="2358195"/>
                      <a:ext cx="1836000" cy="1584000"/>
                    </a:xfrm>
                    <a:prstGeom prst="bentConnector5">
                      <a:avLst>
                        <a:gd name="adj1" fmla="val -13542"/>
                        <a:gd name="adj2" fmla="val -37941"/>
                        <a:gd name="adj3" fmla="val 109100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8" name="组合 187"/>
                    <p:cNvGrpSpPr/>
                    <p:nvPr/>
                  </p:nvGrpSpPr>
                  <p:grpSpPr>
                    <a:xfrm>
                      <a:off x="1279989" y="3551136"/>
                      <a:ext cx="1010737" cy="782446"/>
                      <a:chOff x="1279989" y="3551136"/>
                      <a:chExt cx="1010737" cy="782446"/>
                    </a:xfrm>
                  </p:grpSpPr>
                  <p:sp>
                    <p:nvSpPr>
                      <p:cNvPr id="103" name="七角星 93"/>
                      <p:cNvSpPr/>
                      <p:nvPr/>
                    </p:nvSpPr>
                    <p:spPr>
                      <a:xfrm rot="5400000">
                        <a:off x="1353154" y="3770856"/>
                        <a:ext cx="782446" cy="343006"/>
                      </a:xfrm>
                      <a:custGeom>
                        <a:avLst/>
                        <a:gdLst>
                          <a:gd name="connsiteX0" fmla="*/ -4 w 1396810"/>
                          <a:gd name="connsiteY0" fmla="*/ 879868 h 1368152"/>
                          <a:gd name="connsiteX1" fmla="*/ 215092 w 1396810"/>
                          <a:gd name="connsiteY1" fmla="*/ 608888 h 1368152"/>
                          <a:gd name="connsiteX2" fmla="*/ 138327 w 1396810"/>
                          <a:gd name="connsiteY2" fmla="*/ 270980 h 1368152"/>
                          <a:gd name="connsiteX3" fmla="*/ 483313 w 1396810"/>
                          <a:gd name="connsiteY3" fmla="*/ 270981 h 1368152"/>
                          <a:gd name="connsiteX4" fmla="*/ 698405 w 1396810"/>
                          <a:gd name="connsiteY4" fmla="*/ 0 h 1368152"/>
                          <a:gd name="connsiteX5" fmla="*/ 913497 w 1396810"/>
                          <a:gd name="connsiteY5" fmla="*/ 270981 h 1368152"/>
                          <a:gd name="connsiteX6" fmla="*/ 1258483 w 1396810"/>
                          <a:gd name="connsiteY6" fmla="*/ 270980 h 1368152"/>
                          <a:gd name="connsiteX7" fmla="*/ 1181718 w 1396810"/>
                          <a:gd name="connsiteY7" fmla="*/ 608888 h 1368152"/>
                          <a:gd name="connsiteX8" fmla="*/ 1396814 w 1396810"/>
                          <a:gd name="connsiteY8" fmla="*/ 879868 h 1368152"/>
                          <a:gd name="connsiteX9" fmla="*/ 1085990 w 1396810"/>
                          <a:gd name="connsiteY9" fmla="*/ 1030251 h 1368152"/>
                          <a:gd name="connsiteX10" fmla="*/ 1009223 w 1396810"/>
                          <a:gd name="connsiteY10" fmla="*/ 1368159 h 1368152"/>
                          <a:gd name="connsiteX11" fmla="*/ 698405 w 1396810"/>
                          <a:gd name="connsiteY11" fmla="*/ 1217774 h 1368152"/>
                          <a:gd name="connsiteX12" fmla="*/ 387587 w 1396810"/>
                          <a:gd name="connsiteY12" fmla="*/ 1368159 h 1368152"/>
                          <a:gd name="connsiteX13" fmla="*/ 310820 w 1396810"/>
                          <a:gd name="connsiteY13" fmla="*/ 1030251 h 1368152"/>
                          <a:gd name="connsiteX14" fmla="*/ -4 w 1396810"/>
                          <a:gd name="connsiteY14" fmla="*/ 879868 h 1368152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85994 w 1396818"/>
                          <a:gd name="connsiteY8" fmla="*/ 759271 h 1097179"/>
                          <a:gd name="connsiteX9" fmla="*/ 1009227 w 1396818"/>
                          <a:gd name="connsiteY9" fmla="*/ 1097179 h 1097179"/>
                          <a:gd name="connsiteX10" fmla="*/ 698409 w 1396818"/>
                          <a:gd name="connsiteY10" fmla="*/ 946794 h 1097179"/>
                          <a:gd name="connsiteX11" fmla="*/ 387591 w 1396818"/>
                          <a:gd name="connsiteY11" fmla="*/ 1097179 h 1097179"/>
                          <a:gd name="connsiteX12" fmla="*/ 310824 w 1396818"/>
                          <a:gd name="connsiteY12" fmla="*/ 759271 h 1097179"/>
                          <a:gd name="connsiteX13" fmla="*/ 0 w 1396818"/>
                          <a:gd name="connsiteY13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310824 w 1396818"/>
                          <a:gd name="connsiteY11" fmla="*/ 759271 h 1097179"/>
                          <a:gd name="connsiteX12" fmla="*/ 0 w 1396818"/>
                          <a:gd name="connsiteY12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0 w 1396818"/>
                          <a:gd name="connsiteY11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181722 w 1396818"/>
                          <a:gd name="connsiteY5" fmla="*/ 337908 h 1097179"/>
                          <a:gd name="connsiteX6" fmla="*/ 1396818 w 1396818"/>
                          <a:gd name="connsiteY6" fmla="*/ 608888 h 1097179"/>
                          <a:gd name="connsiteX7" fmla="*/ 1009227 w 1396818"/>
                          <a:gd name="connsiteY7" fmla="*/ 1097179 h 1097179"/>
                          <a:gd name="connsiteX8" fmla="*/ 698409 w 1396818"/>
                          <a:gd name="connsiteY8" fmla="*/ 946794 h 1097179"/>
                          <a:gd name="connsiteX9" fmla="*/ 387591 w 1396818"/>
                          <a:gd name="connsiteY9" fmla="*/ 1097179 h 1097179"/>
                          <a:gd name="connsiteX10" fmla="*/ 0 w 1396818"/>
                          <a:gd name="connsiteY10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98409 w 1396818"/>
                          <a:gd name="connsiteY7" fmla="*/ 9467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524751 w 1396818"/>
                          <a:gd name="connsiteY8" fmla="*/ 66283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483317 w 1396818"/>
                          <a:gd name="connsiteY2" fmla="*/ 1 h 670459"/>
                          <a:gd name="connsiteX3" fmla="*/ 913501 w 1396818"/>
                          <a:gd name="connsiteY3" fmla="*/ 1 h 670459"/>
                          <a:gd name="connsiteX4" fmla="*/ 1258487 w 1396818"/>
                          <a:gd name="connsiteY4" fmla="*/ 0 h 670459"/>
                          <a:gd name="connsiteX5" fmla="*/ 1396818 w 1396818"/>
                          <a:gd name="connsiteY5" fmla="*/ 608888 h 670459"/>
                          <a:gd name="connsiteX6" fmla="*/ 894927 w 1396818"/>
                          <a:gd name="connsiteY6" fmla="*/ 670459 h 670459"/>
                          <a:gd name="connsiteX7" fmla="*/ 667929 w 1396818"/>
                          <a:gd name="connsiteY7" fmla="*/ 489594 h 670459"/>
                          <a:gd name="connsiteX8" fmla="*/ 524751 w 1396818"/>
                          <a:gd name="connsiteY8" fmla="*/ 662839 h 670459"/>
                          <a:gd name="connsiteX9" fmla="*/ 0 w 1396818"/>
                          <a:gd name="connsiteY9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913501 w 1396818"/>
                          <a:gd name="connsiteY2" fmla="*/ 1 h 670459"/>
                          <a:gd name="connsiteX3" fmla="*/ 1258487 w 1396818"/>
                          <a:gd name="connsiteY3" fmla="*/ 0 h 670459"/>
                          <a:gd name="connsiteX4" fmla="*/ 1396818 w 1396818"/>
                          <a:gd name="connsiteY4" fmla="*/ 608888 h 670459"/>
                          <a:gd name="connsiteX5" fmla="*/ 894927 w 1396818"/>
                          <a:gd name="connsiteY5" fmla="*/ 670459 h 670459"/>
                          <a:gd name="connsiteX6" fmla="*/ 667929 w 1396818"/>
                          <a:gd name="connsiteY6" fmla="*/ 489594 h 670459"/>
                          <a:gd name="connsiteX7" fmla="*/ 524751 w 1396818"/>
                          <a:gd name="connsiteY7" fmla="*/ 662839 h 670459"/>
                          <a:gd name="connsiteX8" fmla="*/ 0 w 1396818"/>
                          <a:gd name="connsiteY8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1258487 w 1396818"/>
                          <a:gd name="connsiteY2" fmla="*/ 0 h 670459"/>
                          <a:gd name="connsiteX3" fmla="*/ 1396818 w 1396818"/>
                          <a:gd name="connsiteY3" fmla="*/ 608888 h 670459"/>
                          <a:gd name="connsiteX4" fmla="*/ 894927 w 1396818"/>
                          <a:gd name="connsiteY4" fmla="*/ 670459 h 670459"/>
                          <a:gd name="connsiteX5" fmla="*/ 667929 w 1396818"/>
                          <a:gd name="connsiteY5" fmla="*/ 489594 h 670459"/>
                          <a:gd name="connsiteX6" fmla="*/ 524751 w 1396818"/>
                          <a:gd name="connsiteY6" fmla="*/ 662839 h 670459"/>
                          <a:gd name="connsiteX7" fmla="*/ 0 w 1396818"/>
                          <a:gd name="connsiteY7" fmla="*/ 608888 h 670459"/>
                          <a:gd name="connsiteX0" fmla="*/ 0 w 1403962"/>
                          <a:gd name="connsiteY0" fmla="*/ 663657 h 670459"/>
                          <a:gd name="connsiteX1" fmla="*/ 145475 w 1403962"/>
                          <a:gd name="connsiteY1" fmla="*/ 0 h 670459"/>
                          <a:gd name="connsiteX2" fmla="*/ 1265631 w 1403962"/>
                          <a:gd name="connsiteY2" fmla="*/ 0 h 670459"/>
                          <a:gd name="connsiteX3" fmla="*/ 1403962 w 1403962"/>
                          <a:gd name="connsiteY3" fmla="*/ 608888 h 670459"/>
                          <a:gd name="connsiteX4" fmla="*/ 902071 w 1403962"/>
                          <a:gd name="connsiteY4" fmla="*/ 670459 h 670459"/>
                          <a:gd name="connsiteX5" fmla="*/ 675073 w 1403962"/>
                          <a:gd name="connsiteY5" fmla="*/ 489594 h 670459"/>
                          <a:gd name="connsiteX6" fmla="*/ 531895 w 1403962"/>
                          <a:gd name="connsiteY6" fmla="*/ 662839 h 670459"/>
                          <a:gd name="connsiteX7" fmla="*/ 0 w 1403962"/>
                          <a:gd name="connsiteY7" fmla="*/ 663657 h 670459"/>
                          <a:gd name="connsiteX0" fmla="*/ 0 w 1358719"/>
                          <a:gd name="connsiteY0" fmla="*/ 663657 h 673182"/>
                          <a:gd name="connsiteX1" fmla="*/ 145475 w 1358719"/>
                          <a:gd name="connsiteY1" fmla="*/ 0 h 673182"/>
                          <a:gd name="connsiteX2" fmla="*/ 1265631 w 1358719"/>
                          <a:gd name="connsiteY2" fmla="*/ 0 h 673182"/>
                          <a:gd name="connsiteX3" fmla="*/ 1358719 w 1358719"/>
                          <a:gd name="connsiteY3" fmla="*/ 673182 h 673182"/>
                          <a:gd name="connsiteX4" fmla="*/ 902071 w 1358719"/>
                          <a:gd name="connsiteY4" fmla="*/ 670459 h 673182"/>
                          <a:gd name="connsiteX5" fmla="*/ 675073 w 1358719"/>
                          <a:gd name="connsiteY5" fmla="*/ 489594 h 673182"/>
                          <a:gd name="connsiteX6" fmla="*/ 531895 w 1358719"/>
                          <a:gd name="connsiteY6" fmla="*/ 662839 h 673182"/>
                          <a:gd name="connsiteX7" fmla="*/ 0 w 1358719"/>
                          <a:gd name="connsiteY7" fmla="*/ 663657 h 673182"/>
                          <a:gd name="connsiteX0" fmla="*/ 0 w 1442063"/>
                          <a:gd name="connsiteY0" fmla="*/ 666038 h 673182"/>
                          <a:gd name="connsiteX1" fmla="*/ 228819 w 1442063"/>
                          <a:gd name="connsiteY1" fmla="*/ 0 h 673182"/>
                          <a:gd name="connsiteX2" fmla="*/ 1348975 w 1442063"/>
                          <a:gd name="connsiteY2" fmla="*/ 0 h 673182"/>
                          <a:gd name="connsiteX3" fmla="*/ 1442063 w 1442063"/>
                          <a:gd name="connsiteY3" fmla="*/ 673182 h 673182"/>
                          <a:gd name="connsiteX4" fmla="*/ 985415 w 1442063"/>
                          <a:gd name="connsiteY4" fmla="*/ 670459 h 673182"/>
                          <a:gd name="connsiteX5" fmla="*/ 758417 w 1442063"/>
                          <a:gd name="connsiteY5" fmla="*/ 489594 h 673182"/>
                          <a:gd name="connsiteX6" fmla="*/ 615239 w 1442063"/>
                          <a:gd name="connsiteY6" fmla="*/ 662839 h 673182"/>
                          <a:gd name="connsiteX7" fmla="*/ 0 w 1442063"/>
                          <a:gd name="connsiteY7" fmla="*/ 666038 h 673182"/>
                          <a:gd name="connsiteX0" fmla="*/ 0 w 1442063"/>
                          <a:gd name="connsiteY0" fmla="*/ 711282 h 718426"/>
                          <a:gd name="connsiteX1" fmla="*/ 228819 w 1442063"/>
                          <a:gd name="connsiteY1" fmla="*/ 45244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20807 h 727951"/>
                          <a:gd name="connsiteX1" fmla="*/ 221676 w 1442063"/>
                          <a:gd name="connsiteY1" fmla="*/ 0 h 727951"/>
                          <a:gd name="connsiteX2" fmla="*/ 1237056 w 1442063"/>
                          <a:gd name="connsiteY2" fmla="*/ 9525 h 727951"/>
                          <a:gd name="connsiteX3" fmla="*/ 1442063 w 1442063"/>
                          <a:gd name="connsiteY3" fmla="*/ 727951 h 727951"/>
                          <a:gd name="connsiteX4" fmla="*/ 985415 w 1442063"/>
                          <a:gd name="connsiteY4" fmla="*/ 725228 h 727951"/>
                          <a:gd name="connsiteX5" fmla="*/ 758417 w 1442063"/>
                          <a:gd name="connsiteY5" fmla="*/ 544363 h 727951"/>
                          <a:gd name="connsiteX6" fmla="*/ 615239 w 1442063"/>
                          <a:gd name="connsiteY6" fmla="*/ 717608 h 727951"/>
                          <a:gd name="connsiteX7" fmla="*/ 0 w 1442063"/>
                          <a:gd name="connsiteY7" fmla="*/ 720807 h 727951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28265 w 1442063"/>
                          <a:gd name="connsiteY4" fmla="*/ 708560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28265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3027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0171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5226 w 1451588"/>
                          <a:gd name="connsiteY6" fmla="*/ 710464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3663 h 720807"/>
                          <a:gd name="connsiteX1" fmla="*/ 226439 w 1451588"/>
                          <a:gd name="connsiteY1" fmla="*/ 2381 h 720807"/>
                          <a:gd name="connsiteX2" fmla="*/ 1229912 w 1451588"/>
                          <a:gd name="connsiteY2" fmla="*/ 0 h 720807"/>
                          <a:gd name="connsiteX3" fmla="*/ 1451588 w 1451588"/>
                          <a:gd name="connsiteY3" fmla="*/ 720807 h 720807"/>
                          <a:gd name="connsiteX4" fmla="*/ 942552 w 1451588"/>
                          <a:gd name="connsiteY4" fmla="*/ 715704 h 720807"/>
                          <a:gd name="connsiteX5" fmla="*/ 727461 w 1451588"/>
                          <a:gd name="connsiteY5" fmla="*/ 351482 h 720807"/>
                          <a:gd name="connsiteX6" fmla="*/ 515226 w 1451588"/>
                          <a:gd name="connsiteY6" fmla="*/ 712845 h 720807"/>
                          <a:gd name="connsiteX7" fmla="*/ 0 w 1451588"/>
                          <a:gd name="connsiteY7" fmla="*/ 713663 h 720807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727461 w 1451588"/>
                          <a:gd name="connsiteY5" fmla="*/ 353863 h 723188"/>
                          <a:gd name="connsiteX6" fmla="*/ 515226 w 1451588"/>
                          <a:gd name="connsiteY6" fmla="*/ 715226 h 723188"/>
                          <a:gd name="connsiteX7" fmla="*/ 0 w 1451588"/>
                          <a:gd name="connsiteY7" fmla="*/ 716044 h 7231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451588" h="723188">
                            <a:moveTo>
                              <a:pt x="0" y="716044"/>
                            </a:moveTo>
                            <a:lnTo>
                              <a:pt x="226439" y="4762"/>
                            </a:lnTo>
                            <a:lnTo>
                              <a:pt x="1225149" y="0"/>
                            </a:lnTo>
                            <a:lnTo>
                              <a:pt x="1451588" y="723188"/>
                            </a:lnTo>
                            <a:lnTo>
                              <a:pt x="942552" y="718085"/>
                            </a:lnTo>
                            <a:lnTo>
                              <a:pt x="727461" y="353863"/>
                            </a:lnTo>
                            <a:lnTo>
                              <a:pt x="515226" y="715226"/>
                            </a:lnTo>
                            <a:lnTo>
                              <a:pt x="0" y="716044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1100" dirty="0"/>
                      </a:p>
                    </p:txBody>
                  </p:sp>
                  <p:sp>
                    <p:nvSpPr>
                      <p:cNvPr id="104" name="文本框 103"/>
                      <p:cNvSpPr txBox="1"/>
                      <p:nvPr/>
                    </p:nvSpPr>
                    <p:spPr>
                      <a:xfrm>
                        <a:off x="1729305" y="3845634"/>
                        <a:ext cx="201815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+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105" name="直接连接符 104"/>
                      <p:cNvCxnSpPr/>
                      <p:nvPr/>
                    </p:nvCxnSpPr>
                    <p:spPr>
                      <a:xfrm>
                        <a:off x="1434740" y="4181188"/>
                        <a:ext cx="144000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6" name="文本框 105"/>
                      <p:cNvSpPr txBox="1"/>
                      <p:nvPr/>
                    </p:nvSpPr>
                    <p:spPr>
                      <a:xfrm>
                        <a:off x="1279989" y="4085689"/>
                        <a:ext cx="201815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4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09" name="文本框 108"/>
                      <p:cNvSpPr txBox="1"/>
                      <p:nvPr/>
                    </p:nvSpPr>
                    <p:spPr>
                      <a:xfrm>
                        <a:off x="1876657" y="3781390"/>
                        <a:ext cx="414069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PC+4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6" name="组合 215"/>
                <p:cNvGrpSpPr/>
                <p:nvPr/>
              </p:nvGrpSpPr>
              <p:grpSpPr>
                <a:xfrm>
                  <a:off x="3875507" y="1142122"/>
                  <a:ext cx="3283539" cy="3581598"/>
                  <a:chOff x="3646907" y="1142122"/>
                  <a:chExt cx="3283539" cy="3581598"/>
                </a:xfrm>
              </p:grpSpPr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4266446" y="2771073"/>
                    <a:ext cx="2664000" cy="756000"/>
                  </a:xfrm>
                  <a:prstGeom prst="bentConnector3">
                    <a:avLst>
                      <a:gd name="adj1" fmla="val 9979"/>
                    </a:avLst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4" name="组合 203"/>
                  <p:cNvGrpSpPr/>
                  <p:nvPr/>
                </p:nvGrpSpPr>
                <p:grpSpPr>
                  <a:xfrm>
                    <a:off x="3646907" y="1142122"/>
                    <a:ext cx="2447357" cy="3581598"/>
                    <a:chOff x="3646907" y="1142122"/>
                    <a:chExt cx="2447357" cy="3581598"/>
                  </a:xfrm>
                </p:grpSpPr>
                <p:sp>
                  <p:nvSpPr>
                    <p:cNvPr id="214" name="文本框 213"/>
                    <p:cNvSpPr txBox="1"/>
                    <p:nvPr/>
                  </p:nvSpPr>
                  <p:spPr>
                    <a:xfrm>
                      <a:off x="5126943" y="2256730"/>
                      <a:ext cx="592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SrcA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215" name="文本框 214"/>
                    <p:cNvSpPr txBox="1"/>
                    <p:nvPr/>
                  </p:nvSpPr>
                  <p:spPr>
                    <a:xfrm>
                      <a:off x="5145868" y="2725571"/>
                      <a:ext cx="592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SrcB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grpSp>
                  <p:nvGrpSpPr>
                    <p:cNvPr id="199" name="组合 198"/>
                    <p:cNvGrpSpPr/>
                    <p:nvPr/>
                  </p:nvGrpSpPr>
                  <p:grpSpPr>
                    <a:xfrm>
                      <a:off x="3646907" y="1142122"/>
                      <a:ext cx="2447357" cy="3581598"/>
                      <a:chOff x="3646907" y="1142122"/>
                      <a:chExt cx="2447357" cy="3581598"/>
                    </a:xfrm>
                  </p:grpSpPr>
                  <p:grpSp>
                    <p:nvGrpSpPr>
                      <p:cNvPr id="136" name="组合 135"/>
                      <p:cNvGrpSpPr/>
                      <p:nvPr/>
                    </p:nvGrpSpPr>
                    <p:grpSpPr>
                      <a:xfrm>
                        <a:off x="3646907" y="1142122"/>
                        <a:ext cx="2447357" cy="1963839"/>
                        <a:chOff x="3646907" y="1142122"/>
                        <a:chExt cx="2447357" cy="1963839"/>
                      </a:xfrm>
                    </p:grpSpPr>
                    <p:cxnSp>
                      <p:nvCxnSpPr>
                        <p:cNvPr id="172" name="直接连接符 171"/>
                        <p:cNvCxnSpPr/>
                        <p:nvPr/>
                      </p:nvCxnSpPr>
                      <p:spPr>
                        <a:xfrm>
                          <a:off x="3646907" y="1142122"/>
                          <a:ext cx="2196000" cy="1224000"/>
                        </a:xfrm>
                        <a:prstGeom prst="bentConnector3">
                          <a:avLst>
                            <a:gd name="adj1" fmla="val 99710"/>
                          </a:avLst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1" name="文本框 210"/>
                        <p:cNvSpPr txBox="1"/>
                        <p:nvPr/>
                      </p:nvSpPr>
                      <p:spPr>
                        <a:xfrm rot="16200000">
                          <a:off x="5659308" y="2576239"/>
                          <a:ext cx="59291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+mj-lt"/>
                            </a:rPr>
                            <a:t>ALU</a:t>
                          </a:r>
                          <a:endParaRPr lang="zh-CN" altLang="en-US" sz="1200" dirty="0">
                            <a:latin typeface="+mj-lt"/>
                          </a:endParaRPr>
                        </a:p>
                      </p:txBody>
                    </p:sp>
                    <p:sp>
                      <p:nvSpPr>
                        <p:cNvPr id="94" name="七角星 93"/>
                        <p:cNvSpPr/>
                        <p:nvPr/>
                      </p:nvSpPr>
                      <p:spPr>
                        <a:xfrm rot="5400000">
                          <a:off x="5479275" y="2543235"/>
                          <a:ext cx="782446" cy="343006"/>
                        </a:xfrm>
                        <a:custGeom>
                          <a:avLst/>
                          <a:gdLst>
                            <a:gd name="connsiteX0" fmla="*/ -4 w 1396810"/>
                            <a:gd name="connsiteY0" fmla="*/ 879868 h 1368152"/>
                            <a:gd name="connsiteX1" fmla="*/ 215092 w 1396810"/>
                            <a:gd name="connsiteY1" fmla="*/ 608888 h 1368152"/>
                            <a:gd name="connsiteX2" fmla="*/ 138327 w 1396810"/>
                            <a:gd name="connsiteY2" fmla="*/ 270980 h 1368152"/>
                            <a:gd name="connsiteX3" fmla="*/ 483313 w 1396810"/>
                            <a:gd name="connsiteY3" fmla="*/ 270981 h 1368152"/>
                            <a:gd name="connsiteX4" fmla="*/ 698405 w 1396810"/>
                            <a:gd name="connsiteY4" fmla="*/ 0 h 1368152"/>
                            <a:gd name="connsiteX5" fmla="*/ 913497 w 1396810"/>
                            <a:gd name="connsiteY5" fmla="*/ 270981 h 1368152"/>
                            <a:gd name="connsiteX6" fmla="*/ 1258483 w 1396810"/>
                            <a:gd name="connsiteY6" fmla="*/ 270980 h 1368152"/>
                            <a:gd name="connsiteX7" fmla="*/ 1181718 w 1396810"/>
                            <a:gd name="connsiteY7" fmla="*/ 608888 h 1368152"/>
                            <a:gd name="connsiteX8" fmla="*/ 1396814 w 1396810"/>
                            <a:gd name="connsiteY8" fmla="*/ 879868 h 1368152"/>
                            <a:gd name="connsiteX9" fmla="*/ 1085990 w 1396810"/>
                            <a:gd name="connsiteY9" fmla="*/ 1030251 h 1368152"/>
                            <a:gd name="connsiteX10" fmla="*/ 1009223 w 1396810"/>
                            <a:gd name="connsiteY10" fmla="*/ 1368159 h 1368152"/>
                            <a:gd name="connsiteX11" fmla="*/ 698405 w 1396810"/>
                            <a:gd name="connsiteY11" fmla="*/ 1217774 h 1368152"/>
                            <a:gd name="connsiteX12" fmla="*/ 387587 w 1396810"/>
                            <a:gd name="connsiteY12" fmla="*/ 1368159 h 1368152"/>
                            <a:gd name="connsiteX13" fmla="*/ 310820 w 1396810"/>
                            <a:gd name="connsiteY13" fmla="*/ 1030251 h 1368152"/>
                            <a:gd name="connsiteX14" fmla="*/ -4 w 1396810"/>
                            <a:gd name="connsiteY14" fmla="*/ 879868 h 1368152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85994 w 1396818"/>
                            <a:gd name="connsiteY8" fmla="*/ 759271 h 1097179"/>
                            <a:gd name="connsiteX9" fmla="*/ 1009227 w 1396818"/>
                            <a:gd name="connsiteY9" fmla="*/ 1097179 h 1097179"/>
                            <a:gd name="connsiteX10" fmla="*/ 698409 w 1396818"/>
                            <a:gd name="connsiteY10" fmla="*/ 946794 h 1097179"/>
                            <a:gd name="connsiteX11" fmla="*/ 387591 w 1396818"/>
                            <a:gd name="connsiteY11" fmla="*/ 1097179 h 1097179"/>
                            <a:gd name="connsiteX12" fmla="*/ 310824 w 1396818"/>
                            <a:gd name="connsiteY12" fmla="*/ 759271 h 1097179"/>
                            <a:gd name="connsiteX13" fmla="*/ 0 w 1396818"/>
                            <a:gd name="connsiteY13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310824 w 1396818"/>
                            <a:gd name="connsiteY11" fmla="*/ 759271 h 1097179"/>
                            <a:gd name="connsiteX12" fmla="*/ 0 w 1396818"/>
                            <a:gd name="connsiteY12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0 w 1396818"/>
                            <a:gd name="connsiteY11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181722 w 1396818"/>
                            <a:gd name="connsiteY5" fmla="*/ 337908 h 1097179"/>
                            <a:gd name="connsiteX6" fmla="*/ 1396818 w 1396818"/>
                            <a:gd name="connsiteY6" fmla="*/ 608888 h 1097179"/>
                            <a:gd name="connsiteX7" fmla="*/ 1009227 w 1396818"/>
                            <a:gd name="connsiteY7" fmla="*/ 1097179 h 1097179"/>
                            <a:gd name="connsiteX8" fmla="*/ 698409 w 1396818"/>
                            <a:gd name="connsiteY8" fmla="*/ 946794 h 1097179"/>
                            <a:gd name="connsiteX9" fmla="*/ 387591 w 1396818"/>
                            <a:gd name="connsiteY9" fmla="*/ 1097179 h 1097179"/>
                            <a:gd name="connsiteX10" fmla="*/ 0 w 1396818"/>
                            <a:gd name="connsiteY10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98409 w 1396818"/>
                            <a:gd name="connsiteY7" fmla="*/ 9467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524751 w 1396818"/>
                            <a:gd name="connsiteY8" fmla="*/ 66283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483317 w 1396818"/>
                            <a:gd name="connsiteY2" fmla="*/ 1 h 670459"/>
                            <a:gd name="connsiteX3" fmla="*/ 913501 w 1396818"/>
                            <a:gd name="connsiteY3" fmla="*/ 1 h 670459"/>
                            <a:gd name="connsiteX4" fmla="*/ 1258487 w 1396818"/>
                            <a:gd name="connsiteY4" fmla="*/ 0 h 670459"/>
                            <a:gd name="connsiteX5" fmla="*/ 1396818 w 1396818"/>
                            <a:gd name="connsiteY5" fmla="*/ 608888 h 670459"/>
                            <a:gd name="connsiteX6" fmla="*/ 894927 w 1396818"/>
                            <a:gd name="connsiteY6" fmla="*/ 670459 h 670459"/>
                            <a:gd name="connsiteX7" fmla="*/ 667929 w 1396818"/>
                            <a:gd name="connsiteY7" fmla="*/ 489594 h 670459"/>
                            <a:gd name="connsiteX8" fmla="*/ 524751 w 1396818"/>
                            <a:gd name="connsiteY8" fmla="*/ 662839 h 670459"/>
                            <a:gd name="connsiteX9" fmla="*/ 0 w 1396818"/>
                            <a:gd name="connsiteY9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913501 w 1396818"/>
                            <a:gd name="connsiteY2" fmla="*/ 1 h 670459"/>
                            <a:gd name="connsiteX3" fmla="*/ 1258487 w 1396818"/>
                            <a:gd name="connsiteY3" fmla="*/ 0 h 670459"/>
                            <a:gd name="connsiteX4" fmla="*/ 1396818 w 1396818"/>
                            <a:gd name="connsiteY4" fmla="*/ 608888 h 670459"/>
                            <a:gd name="connsiteX5" fmla="*/ 894927 w 1396818"/>
                            <a:gd name="connsiteY5" fmla="*/ 670459 h 670459"/>
                            <a:gd name="connsiteX6" fmla="*/ 667929 w 1396818"/>
                            <a:gd name="connsiteY6" fmla="*/ 489594 h 670459"/>
                            <a:gd name="connsiteX7" fmla="*/ 524751 w 1396818"/>
                            <a:gd name="connsiteY7" fmla="*/ 662839 h 670459"/>
                            <a:gd name="connsiteX8" fmla="*/ 0 w 1396818"/>
                            <a:gd name="connsiteY8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1258487 w 1396818"/>
                            <a:gd name="connsiteY2" fmla="*/ 0 h 670459"/>
                            <a:gd name="connsiteX3" fmla="*/ 1396818 w 1396818"/>
                            <a:gd name="connsiteY3" fmla="*/ 608888 h 670459"/>
                            <a:gd name="connsiteX4" fmla="*/ 894927 w 1396818"/>
                            <a:gd name="connsiteY4" fmla="*/ 670459 h 670459"/>
                            <a:gd name="connsiteX5" fmla="*/ 667929 w 1396818"/>
                            <a:gd name="connsiteY5" fmla="*/ 489594 h 670459"/>
                            <a:gd name="connsiteX6" fmla="*/ 524751 w 1396818"/>
                            <a:gd name="connsiteY6" fmla="*/ 662839 h 670459"/>
                            <a:gd name="connsiteX7" fmla="*/ 0 w 1396818"/>
                            <a:gd name="connsiteY7" fmla="*/ 608888 h 670459"/>
                            <a:gd name="connsiteX0" fmla="*/ 0 w 1403962"/>
                            <a:gd name="connsiteY0" fmla="*/ 663657 h 670459"/>
                            <a:gd name="connsiteX1" fmla="*/ 145475 w 1403962"/>
                            <a:gd name="connsiteY1" fmla="*/ 0 h 670459"/>
                            <a:gd name="connsiteX2" fmla="*/ 1265631 w 1403962"/>
                            <a:gd name="connsiteY2" fmla="*/ 0 h 670459"/>
                            <a:gd name="connsiteX3" fmla="*/ 1403962 w 1403962"/>
                            <a:gd name="connsiteY3" fmla="*/ 608888 h 670459"/>
                            <a:gd name="connsiteX4" fmla="*/ 902071 w 1403962"/>
                            <a:gd name="connsiteY4" fmla="*/ 670459 h 670459"/>
                            <a:gd name="connsiteX5" fmla="*/ 675073 w 1403962"/>
                            <a:gd name="connsiteY5" fmla="*/ 489594 h 670459"/>
                            <a:gd name="connsiteX6" fmla="*/ 531895 w 1403962"/>
                            <a:gd name="connsiteY6" fmla="*/ 662839 h 670459"/>
                            <a:gd name="connsiteX7" fmla="*/ 0 w 1403962"/>
                            <a:gd name="connsiteY7" fmla="*/ 663657 h 670459"/>
                            <a:gd name="connsiteX0" fmla="*/ 0 w 1358719"/>
                            <a:gd name="connsiteY0" fmla="*/ 663657 h 673182"/>
                            <a:gd name="connsiteX1" fmla="*/ 145475 w 1358719"/>
                            <a:gd name="connsiteY1" fmla="*/ 0 h 673182"/>
                            <a:gd name="connsiteX2" fmla="*/ 1265631 w 1358719"/>
                            <a:gd name="connsiteY2" fmla="*/ 0 h 673182"/>
                            <a:gd name="connsiteX3" fmla="*/ 1358719 w 1358719"/>
                            <a:gd name="connsiteY3" fmla="*/ 673182 h 673182"/>
                            <a:gd name="connsiteX4" fmla="*/ 902071 w 1358719"/>
                            <a:gd name="connsiteY4" fmla="*/ 670459 h 673182"/>
                            <a:gd name="connsiteX5" fmla="*/ 675073 w 1358719"/>
                            <a:gd name="connsiteY5" fmla="*/ 489594 h 673182"/>
                            <a:gd name="connsiteX6" fmla="*/ 531895 w 1358719"/>
                            <a:gd name="connsiteY6" fmla="*/ 662839 h 673182"/>
                            <a:gd name="connsiteX7" fmla="*/ 0 w 1358719"/>
                            <a:gd name="connsiteY7" fmla="*/ 663657 h 673182"/>
                            <a:gd name="connsiteX0" fmla="*/ 0 w 1442063"/>
                            <a:gd name="connsiteY0" fmla="*/ 666038 h 673182"/>
                            <a:gd name="connsiteX1" fmla="*/ 228819 w 1442063"/>
                            <a:gd name="connsiteY1" fmla="*/ 0 h 673182"/>
                            <a:gd name="connsiteX2" fmla="*/ 1348975 w 1442063"/>
                            <a:gd name="connsiteY2" fmla="*/ 0 h 673182"/>
                            <a:gd name="connsiteX3" fmla="*/ 1442063 w 1442063"/>
                            <a:gd name="connsiteY3" fmla="*/ 673182 h 673182"/>
                            <a:gd name="connsiteX4" fmla="*/ 985415 w 1442063"/>
                            <a:gd name="connsiteY4" fmla="*/ 670459 h 673182"/>
                            <a:gd name="connsiteX5" fmla="*/ 758417 w 1442063"/>
                            <a:gd name="connsiteY5" fmla="*/ 489594 h 673182"/>
                            <a:gd name="connsiteX6" fmla="*/ 615239 w 1442063"/>
                            <a:gd name="connsiteY6" fmla="*/ 662839 h 673182"/>
                            <a:gd name="connsiteX7" fmla="*/ 0 w 1442063"/>
                            <a:gd name="connsiteY7" fmla="*/ 666038 h 673182"/>
                            <a:gd name="connsiteX0" fmla="*/ 0 w 1442063"/>
                            <a:gd name="connsiteY0" fmla="*/ 711282 h 718426"/>
                            <a:gd name="connsiteX1" fmla="*/ 228819 w 1442063"/>
                            <a:gd name="connsiteY1" fmla="*/ 45244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20807 h 727951"/>
                            <a:gd name="connsiteX1" fmla="*/ 221676 w 1442063"/>
                            <a:gd name="connsiteY1" fmla="*/ 0 h 727951"/>
                            <a:gd name="connsiteX2" fmla="*/ 1237056 w 1442063"/>
                            <a:gd name="connsiteY2" fmla="*/ 9525 h 727951"/>
                            <a:gd name="connsiteX3" fmla="*/ 1442063 w 1442063"/>
                            <a:gd name="connsiteY3" fmla="*/ 727951 h 727951"/>
                            <a:gd name="connsiteX4" fmla="*/ 985415 w 1442063"/>
                            <a:gd name="connsiteY4" fmla="*/ 725228 h 727951"/>
                            <a:gd name="connsiteX5" fmla="*/ 758417 w 1442063"/>
                            <a:gd name="connsiteY5" fmla="*/ 544363 h 727951"/>
                            <a:gd name="connsiteX6" fmla="*/ 615239 w 1442063"/>
                            <a:gd name="connsiteY6" fmla="*/ 717608 h 727951"/>
                            <a:gd name="connsiteX7" fmla="*/ 0 w 1442063"/>
                            <a:gd name="connsiteY7" fmla="*/ 720807 h 727951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28265 w 1442063"/>
                            <a:gd name="connsiteY4" fmla="*/ 708560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28265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3027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0171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5226 w 1451588"/>
                            <a:gd name="connsiteY6" fmla="*/ 710464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3663 h 720807"/>
                            <a:gd name="connsiteX1" fmla="*/ 226439 w 1451588"/>
                            <a:gd name="connsiteY1" fmla="*/ 2381 h 720807"/>
                            <a:gd name="connsiteX2" fmla="*/ 1229912 w 1451588"/>
                            <a:gd name="connsiteY2" fmla="*/ 0 h 720807"/>
                            <a:gd name="connsiteX3" fmla="*/ 1451588 w 1451588"/>
                            <a:gd name="connsiteY3" fmla="*/ 720807 h 720807"/>
                            <a:gd name="connsiteX4" fmla="*/ 942552 w 1451588"/>
                            <a:gd name="connsiteY4" fmla="*/ 715704 h 720807"/>
                            <a:gd name="connsiteX5" fmla="*/ 727461 w 1451588"/>
                            <a:gd name="connsiteY5" fmla="*/ 351482 h 720807"/>
                            <a:gd name="connsiteX6" fmla="*/ 515226 w 1451588"/>
                            <a:gd name="connsiteY6" fmla="*/ 712845 h 720807"/>
                            <a:gd name="connsiteX7" fmla="*/ 0 w 1451588"/>
                            <a:gd name="connsiteY7" fmla="*/ 713663 h 720807"/>
                            <a:gd name="connsiteX0" fmla="*/ 0 w 1451588"/>
                            <a:gd name="connsiteY0" fmla="*/ 716044 h 723188"/>
                            <a:gd name="connsiteX1" fmla="*/ 226439 w 1451588"/>
                            <a:gd name="connsiteY1" fmla="*/ 4762 h 723188"/>
                            <a:gd name="connsiteX2" fmla="*/ 1225149 w 1451588"/>
                            <a:gd name="connsiteY2" fmla="*/ 0 h 723188"/>
                            <a:gd name="connsiteX3" fmla="*/ 1451588 w 1451588"/>
                            <a:gd name="connsiteY3" fmla="*/ 723188 h 723188"/>
                            <a:gd name="connsiteX4" fmla="*/ 942552 w 1451588"/>
                            <a:gd name="connsiteY4" fmla="*/ 718085 h 723188"/>
                            <a:gd name="connsiteX5" fmla="*/ 727461 w 1451588"/>
                            <a:gd name="connsiteY5" fmla="*/ 353863 h 723188"/>
                            <a:gd name="connsiteX6" fmla="*/ 515226 w 1451588"/>
                            <a:gd name="connsiteY6" fmla="*/ 715226 h 723188"/>
                            <a:gd name="connsiteX7" fmla="*/ 0 w 1451588"/>
                            <a:gd name="connsiteY7" fmla="*/ 716044 h 7231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451588" h="723188">
                              <a:moveTo>
                                <a:pt x="0" y="716044"/>
                              </a:moveTo>
                              <a:lnTo>
                                <a:pt x="226439" y="4762"/>
                              </a:lnTo>
                              <a:lnTo>
                                <a:pt x="1225149" y="0"/>
                              </a:lnTo>
                              <a:lnTo>
                                <a:pt x="1451588" y="723188"/>
                              </a:lnTo>
                              <a:lnTo>
                                <a:pt x="942552" y="718085"/>
                              </a:lnTo>
                              <a:lnTo>
                                <a:pt x="727461" y="353863"/>
                              </a:lnTo>
                              <a:lnTo>
                                <a:pt x="515226" y="715226"/>
                              </a:lnTo>
                              <a:lnTo>
                                <a:pt x="0" y="716044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100" dirty="0"/>
                        </a:p>
                      </p:txBody>
                    </p:sp>
                  </p:grpSp>
                  <p:grpSp>
                    <p:nvGrpSpPr>
                      <p:cNvPr id="171" name="组合 170"/>
                      <p:cNvGrpSpPr/>
                      <p:nvPr/>
                    </p:nvGrpSpPr>
                    <p:grpSpPr>
                      <a:xfrm>
                        <a:off x="3652925" y="1330924"/>
                        <a:ext cx="2048817" cy="3392796"/>
                        <a:chOff x="3652925" y="1330924"/>
                        <a:chExt cx="2048817" cy="3392796"/>
                      </a:xfrm>
                    </p:grpSpPr>
                    <p:cxnSp>
                      <p:nvCxnSpPr>
                        <p:cNvPr id="73" name="直接连接符 72"/>
                        <p:cNvCxnSpPr/>
                        <p:nvPr/>
                      </p:nvCxnSpPr>
                      <p:spPr>
                        <a:xfrm flipV="1">
                          <a:off x="4287770" y="2474926"/>
                          <a:ext cx="1404000" cy="656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70" name="组合 169"/>
                        <p:cNvGrpSpPr/>
                        <p:nvPr/>
                      </p:nvGrpSpPr>
                      <p:grpSpPr>
                        <a:xfrm>
                          <a:off x="4267229" y="3139720"/>
                          <a:ext cx="726696" cy="1584000"/>
                          <a:chOff x="4267229" y="3139720"/>
                          <a:chExt cx="726696" cy="1584000"/>
                        </a:xfrm>
                      </p:grpSpPr>
                      <p:cxnSp>
                        <p:nvCxnSpPr>
                          <p:cNvPr id="210" name="直接连接符 209"/>
                          <p:cNvCxnSpPr/>
                          <p:nvPr/>
                        </p:nvCxnSpPr>
                        <p:spPr>
                          <a:xfrm flipV="1">
                            <a:off x="4267229" y="3139720"/>
                            <a:ext cx="684000" cy="1584000"/>
                          </a:xfrm>
                          <a:prstGeom prst="bentConnector3">
                            <a:avLst>
                              <a:gd name="adj1" fmla="val 72699"/>
                            </a:avLst>
                          </a:prstGeom>
                          <a:ln w="38100">
                            <a:solidFill>
                              <a:schemeClr val="tx1"/>
                            </a:solidFill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8" name="文本框 247"/>
                          <p:cNvSpPr txBox="1"/>
                          <p:nvPr/>
                        </p:nvSpPr>
                        <p:spPr>
                          <a:xfrm rot="16200000">
                            <a:off x="4478740" y="4126846"/>
                            <a:ext cx="75337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>
                                <a:latin typeface="+mj-lt"/>
                              </a:rPr>
                              <a:t>SignImm</a:t>
                            </a:r>
                            <a:endParaRPr lang="zh-CN" altLang="en-US" sz="1200" dirty="0">
                              <a:latin typeface="+mj-lt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31" name="直接连接符 130"/>
                        <p:cNvCxnSpPr/>
                        <p:nvPr/>
                      </p:nvCxnSpPr>
                      <p:spPr>
                        <a:xfrm flipV="1">
                          <a:off x="5197742" y="2960758"/>
                          <a:ext cx="504000" cy="656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直接连接符 131"/>
                        <p:cNvCxnSpPr/>
                        <p:nvPr/>
                      </p:nvCxnSpPr>
                      <p:spPr>
                        <a:xfrm flipV="1">
                          <a:off x="4263091" y="2760081"/>
                          <a:ext cx="684000" cy="656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48" name="组合 147"/>
                        <p:cNvGrpSpPr/>
                        <p:nvPr/>
                      </p:nvGrpSpPr>
                      <p:grpSpPr>
                        <a:xfrm>
                          <a:off x="3652925" y="1330924"/>
                          <a:ext cx="1522107" cy="1905217"/>
                          <a:chOff x="3652925" y="1330924"/>
                          <a:chExt cx="1522107" cy="1905217"/>
                        </a:xfrm>
                      </p:grpSpPr>
                      <p:cxnSp>
                        <p:nvCxnSpPr>
                          <p:cNvPr id="135" name="直接连接符 134"/>
                          <p:cNvCxnSpPr/>
                          <p:nvPr/>
                        </p:nvCxnSpPr>
                        <p:spPr>
                          <a:xfrm>
                            <a:off x="3652925" y="1330924"/>
                            <a:ext cx="1412024" cy="1368694"/>
                          </a:xfrm>
                          <a:prstGeom prst="bentConnector3">
                            <a:avLst>
                              <a:gd name="adj1" fmla="val 100367"/>
                            </a:avLst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2" name="七角星 93"/>
                          <p:cNvSpPr/>
                          <p:nvPr/>
                        </p:nvSpPr>
                        <p:spPr>
                          <a:xfrm rot="5400000">
                            <a:off x="4779032" y="2840141"/>
                            <a:ext cx="576000" cy="216000"/>
                          </a:xfrm>
                          <a:custGeom>
                            <a:avLst/>
                            <a:gdLst>
                              <a:gd name="connsiteX0" fmla="*/ -4 w 1396810"/>
                              <a:gd name="connsiteY0" fmla="*/ 879868 h 1368152"/>
                              <a:gd name="connsiteX1" fmla="*/ 215092 w 1396810"/>
                              <a:gd name="connsiteY1" fmla="*/ 608888 h 1368152"/>
                              <a:gd name="connsiteX2" fmla="*/ 138327 w 1396810"/>
                              <a:gd name="connsiteY2" fmla="*/ 270980 h 1368152"/>
                              <a:gd name="connsiteX3" fmla="*/ 483313 w 1396810"/>
                              <a:gd name="connsiteY3" fmla="*/ 270981 h 1368152"/>
                              <a:gd name="connsiteX4" fmla="*/ 698405 w 1396810"/>
                              <a:gd name="connsiteY4" fmla="*/ 0 h 1368152"/>
                              <a:gd name="connsiteX5" fmla="*/ 913497 w 1396810"/>
                              <a:gd name="connsiteY5" fmla="*/ 270981 h 1368152"/>
                              <a:gd name="connsiteX6" fmla="*/ 1258483 w 1396810"/>
                              <a:gd name="connsiteY6" fmla="*/ 270980 h 1368152"/>
                              <a:gd name="connsiteX7" fmla="*/ 1181718 w 1396810"/>
                              <a:gd name="connsiteY7" fmla="*/ 608888 h 1368152"/>
                              <a:gd name="connsiteX8" fmla="*/ 1396814 w 1396810"/>
                              <a:gd name="connsiteY8" fmla="*/ 879868 h 1368152"/>
                              <a:gd name="connsiteX9" fmla="*/ 1085990 w 1396810"/>
                              <a:gd name="connsiteY9" fmla="*/ 1030251 h 1368152"/>
                              <a:gd name="connsiteX10" fmla="*/ 1009223 w 1396810"/>
                              <a:gd name="connsiteY10" fmla="*/ 1368159 h 1368152"/>
                              <a:gd name="connsiteX11" fmla="*/ 698405 w 1396810"/>
                              <a:gd name="connsiteY11" fmla="*/ 1217774 h 1368152"/>
                              <a:gd name="connsiteX12" fmla="*/ 387587 w 1396810"/>
                              <a:gd name="connsiteY12" fmla="*/ 1368159 h 1368152"/>
                              <a:gd name="connsiteX13" fmla="*/ 310820 w 1396810"/>
                              <a:gd name="connsiteY13" fmla="*/ 1030251 h 1368152"/>
                              <a:gd name="connsiteX14" fmla="*/ -4 w 1396810"/>
                              <a:gd name="connsiteY14" fmla="*/ 879868 h 1368152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85994 w 1396818"/>
                              <a:gd name="connsiteY8" fmla="*/ 759271 h 1097179"/>
                              <a:gd name="connsiteX9" fmla="*/ 1009227 w 1396818"/>
                              <a:gd name="connsiteY9" fmla="*/ 1097179 h 1097179"/>
                              <a:gd name="connsiteX10" fmla="*/ 698409 w 1396818"/>
                              <a:gd name="connsiteY10" fmla="*/ 946794 h 1097179"/>
                              <a:gd name="connsiteX11" fmla="*/ 387591 w 1396818"/>
                              <a:gd name="connsiteY11" fmla="*/ 1097179 h 1097179"/>
                              <a:gd name="connsiteX12" fmla="*/ 310824 w 1396818"/>
                              <a:gd name="connsiteY12" fmla="*/ 759271 h 1097179"/>
                              <a:gd name="connsiteX13" fmla="*/ 0 w 1396818"/>
                              <a:gd name="connsiteY13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310824 w 1396818"/>
                              <a:gd name="connsiteY11" fmla="*/ 759271 h 1097179"/>
                              <a:gd name="connsiteX12" fmla="*/ 0 w 1396818"/>
                              <a:gd name="connsiteY12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0 w 1396818"/>
                              <a:gd name="connsiteY11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181722 w 1396818"/>
                              <a:gd name="connsiteY5" fmla="*/ 337908 h 1097179"/>
                              <a:gd name="connsiteX6" fmla="*/ 1396818 w 1396818"/>
                              <a:gd name="connsiteY6" fmla="*/ 608888 h 1097179"/>
                              <a:gd name="connsiteX7" fmla="*/ 1009227 w 1396818"/>
                              <a:gd name="connsiteY7" fmla="*/ 1097179 h 1097179"/>
                              <a:gd name="connsiteX8" fmla="*/ 698409 w 1396818"/>
                              <a:gd name="connsiteY8" fmla="*/ 946794 h 1097179"/>
                              <a:gd name="connsiteX9" fmla="*/ 387591 w 1396818"/>
                              <a:gd name="connsiteY9" fmla="*/ 1097179 h 1097179"/>
                              <a:gd name="connsiteX10" fmla="*/ 0 w 1396818"/>
                              <a:gd name="connsiteY10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98409 w 1396818"/>
                              <a:gd name="connsiteY7" fmla="*/ 9467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524751 w 1396818"/>
                              <a:gd name="connsiteY8" fmla="*/ 66283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483317 w 1396818"/>
                              <a:gd name="connsiteY2" fmla="*/ 1 h 670459"/>
                              <a:gd name="connsiteX3" fmla="*/ 913501 w 1396818"/>
                              <a:gd name="connsiteY3" fmla="*/ 1 h 670459"/>
                              <a:gd name="connsiteX4" fmla="*/ 1258487 w 1396818"/>
                              <a:gd name="connsiteY4" fmla="*/ 0 h 670459"/>
                              <a:gd name="connsiteX5" fmla="*/ 1396818 w 1396818"/>
                              <a:gd name="connsiteY5" fmla="*/ 608888 h 670459"/>
                              <a:gd name="connsiteX6" fmla="*/ 894927 w 1396818"/>
                              <a:gd name="connsiteY6" fmla="*/ 670459 h 670459"/>
                              <a:gd name="connsiteX7" fmla="*/ 667929 w 1396818"/>
                              <a:gd name="connsiteY7" fmla="*/ 489594 h 670459"/>
                              <a:gd name="connsiteX8" fmla="*/ 524751 w 1396818"/>
                              <a:gd name="connsiteY8" fmla="*/ 662839 h 670459"/>
                              <a:gd name="connsiteX9" fmla="*/ 0 w 1396818"/>
                              <a:gd name="connsiteY9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913501 w 1396818"/>
                              <a:gd name="connsiteY2" fmla="*/ 1 h 670459"/>
                              <a:gd name="connsiteX3" fmla="*/ 1258487 w 1396818"/>
                              <a:gd name="connsiteY3" fmla="*/ 0 h 670459"/>
                              <a:gd name="connsiteX4" fmla="*/ 1396818 w 1396818"/>
                              <a:gd name="connsiteY4" fmla="*/ 608888 h 670459"/>
                              <a:gd name="connsiteX5" fmla="*/ 894927 w 1396818"/>
                              <a:gd name="connsiteY5" fmla="*/ 670459 h 670459"/>
                              <a:gd name="connsiteX6" fmla="*/ 667929 w 1396818"/>
                              <a:gd name="connsiteY6" fmla="*/ 489594 h 670459"/>
                              <a:gd name="connsiteX7" fmla="*/ 524751 w 1396818"/>
                              <a:gd name="connsiteY7" fmla="*/ 662839 h 670459"/>
                              <a:gd name="connsiteX8" fmla="*/ 0 w 1396818"/>
                              <a:gd name="connsiteY8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1258487 w 1396818"/>
                              <a:gd name="connsiteY2" fmla="*/ 0 h 670459"/>
                              <a:gd name="connsiteX3" fmla="*/ 1396818 w 1396818"/>
                              <a:gd name="connsiteY3" fmla="*/ 608888 h 670459"/>
                              <a:gd name="connsiteX4" fmla="*/ 894927 w 1396818"/>
                              <a:gd name="connsiteY4" fmla="*/ 670459 h 670459"/>
                              <a:gd name="connsiteX5" fmla="*/ 667929 w 1396818"/>
                              <a:gd name="connsiteY5" fmla="*/ 489594 h 670459"/>
                              <a:gd name="connsiteX6" fmla="*/ 524751 w 1396818"/>
                              <a:gd name="connsiteY6" fmla="*/ 662839 h 670459"/>
                              <a:gd name="connsiteX7" fmla="*/ 0 w 1396818"/>
                              <a:gd name="connsiteY7" fmla="*/ 608888 h 670459"/>
                              <a:gd name="connsiteX0" fmla="*/ 0 w 1403962"/>
                              <a:gd name="connsiteY0" fmla="*/ 663657 h 670459"/>
                              <a:gd name="connsiteX1" fmla="*/ 145475 w 1403962"/>
                              <a:gd name="connsiteY1" fmla="*/ 0 h 670459"/>
                              <a:gd name="connsiteX2" fmla="*/ 1265631 w 1403962"/>
                              <a:gd name="connsiteY2" fmla="*/ 0 h 670459"/>
                              <a:gd name="connsiteX3" fmla="*/ 1403962 w 1403962"/>
                              <a:gd name="connsiteY3" fmla="*/ 608888 h 670459"/>
                              <a:gd name="connsiteX4" fmla="*/ 902071 w 1403962"/>
                              <a:gd name="connsiteY4" fmla="*/ 670459 h 670459"/>
                              <a:gd name="connsiteX5" fmla="*/ 675073 w 1403962"/>
                              <a:gd name="connsiteY5" fmla="*/ 489594 h 670459"/>
                              <a:gd name="connsiteX6" fmla="*/ 531895 w 1403962"/>
                              <a:gd name="connsiteY6" fmla="*/ 662839 h 670459"/>
                              <a:gd name="connsiteX7" fmla="*/ 0 w 1403962"/>
                              <a:gd name="connsiteY7" fmla="*/ 663657 h 670459"/>
                              <a:gd name="connsiteX0" fmla="*/ 0 w 1358719"/>
                              <a:gd name="connsiteY0" fmla="*/ 663657 h 673182"/>
                              <a:gd name="connsiteX1" fmla="*/ 145475 w 1358719"/>
                              <a:gd name="connsiteY1" fmla="*/ 0 h 673182"/>
                              <a:gd name="connsiteX2" fmla="*/ 1265631 w 1358719"/>
                              <a:gd name="connsiteY2" fmla="*/ 0 h 673182"/>
                              <a:gd name="connsiteX3" fmla="*/ 1358719 w 1358719"/>
                              <a:gd name="connsiteY3" fmla="*/ 673182 h 673182"/>
                              <a:gd name="connsiteX4" fmla="*/ 902071 w 1358719"/>
                              <a:gd name="connsiteY4" fmla="*/ 670459 h 673182"/>
                              <a:gd name="connsiteX5" fmla="*/ 675073 w 1358719"/>
                              <a:gd name="connsiteY5" fmla="*/ 489594 h 673182"/>
                              <a:gd name="connsiteX6" fmla="*/ 531895 w 1358719"/>
                              <a:gd name="connsiteY6" fmla="*/ 662839 h 673182"/>
                              <a:gd name="connsiteX7" fmla="*/ 0 w 1358719"/>
                              <a:gd name="connsiteY7" fmla="*/ 663657 h 673182"/>
                              <a:gd name="connsiteX0" fmla="*/ 0 w 1442063"/>
                              <a:gd name="connsiteY0" fmla="*/ 666038 h 673182"/>
                              <a:gd name="connsiteX1" fmla="*/ 228819 w 1442063"/>
                              <a:gd name="connsiteY1" fmla="*/ 0 h 673182"/>
                              <a:gd name="connsiteX2" fmla="*/ 1348975 w 1442063"/>
                              <a:gd name="connsiteY2" fmla="*/ 0 h 673182"/>
                              <a:gd name="connsiteX3" fmla="*/ 1442063 w 1442063"/>
                              <a:gd name="connsiteY3" fmla="*/ 673182 h 673182"/>
                              <a:gd name="connsiteX4" fmla="*/ 985415 w 1442063"/>
                              <a:gd name="connsiteY4" fmla="*/ 670459 h 673182"/>
                              <a:gd name="connsiteX5" fmla="*/ 758417 w 1442063"/>
                              <a:gd name="connsiteY5" fmla="*/ 489594 h 673182"/>
                              <a:gd name="connsiteX6" fmla="*/ 615239 w 1442063"/>
                              <a:gd name="connsiteY6" fmla="*/ 662839 h 673182"/>
                              <a:gd name="connsiteX7" fmla="*/ 0 w 1442063"/>
                              <a:gd name="connsiteY7" fmla="*/ 666038 h 673182"/>
                              <a:gd name="connsiteX0" fmla="*/ 0 w 1442063"/>
                              <a:gd name="connsiteY0" fmla="*/ 711282 h 718426"/>
                              <a:gd name="connsiteX1" fmla="*/ 228819 w 1442063"/>
                              <a:gd name="connsiteY1" fmla="*/ 45244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20807 h 727951"/>
                              <a:gd name="connsiteX1" fmla="*/ 221676 w 1442063"/>
                              <a:gd name="connsiteY1" fmla="*/ 0 h 727951"/>
                              <a:gd name="connsiteX2" fmla="*/ 1237056 w 1442063"/>
                              <a:gd name="connsiteY2" fmla="*/ 9525 h 727951"/>
                              <a:gd name="connsiteX3" fmla="*/ 1442063 w 1442063"/>
                              <a:gd name="connsiteY3" fmla="*/ 727951 h 727951"/>
                              <a:gd name="connsiteX4" fmla="*/ 985415 w 1442063"/>
                              <a:gd name="connsiteY4" fmla="*/ 725228 h 727951"/>
                              <a:gd name="connsiteX5" fmla="*/ 758417 w 1442063"/>
                              <a:gd name="connsiteY5" fmla="*/ 544363 h 727951"/>
                              <a:gd name="connsiteX6" fmla="*/ 615239 w 1442063"/>
                              <a:gd name="connsiteY6" fmla="*/ 717608 h 727951"/>
                              <a:gd name="connsiteX7" fmla="*/ 0 w 1442063"/>
                              <a:gd name="connsiteY7" fmla="*/ 720807 h 727951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28265 w 1442063"/>
                              <a:gd name="connsiteY4" fmla="*/ 708560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28265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3027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0171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5226 w 1451588"/>
                              <a:gd name="connsiteY6" fmla="*/ 710464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3663 h 720807"/>
                              <a:gd name="connsiteX1" fmla="*/ 226439 w 1451588"/>
                              <a:gd name="connsiteY1" fmla="*/ 2381 h 720807"/>
                              <a:gd name="connsiteX2" fmla="*/ 1229912 w 1451588"/>
                              <a:gd name="connsiteY2" fmla="*/ 0 h 720807"/>
                              <a:gd name="connsiteX3" fmla="*/ 1451588 w 1451588"/>
                              <a:gd name="connsiteY3" fmla="*/ 720807 h 720807"/>
                              <a:gd name="connsiteX4" fmla="*/ 942552 w 1451588"/>
                              <a:gd name="connsiteY4" fmla="*/ 715704 h 720807"/>
                              <a:gd name="connsiteX5" fmla="*/ 727461 w 1451588"/>
                              <a:gd name="connsiteY5" fmla="*/ 351482 h 720807"/>
                              <a:gd name="connsiteX6" fmla="*/ 515226 w 1451588"/>
                              <a:gd name="connsiteY6" fmla="*/ 712845 h 720807"/>
                              <a:gd name="connsiteX7" fmla="*/ 0 w 1451588"/>
                              <a:gd name="connsiteY7" fmla="*/ 713663 h 720807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727461 w 1451588"/>
                              <a:gd name="connsiteY5" fmla="*/ 353863 h 723188"/>
                              <a:gd name="connsiteX6" fmla="*/ 515226 w 1451588"/>
                              <a:gd name="connsiteY6" fmla="*/ 715226 h 723188"/>
                              <a:gd name="connsiteX7" fmla="*/ 0 w 1451588"/>
                              <a:gd name="connsiteY7" fmla="*/ 716044 h 723188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515226 w 1451588"/>
                              <a:gd name="connsiteY5" fmla="*/ 715226 h 723188"/>
                              <a:gd name="connsiteX6" fmla="*/ 0 w 1451588"/>
                              <a:gd name="connsiteY6" fmla="*/ 716044 h 72318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451588" h="723188">
                                <a:moveTo>
                                  <a:pt x="0" y="716044"/>
                                </a:moveTo>
                                <a:lnTo>
                                  <a:pt x="226439" y="4762"/>
                                </a:lnTo>
                                <a:lnTo>
                                  <a:pt x="1225149" y="0"/>
                                </a:lnTo>
                                <a:lnTo>
                                  <a:pt x="1451588" y="723188"/>
                                </a:lnTo>
                                <a:lnTo>
                                  <a:pt x="942552" y="718085"/>
                                </a:lnTo>
                                <a:lnTo>
                                  <a:pt x="515226" y="715226"/>
                                </a:lnTo>
                                <a:lnTo>
                                  <a:pt x="0" y="716044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1100" dirty="0"/>
                          </a:p>
                        </p:txBody>
                      </p:sp>
                      <p:sp>
                        <p:nvSpPr>
                          <p:cNvPr id="123" name="文本框 122"/>
                          <p:cNvSpPr txBox="1"/>
                          <p:nvPr/>
                        </p:nvSpPr>
                        <p:spPr>
                          <a:xfrm>
                            <a:off x="4972113" y="2763475"/>
                            <a:ext cx="18983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0</a:t>
                            </a:r>
                          </a:p>
                          <a:p>
                            <a:pPr algn="ctr"/>
                            <a:endParaRPr lang="en-US" altLang="zh-CN" sz="400" dirty="0">
                              <a:latin typeface="+mj-lt"/>
                            </a:endParaRPr>
                          </a:p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1</a:t>
                            </a:r>
                            <a:endParaRPr lang="zh-CN" altLang="en-US" sz="1000" dirty="0">
                              <a:latin typeface="+mj-lt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166" name="组合 165"/>
                <p:cNvGrpSpPr/>
                <p:nvPr/>
              </p:nvGrpSpPr>
              <p:grpSpPr>
                <a:xfrm>
                  <a:off x="1495780" y="2305804"/>
                  <a:ext cx="414069" cy="247237"/>
                  <a:chOff x="1267180" y="2305804"/>
                  <a:chExt cx="414069" cy="247237"/>
                </a:xfrm>
              </p:grpSpPr>
              <p:sp>
                <p:nvSpPr>
                  <p:cNvPr id="129" name="文本框 128"/>
                  <p:cNvSpPr txBox="1"/>
                  <p:nvPr/>
                </p:nvSpPr>
                <p:spPr>
                  <a:xfrm>
                    <a:off x="1267180" y="2305804"/>
                    <a:ext cx="41406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PC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cxnSp>
                <p:nvCxnSpPr>
                  <p:cNvPr id="130" name="直接连接符 129"/>
                  <p:cNvCxnSpPr/>
                  <p:nvPr/>
                </p:nvCxnSpPr>
                <p:spPr>
                  <a:xfrm flipV="1">
                    <a:off x="1326112" y="2549080"/>
                    <a:ext cx="288000" cy="396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组合 217"/>
                <p:cNvGrpSpPr/>
                <p:nvPr/>
              </p:nvGrpSpPr>
              <p:grpSpPr>
                <a:xfrm>
                  <a:off x="3864312" y="578043"/>
                  <a:ext cx="4911407" cy="2226699"/>
                  <a:chOff x="3635712" y="578043"/>
                  <a:chExt cx="4911407" cy="2226699"/>
                </a:xfrm>
              </p:grpSpPr>
              <p:grpSp>
                <p:nvGrpSpPr>
                  <p:cNvPr id="217" name="组合 216"/>
                  <p:cNvGrpSpPr/>
                  <p:nvPr/>
                </p:nvGrpSpPr>
                <p:grpSpPr>
                  <a:xfrm>
                    <a:off x="6035275" y="2228742"/>
                    <a:ext cx="2511844" cy="576000"/>
                    <a:chOff x="6035275" y="2228742"/>
                    <a:chExt cx="2511844" cy="576000"/>
                  </a:xfrm>
                </p:grpSpPr>
                <p:cxnSp>
                  <p:nvCxnSpPr>
                    <p:cNvPr id="177" name="直接连接符 176"/>
                    <p:cNvCxnSpPr/>
                    <p:nvPr/>
                  </p:nvCxnSpPr>
                  <p:spPr>
                    <a:xfrm flipV="1">
                      <a:off x="6044143" y="2697068"/>
                      <a:ext cx="900000" cy="656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组合 189"/>
                    <p:cNvGrpSpPr/>
                    <p:nvPr/>
                  </p:nvGrpSpPr>
                  <p:grpSpPr>
                    <a:xfrm>
                      <a:off x="7634160" y="2469485"/>
                      <a:ext cx="709235" cy="204167"/>
                      <a:chOff x="7634160" y="2469485"/>
                      <a:chExt cx="709235" cy="204167"/>
                    </a:xfrm>
                  </p:grpSpPr>
                  <p:cxnSp>
                    <p:nvCxnSpPr>
                      <p:cNvPr id="194" name="直接连接符 193"/>
                      <p:cNvCxnSpPr/>
                      <p:nvPr/>
                    </p:nvCxnSpPr>
                    <p:spPr>
                      <a:xfrm flipV="1">
                        <a:off x="7659395" y="2667085"/>
                        <a:ext cx="684000" cy="656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7" name="文本框 236"/>
                      <p:cNvSpPr txBox="1"/>
                      <p:nvPr/>
                    </p:nvSpPr>
                    <p:spPr>
                      <a:xfrm>
                        <a:off x="7634160" y="2469485"/>
                        <a:ext cx="704706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ReadData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</p:grpSp>
                <p:grpSp>
                  <p:nvGrpSpPr>
                    <p:cNvPr id="205" name="组合 204"/>
                    <p:cNvGrpSpPr/>
                    <p:nvPr/>
                  </p:nvGrpSpPr>
                  <p:grpSpPr>
                    <a:xfrm>
                      <a:off x="6035275" y="2228742"/>
                      <a:ext cx="2511844" cy="576000"/>
                      <a:chOff x="6035275" y="2228742"/>
                      <a:chExt cx="2511844" cy="576000"/>
                    </a:xfrm>
                  </p:grpSpPr>
                  <p:sp>
                    <p:nvSpPr>
                      <p:cNvPr id="178" name="文本框 177"/>
                      <p:cNvSpPr txBox="1"/>
                      <p:nvPr/>
                    </p:nvSpPr>
                    <p:spPr>
                      <a:xfrm>
                        <a:off x="6035275" y="2551565"/>
                        <a:ext cx="687860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ALUResult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grpSp>
                    <p:nvGrpSpPr>
                      <p:cNvPr id="186" name="组合 185"/>
                      <p:cNvGrpSpPr/>
                      <p:nvPr/>
                    </p:nvGrpSpPr>
                    <p:grpSpPr>
                      <a:xfrm>
                        <a:off x="6062574" y="2228742"/>
                        <a:ext cx="2484545" cy="576000"/>
                        <a:chOff x="6062574" y="2228742"/>
                        <a:chExt cx="2484545" cy="576000"/>
                      </a:xfrm>
                    </p:grpSpPr>
                    <p:grpSp>
                      <p:nvGrpSpPr>
                        <p:cNvPr id="151" name="组合 150"/>
                        <p:cNvGrpSpPr/>
                        <p:nvPr/>
                      </p:nvGrpSpPr>
                      <p:grpSpPr>
                        <a:xfrm>
                          <a:off x="8331119" y="2228742"/>
                          <a:ext cx="216000" cy="576000"/>
                          <a:chOff x="8331119" y="2228742"/>
                          <a:chExt cx="216000" cy="576000"/>
                        </a:xfrm>
                      </p:grpSpPr>
                      <p:sp>
                        <p:nvSpPr>
                          <p:cNvPr id="160" name="七角星 93"/>
                          <p:cNvSpPr/>
                          <p:nvPr/>
                        </p:nvSpPr>
                        <p:spPr>
                          <a:xfrm rot="5400000">
                            <a:off x="8151119" y="2408742"/>
                            <a:ext cx="576000" cy="216000"/>
                          </a:xfrm>
                          <a:custGeom>
                            <a:avLst/>
                            <a:gdLst>
                              <a:gd name="connsiteX0" fmla="*/ -4 w 1396810"/>
                              <a:gd name="connsiteY0" fmla="*/ 879868 h 1368152"/>
                              <a:gd name="connsiteX1" fmla="*/ 215092 w 1396810"/>
                              <a:gd name="connsiteY1" fmla="*/ 608888 h 1368152"/>
                              <a:gd name="connsiteX2" fmla="*/ 138327 w 1396810"/>
                              <a:gd name="connsiteY2" fmla="*/ 270980 h 1368152"/>
                              <a:gd name="connsiteX3" fmla="*/ 483313 w 1396810"/>
                              <a:gd name="connsiteY3" fmla="*/ 270981 h 1368152"/>
                              <a:gd name="connsiteX4" fmla="*/ 698405 w 1396810"/>
                              <a:gd name="connsiteY4" fmla="*/ 0 h 1368152"/>
                              <a:gd name="connsiteX5" fmla="*/ 913497 w 1396810"/>
                              <a:gd name="connsiteY5" fmla="*/ 270981 h 1368152"/>
                              <a:gd name="connsiteX6" fmla="*/ 1258483 w 1396810"/>
                              <a:gd name="connsiteY6" fmla="*/ 270980 h 1368152"/>
                              <a:gd name="connsiteX7" fmla="*/ 1181718 w 1396810"/>
                              <a:gd name="connsiteY7" fmla="*/ 608888 h 1368152"/>
                              <a:gd name="connsiteX8" fmla="*/ 1396814 w 1396810"/>
                              <a:gd name="connsiteY8" fmla="*/ 879868 h 1368152"/>
                              <a:gd name="connsiteX9" fmla="*/ 1085990 w 1396810"/>
                              <a:gd name="connsiteY9" fmla="*/ 1030251 h 1368152"/>
                              <a:gd name="connsiteX10" fmla="*/ 1009223 w 1396810"/>
                              <a:gd name="connsiteY10" fmla="*/ 1368159 h 1368152"/>
                              <a:gd name="connsiteX11" fmla="*/ 698405 w 1396810"/>
                              <a:gd name="connsiteY11" fmla="*/ 1217774 h 1368152"/>
                              <a:gd name="connsiteX12" fmla="*/ 387587 w 1396810"/>
                              <a:gd name="connsiteY12" fmla="*/ 1368159 h 1368152"/>
                              <a:gd name="connsiteX13" fmla="*/ 310820 w 1396810"/>
                              <a:gd name="connsiteY13" fmla="*/ 1030251 h 1368152"/>
                              <a:gd name="connsiteX14" fmla="*/ -4 w 1396810"/>
                              <a:gd name="connsiteY14" fmla="*/ 879868 h 1368152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85994 w 1396818"/>
                              <a:gd name="connsiteY8" fmla="*/ 759271 h 1097179"/>
                              <a:gd name="connsiteX9" fmla="*/ 1009227 w 1396818"/>
                              <a:gd name="connsiteY9" fmla="*/ 1097179 h 1097179"/>
                              <a:gd name="connsiteX10" fmla="*/ 698409 w 1396818"/>
                              <a:gd name="connsiteY10" fmla="*/ 946794 h 1097179"/>
                              <a:gd name="connsiteX11" fmla="*/ 387591 w 1396818"/>
                              <a:gd name="connsiteY11" fmla="*/ 1097179 h 1097179"/>
                              <a:gd name="connsiteX12" fmla="*/ 310824 w 1396818"/>
                              <a:gd name="connsiteY12" fmla="*/ 759271 h 1097179"/>
                              <a:gd name="connsiteX13" fmla="*/ 0 w 1396818"/>
                              <a:gd name="connsiteY13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310824 w 1396818"/>
                              <a:gd name="connsiteY11" fmla="*/ 759271 h 1097179"/>
                              <a:gd name="connsiteX12" fmla="*/ 0 w 1396818"/>
                              <a:gd name="connsiteY12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0 w 1396818"/>
                              <a:gd name="connsiteY11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181722 w 1396818"/>
                              <a:gd name="connsiteY5" fmla="*/ 337908 h 1097179"/>
                              <a:gd name="connsiteX6" fmla="*/ 1396818 w 1396818"/>
                              <a:gd name="connsiteY6" fmla="*/ 608888 h 1097179"/>
                              <a:gd name="connsiteX7" fmla="*/ 1009227 w 1396818"/>
                              <a:gd name="connsiteY7" fmla="*/ 1097179 h 1097179"/>
                              <a:gd name="connsiteX8" fmla="*/ 698409 w 1396818"/>
                              <a:gd name="connsiteY8" fmla="*/ 946794 h 1097179"/>
                              <a:gd name="connsiteX9" fmla="*/ 387591 w 1396818"/>
                              <a:gd name="connsiteY9" fmla="*/ 1097179 h 1097179"/>
                              <a:gd name="connsiteX10" fmla="*/ 0 w 1396818"/>
                              <a:gd name="connsiteY10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98409 w 1396818"/>
                              <a:gd name="connsiteY7" fmla="*/ 9467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524751 w 1396818"/>
                              <a:gd name="connsiteY8" fmla="*/ 66283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483317 w 1396818"/>
                              <a:gd name="connsiteY2" fmla="*/ 1 h 670459"/>
                              <a:gd name="connsiteX3" fmla="*/ 913501 w 1396818"/>
                              <a:gd name="connsiteY3" fmla="*/ 1 h 670459"/>
                              <a:gd name="connsiteX4" fmla="*/ 1258487 w 1396818"/>
                              <a:gd name="connsiteY4" fmla="*/ 0 h 670459"/>
                              <a:gd name="connsiteX5" fmla="*/ 1396818 w 1396818"/>
                              <a:gd name="connsiteY5" fmla="*/ 608888 h 670459"/>
                              <a:gd name="connsiteX6" fmla="*/ 894927 w 1396818"/>
                              <a:gd name="connsiteY6" fmla="*/ 670459 h 670459"/>
                              <a:gd name="connsiteX7" fmla="*/ 667929 w 1396818"/>
                              <a:gd name="connsiteY7" fmla="*/ 489594 h 670459"/>
                              <a:gd name="connsiteX8" fmla="*/ 524751 w 1396818"/>
                              <a:gd name="connsiteY8" fmla="*/ 662839 h 670459"/>
                              <a:gd name="connsiteX9" fmla="*/ 0 w 1396818"/>
                              <a:gd name="connsiteY9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913501 w 1396818"/>
                              <a:gd name="connsiteY2" fmla="*/ 1 h 670459"/>
                              <a:gd name="connsiteX3" fmla="*/ 1258487 w 1396818"/>
                              <a:gd name="connsiteY3" fmla="*/ 0 h 670459"/>
                              <a:gd name="connsiteX4" fmla="*/ 1396818 w 1396818"/>
                              <a:gd name="connsiteY4" fmla="*/ 608888 h 670459"/>
                              <a:gd name="connsiteX5" fmla="*/ 894927 w 1396818"/>
                              <a:gd name="connsiteY5" fmla="*/ 670459 h 670459"/>
                              <a:gd name="connsiteX6" fmla="*/ 667929 w 1396818"/>
                              <a:gd name="connsiteY6" fmla="*/ 489594 h 670459"/>
                              <a:gd name="connsiteX7" fmla="*/ 524751 w 1396818"/>
                              <a:gd name="connsiteY7" fmla="*/ 662839 h 670459"/>
                              <a:gd name="connsiteX8" fmla="*/ 0 w 1396818"/>
                              <a:gd name="connsiteY8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1258487 w 1396818"/>
                              <a:gd name="connsiteY2" fmla="*/ 0 h 670459"/>
                              <a:gd name="connsiteX3" fmla="*/ 1396818 w 1396818"/>
                              <a:gd name="connsiteY3" fmla="*/ 608888 h 670459"/>
                              <a:gd name="connsiteX4" fmla="*/ 894927 w 1396818"/>
                              <a:gd name="connsiteY4" fmla="*/ 670459 h 670459"/>
                              <a:gd name="connsiteX5" fmla="*/ 667929 w 1396818"/>
                              <a:gd name="connsiteY5" fmla="*/ 489594 h 670459"/>
                              <a:gd name="connsiteX6" fmla="*/ 524751 w 1396818"/>
                              <a:gd name="connsiteY6" fmla="*/ 662839 h 670459"/>
                              <a:gd name="connsiteX7" fmla="*/ 0 w 1396818"/>
                              <a:gd name="connsiteY7" fmla="*/ 608888 h 670459"/>
                              <a:gd name="connsiteX0" fmla="*/ 0 w 1403962"/>
                              <a:gd name="connsiteY0" fmla="*/ 663657 h 670459"/>
                              <a:gd name="connsiteX1" fmla="*/ 145475 w 1403962"/>
                              <a:gd name="connsiteY1" fmla="*/ 0 h 670459"/>
                              <a:gd name="connsiteX2" fmla="*/ 1265631 w 1403962"/>
                              <a:gd name="connsiteY2" fmla="*/ 0 h 670459"/>
                              <a:gd name="connsiteX3" fmla="*/ 1403962 w 1403962"/>
                              <a:gd name="connsiteY3" fmla="*/ 608888 h 670459"/>
                              <a:gd name="connsiteX4" fmla="*/ 902071 w 1403962"/>
                              <a:gd name="connsiteY4" fmla="*/ 670459 h 670459"/>
                              <a:gd name="connsiteX5" fmla="*/ 675073 w 1403962"/>
                              <a:gd name="connsiteY5" fmla="*/ 489594 h 670459"/>
                              <a:gd name="connsiteX6" fmla="*/ 531895 w 1403962"/>
                              <a:gd name="connsiteY6" fmla="*/ 662839 h 670459"/>
                              <a:gd name="connsiteX7" fmla="*/ 0 w 1403962"/>
                              <a:gd name="connsiteY7" fmla="*/ 663657 h 670459"/>
                              <a:gd name="connsiteX0" fmla="*/ 0 w 1358719"/>
                              <a:gd name="connsiteY0" fmla="*/ 663657 h 673182"/>
                              <a:gd name="connsiteX1" fmla="*/ 145475 w 1358719"/>
                              <a:gd name="connsiteY1" fmla="*/ 0 h 673182"/>
                              <a:gd name="connsiteX2" fmla="*/ 1265631 w 1358719"/>
                              <a:gd name="connsiteY2" fmla="*/ 0 h 673182"/>
                              <a:gd name="connsiteX3" fmla="*/ 1358719 w 1358719"/>
                              <a:gd name="connsiteY3" fmla="*/ 673182 h 673182"/>
                              <a:gd name="connsiteX4" fmla="*/ 902071 w 1358719"/>
                              <a:gd name="connsiteY4" fmla="*/ 670459 h 673182"/>
                              <a:gd name="connsiteX5" fmla="*/ 675073 w 1358719"/>
                              <a:gd name="connsiteY5" fmla="*/ 489594 h 673182"/>
                              <a:gd name="connsiteX6" fmla="*/ 531895 w 1358719"/>
                              <a:gd name="connsiteY6" fmla="*/ 662839 h 673182"/>
                              <a:gd name="connsiteX7" fmla="*/ 0 w 1358719"/>
                              <a:gd name="connsiteY7" fmla="*/ 663657 h 673182"/>
                              <a:gd name="connsiteX0" fmla="*/ 0 w 1442063"/>
                              <a:gd name="connsiteY0" fmla="*/ 666038 h 673182"/>
                              <a:gd name="connsiteX1" fmla="*/ 228819 w 1442063"/>
                              <a:gd name="connsiteY1" fmla="*/ 0 h 673182"/>
                              <a:gd name="connsiteX2" fmla="*/ 1348975 w 1442063"/>
                              <a:gd name="connsiteY2" fmla="*/ 0 h 673182"/>
                              <a:gd name="connsiteX3" fmla="*/ 1442063 w 1442063"/>
                              <a:gd name="connsiteY3" fmla="*/ 673182 h 673182"/>
                              <a:gd name="connsiteX4" fmla="*/ 985415 w 1442063"/>
                              <a:gd name="connsiteY4" fmla="*/ 670459 h 673182"/>
                              <a:gd name="connsiteX5" fmla="*/ 758417 w 1442063"/>
                              <a:gd name="connsiteY5" fmla="*/ 489594 h 673182"/>
                              <a:gd name="connsiteX6" fmla="*/ 615239 w 1442063"/>
                              <a:gd name="connsiteY6" fmla="*/ 662839 h 673182"/>
                              <a:gd name="connsiteX7" fmla="*/ 0 w 1442063"/>
                              <a:gd name="connsiteY7" fmla="*/ 666038 h 673182"/>
                              <a:gd name="connsiteX0" fmla="*/ 0 w 1442063"/>
                              <a:gd name="connsiteY0" fmla="*/ 711282 h 718426"/>
                              <a:gd name="connsiteX1" fmla="*/ 228819 w 1442063"/>
                              <a:gd name="connsiteY1" fmla="*/ 45244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20807 h 727951"/>
                              <a:gd name="connsiteX1" fmla="*/ 221676 w 1442063"/>
                              <a:gd name="connsiteY1" fmla="*/ 0 h 727951"/>
                              <a:gd name="connsiteX2" fmla="*/ 1237056 w 1442063"/>
                              <a:gd name="connsiteY2" fmla="*/ 9525 h 727951"/>
                              <a:gd name="connsiteX3" fmla="*/ 1442063 w 1442063"/>
                              <a:gd name="connsiteY3" fmla="*/ 727951 h 727951"/>
                              <a:gd name="connsiteX4" fmla="*/ 985415 w 1442063"/>
                              <a:gd name="connsiteY4" fmla="*/ 725228 h 727951"/>
                              <a:gd name="connsiteX5" fmla="*/ 758417 w 1442063"/>
                              <a:gd name="connsiteY5" fmla="*/ 544363 h 727951"/>
                              <a:gd name="connsiteX6" fmla="*/ 615239 w 1442063"/>
                              <a:gd name="connsiteY6" fmla="*/ 717608 h 727951"/>
                              <a:gd name="connsiteX7" fmla="*/ 0 w 1442063"/>
                              <a:gd name="connsiteY7" fmla="*/ 720807 h 727951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28265 w 1442063"/>
                              <a:gd name="connsiteY4" fmla="*/ 708560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28265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3027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0171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5226 w 1451588"/>
                              <a:gd name="connsiteY6" fmla="*/ 710464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3663 h 720807"/>
                              <a:gd name="connsiteX1" fmla="*/ 226439 w 1451588"/>
                              <a:gd name="connsiteY1" fmla="*/ 2381 h 720807"/>
                              <a:gd name="connsiteX2" fmla="*/ 1229912 w 1451588"/>
                              <a:gd name="connsiteY2" fmla="*/ 0 h 720807"/>
                              <a:gd name="connsiteX3" fmla="*/ 1451588 w 1451588"/>
                              <a:gd name="connsiteY3" fmla="*/ 720807 h 720807"/>
                              <a:gd name="connsiteX4" fmla="*/ 942552 w 1451588"/>
                              <a:gd name="connsiteY4" fmla="*/ 715704 h 720807"/>
                              <a:gd name="connsiteX5" fmla="*/ 727461 w 1451588"/>
                              <a:gd name="connsiteY5" fmla="*/ 351482 h 720807"/>
                              <a:gd name="connsiteX6" fmla="*/ 515226 w 1451588"/>
                              <a:gd name="connsiteY6" fmla="*/ 712845 h 720807"/>
                              <a:gd name="connsiteX7" fmla="*/ 0 w 1451588"/>
                              <a:gd name="connsiteY7" fmla="*/ 713663 h 720807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727461 w 1451588"/>
                              <a:gd name="connsiteY5" fmla="*/ 353863 h 723188"/>
                              <a:gd name="connsiteX6" fmla="*/ 515226 w 1451588"/>
                              <a:gd name="connsiteY6" fmla="*/ 715226 h 723188"/>
                              <a:gd name="connsiteX7" fmla="*/ 0 w 1451588"/>
                              <a:gd name="connsiteY7" fmla="*/ 716044 h 723188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515226 w 1451588"/>
                              <a:gd name="connsiteY5" fmla="*/ 715226 h 723188"/>
                              <a:gd name="connsiteX6" fmla="*/ 0 w 1451588"/>
                              <a:gd name="connsiteY6" fmla="*/ 716044 h 72318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451588" h="723188">
                                <a:moveTo>
                                  <a:pt x="0" y="716044"/>
                                </a:moveTo>
                                <a:lnTo>
                                  <a:pt x="226439" y="4762"/>
                                </a:lnTo>
                                <a:lnTo>
                                  <a:pt x="1225149" y="0"/>
                                </a:lnTo>
                                <a:lnTo>
                                  <a:pt x="1451588" y="723188"/>
                                </a:lnTo>
                                <a:lnTo>
                                  <a:pt x="942552" y="718085"/>
                                </a:lnTo>
                                <a:lnTo>
                                  <a:pt x="515226" y="715226"/>
                                </a:lnTo>
                                <a:lnTo>
                                  <a:pt x="0" y="716044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1100" dirty="0"/>
                          </a:p>
                        </p:txBody>
                      </p:sp>
                      <p:sp>
                        <p:nvSpPr>
                          <p:cNvPr id="163" name="文本框 162"/>
                          <p:cNvSpPr txBox="1"/>
                          <p:nvPr/>
                        </p:nvSpPr>
                        <p:spPr>
                          <a:xfrm>
                            <a:off x="8344200" y="2332076"/>
                            <a:ext cx="18983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0</a:t>
                            </a:r>
                          </a:p>
                          <a:p>
                            <a:pPr algn="ctr"/>
                            <a:endParaRPr lang="en-US" altLang="zh-CN" sz="400" dirty="0">
                              <a:latin typeface="+mj-lt"/>
                            </a:endParaRPr>
                          </a:p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1</a:t>
                            </a:r>
                            <a:endParaRPr lang="zh-CN" altLang="en-US" sz="1000" dirty="0">
                              <a:latin typeface="+mj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79" name="组合 178"/>
                        <p:cNvGrpSpPr/>
                        <p:nvPr/>
                      </p:nvGrpSpPr>
                      <p:grpSpPr>
                        <a:xfrm>
                          <a:off x="6062574" y="2383095"/>
                          <a:ext cx="2273240" cy="323858"/>
                          <a:chOff x="6062574" y="2383095"/>
                          <a:chExt cx="2273240" cy="323858"/>
                        </a:xfrm>
                      </p:grpSpPr>
                      <p:cxnSp>
                        <p:nvCxnSpPr>
                          <p:cNvPr id="173" name="直接连接符 209"/>
                          <p:cNvCxnSpPr/>
                          <p:nvPr/>
                        </p:nvCxnSpPr>
                        <p:spPr>
                          <a:xfrm rot="5400000" flipH="1" flipV="1">
                            <a:off x="7382260" y="1752649"/>
                            <a:ext cx="323108" cy="1584000"/>
                          </a:xfrm>
                          <a:prstGeom prst="bentConnector4">
                            <a:avLst>
                              <a:gd name="adj1" fmla="val 260766"/>
                              <a:gd name="adj2" fmla="val 78402"/>
                            </a:avLst>
                          </a:prstGeom>
                          <a:ln w="38100">
                            <a:solidFill>
                              <a:schemeClr val="tx1"/>
                            </a:solidFill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2" name="直接连接符 211"/>
                          <p:cNvCxnSpPr/>
                          <p:nvPr/>
                        </p:nvCxnSpPr>
                        <p:spPr>
                          <a:xfrm flipV="1">
                            <a:off x="6062574" y="2700386"/>
                            <a:ext cx="684000" cy="656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3635712" y="578043"/>
                    <a:ext cx="4808539" cy="1700724"/>
                  </a:xfrm>
                  <a:prstGeom prst="bentConnector3">
                    <a:avLst>
                      <a:gd name="adj1" fmla="val 99918"/>
                    </a:avLst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/>
                <p:cNvGrpSpPr/>
                <p:nvPr/>
              </p:nvGrpSpPr>
              <p:grpSpPr>
                <a:xfrm>
                  <a:off x="5744081" y="4540072"/>
                  <a:ext cx="358246" cy="782446"/>
                  <a:chOff x="6500796" y="4378984"/>
                  <a:chExt cx="358246" cy="782446"/>
                </a:xfrm>
              </p:grpSpPr>
              <p:sp>
                <p:nvSpPr>
                  <p:cNvPr id="137" name="七角星 93"/>
                  <p:cNvSpPr/>
                  <p:nvPr/>
                </p:nvSpPr>
                <p:spPr>
                  <a:xfrm rot="5400000">
                    <a:off x="6281076" y="4598704"/>
                    <a:ext cx="782446" cy="343006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727461" y="353863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6657227" y="4673482"/>
                    <a:ext cx="201815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+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55" name="直接连接符 154"/>
                <p:cNvCxnSpPr/>
                <p:nvPr/>
              </p:nvCxnSpPr>
              <p:spPr>
                <a:xfrm flipV="1">
                  <a:off x="4515835" y="4728810"/>
                  <a:ext cx="684000" cy="65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组合 7"/>
                <p:cNvGrpSpPr/>
                <p:nvPr/>
              </p:nvGrpSpPr>
              <p:grpSpPr>
                <a:xfrm>
                  <a:off x="5173761" y="4568829"/>
                  <a:ext cx="385004" cy="288280"/>
                  <a:chOff x="5197742" y="4642032"/>
                  <a:chExt cx="385004" cy="288280"/>
                </a:xfrm>
              </p:grpSpPr>
              <p:sp>
                <p:nvSpPr>
                  <p:cNvPr id="7" name="平行四边形 6"/>
                  <p:cNvSpPr/>
                  <p:nvPr/>
                </p:nvSpPr>
                <p:spPr>
                  <a:xfrm flipH="1">
                    <a:off x="5197742" y="4642032"/>
                    <a:ext cx="385004" cy="288280"/>
                  </a:xfrm>
                  <a:prstGeom prst="parallelogram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156" name="文本框 155"/>
                  <p:cNvSpPr txBox="1"/>
                  <p:nvPr/>
                </p:nvSpPr>
                <p:spPr>
                  <a:xfrm>
                    <a:off x="5215593" y="4693839"/>
                    <a:ext cx="34930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&lt;&lt;2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57" name="直接连接符 156"/>
                <p:cNvCxnSpPr/>
                <p:nvPr/>
              </p:nvCxnSpPr>
              <p:spPr>
                <a:xfrm flipV="1">
                  <a:off x="5521415" y="4716158"/>
                  <a:ext cx="216000" cy="65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>
                  <a:off x="2364870" y="4558541"/>
                  <a:ext cx="3384000" cy="612000"/>
                </a:xfrm>
                <a:prstGeom prst="bentConnector3">
                  <a:avLst>
                    <a:gd name="adj1" fmla="val 668"/>
                  </a:avLst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合 12"/>
                <p:cNvGrpSpPr/>
                <p:nvPr/>
              </p:nvGrpSpPr>
              <p:grpSpPr>
                <a:xfrm>
                  <a:off x="277244" y="2187505"/>
                  <a:ext cx="216000" cy="576000"/>
                  <a:chOff x="4887150" y="2795289"/>
                  <a:chExt cx="216000" cy="576000"/>
                </a:xfrm>
              </p:grpSpPr>
              <p:sp>
                <p:nvSpPr>
                  <p:cNvPr id="169" name="七角星 93"/>
                  <p:cNvSpPr/>
                  <p:nvPr/>
                </p:nvSpPr>
                <p:spPr>
                  <a:xfrm rot="5400000">
                    <a:off x="4707150" y="2975289"/>
                    <a:ext cx="576000" cy="216000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515226 w 1451588"/>
                      <a:gd name="connsiteY5" fmla="*/ 715226 h 723188"/>
                      <a:gd name="connsiteX6" fmla="*/ 0 w 1451588"/>
                      <a:gd name="connsiteY6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文本框 175"/>
                  <p:cNvSpPr txBox="1"/>
                  <p:nvPr/>
                </p:nvSpPr>
                <p:spPr>
                  <a:xfrm>
                    <a:off x="4900231" y="2898623"/>
                    <a:ext cx="189839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0</a:t>
                    </a:r>
                  </a:p>
                  <a:p>
                    <a:pPr algn="ctr"/>
                    <a:endParaRPr lang="en-US" altLang="zh-CN" sz="400" dirty="0">
                      <a:latin typeface="+mj-lt"/>
                    </a:endParaRP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1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80" name="直接连接符 179"/>
                <p:cNvCxnSpPr/>
                <p:nvPr/>
              </p:nvCxnSpPr>
              <p:spPr>
                <a:xfrm flipV="1">
                  <a:off x="916594" y="2540567"/>
                  <a:ext cx="252000" cy="39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肘形连接符 180"/>
                <p:cNvCxnSpPr/>
                <p:nvPr/>
              </p:nvCxnSpPr>
              <p:spPr>
                <a:xfrm flipH="1" flipV="1">
                  <a:off x="285159" y="2626712"/>
                  <a:ext cx="5796000" cy="2304000"/>
                </a:xfrm>
                <a:prstGeom prst="bentConnector5">
                  <a:avLst>
                    <a:gd name="adj1" fmla="val -2009"/>
                    <a:gd name="adj2" fmla="val -20278"/>
                    <a:gd name="adj3" fmla="val 104502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文本框 183"/>
                <p:cNvSpPr txBox="1"/>
                <p:nvPr/>
              </p:nvSpPr>
              <p:spPr>
                <a:xfrm>
                  <a:off x="6102796" y="4743721"/>
                  <a:ext cx="592538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PCBranch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2" name="流程图: 延期 21"/>
                <p:cNvSpPr/>
                <p:nvPr/>
              </p:nvSpPr>
              <p:spPr>
                <a:xfrm>
                  <a:off x="6652816" y="2380269"/>
                  <a:ext cx="216000" cy="18000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193" name="直接连接符 192"/>
                <p:cNvCxnSpPr/>
                <p:nvPr/>
              </p:nvCxnSpPr>
              <p:spPr>
                <a:xfrm rot="10800000" flipH="1" flipV="1">
                  <a:off x="3880815" y="947542"/>
                  <a:ext cx="2772000" cy="1476000"/>
                </a:xfrm>
                <a:prstGeom prst="bentConnector3">
                  <a:avLst>
                    <a:gd name="adj1" fmla="val 96193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/>
                <p:nvPr/>
              </p:nvCxnSpPr>
              <p:spPr>
                <a:xfrm flipH="1" flipV="1">
                  <a:off x="6256651" y="2511156"/>
                  <a:ext cx="396000" cy="110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文本框 218"/>
                <p:cNvSpPr txBox="1"/>
                <p:nvPr/>
              </p:nvSpPr>
              <p:spPr>
                <a:xfrm>
                  <a:off x="6277527" y="2364957"/>
                  <a:ext cx="297984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Zero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cxnSp>
              <p:nvCxnSpPr>
                <p:cNvPr id="220" name="肘形连接符 219"/>
                <p:cNvCxnSpPr>
                  <a:endCxn id="169" idx="0"/>
                </p:cNvCxnSpPr>
                <p:nvPr/>
              </p:nvCxnSpPr>
              <p:spPr>
                <a:xfrm rot="10800000">
                  <a:off x="381909" y="2248908"/>
                  <a:ext cx="6480000" cy="216000"/>
                </a:xfrm>
                <a:prstGeom prst="bentConnector4">
                  <a:avLst>
                    <a:gd name="adj1" fmla="val -1033"/>
                    <a:gd name="adj2" fmla="val 968975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文本框 256"/>
              <p:cNvSpPr txBox="1"/>
              <p:nvPr/>
            </p:nvSpPr>
            <p:spPr>
              <a:xfrm rot="16200000">
                <a:off x="6628015" y="1981317"/>
                <a:ext cx="447645" cy="159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PCSrc</a:t>
                </a:r>
                <a:endParaRPr lang="zh-CN" altLang="en-US" sz="1000" dirty="0">
                  <a:latin typeface="+mj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148344" y="5520507"/>
              <a:ext cx="385004" cy="288280"/>
              <a:chOff x="5326161" y="5484851"/>
              <a:chExt cx="385004" cy="288280"/>
            </a:xfrm>
          </p:grpSpPr>
          <p:sp>
            <p:nvSpPr>
              <p:cNvPr id="182" name="平行四边形 181"/>
              <p:cNvSpPr/>
              <p:nvPr/>
            </p:nvSpPr>
            <p:spPr>
              <a:xfrm flipH="1">
                <a:off x="5326161" y="5484851"/>
                <a:ext cx="385004" cy="288280"/>
              </a:xfrm>
              <a:prstGeom prst="parallelogram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5344012" y="5536658"/>
                <a:ext cx="34930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&lt;&lt;2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cxnSp>
          <p:nvCxnSpPr>
            <p:cNvPr id="206" name="直接连接符 209"/>
            <p:cNvCxnSpPr/>
            <p:nvPr/>
          </p:nvCxnSpPr>
          <p:spPr>
            <a:xfrm rot="5400000" flipH="1" flipV="1">
              <a:off x="1052107" y="3779437"/>
              <a:ext cx="2339739" cy="1429012"/>
            </a:xfrm>
            <a:prstGeom prst="bentConnector3">
              <a:avLst>
                <a:gd name="adj1" fmla="val -142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783894" y="3033514"/>
              <a:ext cx="216000" cy="576000"/>
              <a:chOff x="515904" y="3120779"/>
              <a:chExt cx="216000" cy="576000"/>
            </a:xfrm>
          </p:grpSpPr>
          <p:sp>
            <p:nvSpPr>
              <p:cNvPr id="221" name="七角星 93"/>
              <p:cNvSpPr/>
              <p:nvPr/>
            </p:nvSpPr>
            <p:spPr>
              <a:xfrm rot="5400000">
                <a:off x="335904" y="3300779"/>
                <a:ext cx="576000" cy="216000"/>
              </a:xfrm>
              <a:custGeom>
                <a:avLst/>
                <a:gdLst>
                  <a:gd name="connsiteX0" fmla="*/ -4 w 1396810"/>
                  <a:gd name="connsiteY0" fmla="*/ 879868 h 1368152"/>
                  <a:gd name="connsiteX1" fmla="*/ 215092 w 1396810"/>
                  <a:gd name="connsiteY1" fmla="*/ 608888 h 1368152"/>
                  <a:gd name="connsiteX2" fmla="*/ 138327 w 1396810"/>
                  <a:gd name="connsiteY2" fmla="*/ 270980 h 1368152"/>
                  <a:gd name="connsiteX3" fmla="*/ 483313 w 1396810"/>
                  <a:gd name="connsiteY3" fmla="*/ 270981 h 1368152"/>
                  <a:gd name="connsiteX4" fmla="*/ 698405 w 1396810"/>
                  <a:gd name="connsiteY4" fmla="*/ 0 h 1368152"/>
                  <a:gd name="connsiteX5" fmla="*/ 913497 w 1396810"/>
                  <a:gd name="connsiteY5" fmla="*/ 270981 h 1368152"/>
                  <a:gd name="connsiteX6" fmla="*/ 1258483 w 1396810"/>
                  <a:gd name="connsiteY6" fmla="*/ 270980 h 1368152"/>
                  <a:gd name="connsiteX7" fmla="*/ 1181718 w 1396810"/>
                  <a:gd name="connsiteY7" fmla="*/ 608888 h 1368152"/>
                  <a:gd name="connsiteX8" fmla="*/ 1396814 w 1396810"/>
                  <a:gd name="connsiteY8" fmla="*/ 879868 h 1368152"/>
                  <a:gd name="connsiteX9" fmla="*/ 1085990 w 1396810"/>
                  <a:gd name="connsiteY9" fmla="*/ 1030251 h 1368152"/>
                  <a:gd name="connsiteX10" fmla="*/ 1009223 w 1396810"/>
                  <a:gd name="connsiteY10" fmla="*/ 1368159 h 1368152"/>
                  <a:gd name="connsiteX11" fmla="*/ 698405 w 1396810"/>
                  <a:gd name="connsiteY11" fmla="*/ 1217774 h 1368152"/>
                  <a:gd name="connsiteX12" fmla="*/ 387587 w 1396810"/>
                  <a:gd name="connsiteY12" fmla="*/ 1368159 h 1368152"/>
                  <a:gd name="connsiteX13" fmla="*/ 310820 w 1396810"/>
                  <a:gd name="connsiteY13" fmla="*/ 1030251 h 1368152"/>
                  <a:gd name="connsiteX14" fmla="*/ -4 w 1396810"/>
                  <a:gd name="connsiteY14" fmla="*/ 879868 h 1368152"/>
                  <a:gd name="connsiteX0" fmla="*/ 0 w 1396818"/>
                  <a:gd name="connsiteY0" fmla="*/ 608888 h 1097179"/>
                  <a:gd name="connsiteX1" fmla="*/ 215096 w 1396818"/>
                  <a:gd name="connsiteY1" fmla="*/ 337908 h 1097179"/>
                  <a:gd name="connsiteX2" fmla="*/ 138331 w 1396818"/>
                  <a:gd name="connsiteY2" fmla="*/ 0 h 1097179"/>
                  <a:gd name="connsiteX3" fmla="*/ 483317 w 1396818"/>
                  <a:gd name="connsiteY3" fmla="*/ 1 h 1097179"/>
                  <a:gd name="connsiteX4" fmla="*/ 913501 w 1396818"/>
                  <a:gd name="connsiteY4" fmla="*/ 1 h 1097179"/>
                  <a:gd name="connsiteX5" fmla="*/ 1258487 w 1396818"/>
                  <a:gd name="connsiteY5" fmla="*/ 0 h 1097179"/>
                  <a:gd name="connsiteX6" fmla="*/ 1181722 w 1396818"/>
                  <a:gd name="connsiteY6" fmla="*/ 337908 h 1097179"/>
                  <a:gd name="connsiteX7" fmla="*/ 1396818 w 1396818"/>
                  <a:gd name="connsiteY7" fmla="*/ 608888 h 1097179"/>
                  <a:gd name="connsiteX8" fmla="*/ 1085994 w 1396818"/>
                  <a:gd name="connsiteY8" fmla="*/ 759271 h 1097179"/>
                  <a:gd name="connsiteX9" fmla="*/ 1009227 w 1396818"/>
                  <a:gd name="connsiteY9" fmla="*/ 1097179 h 1097179"/>
                  <a:gd name="connsiteX10" fmla="*/ 698409 w 1396818"/>
                  <a:gd name="connsiteY10" fmla="*/ 946794 h 1097179"/>
                  <a:gd name="connsiteX11" fmla="*/ 387591 w 1396818"/>
                  <a:gd name="connsiteY11" fmla="*/ 1097179 h 1097179"/>
                  <a:gd name="connsiteX12" fmla="*/ 310824 w 1396818"/>
                  <a:gd name="connsiteY12" fmla="*/ 759271 h 1097179"/>
                  <a:gd name="connsiteX13" fmla="*/ 0 w 1396818"/>
                  <a:gd name="connsiteY13" fmla="*/ 608888 h 1097179"/>
                  <a:gd name="connsiteX0" fmla="*/ 0 w 1396818"/>
                  <a:gd name="connsiteY0" fmla="*/ 608888 h 1097179"/>
                  <a:gd name="connsiteX1" fmla="*/ 215096 w 1396818"/>
                  <a:gd name="connsiteY1" fmla="*/ 337908 h 1097179"/>
                  <a:gd name="connsiteX2" fmla="*/ 138331 w 1396818"/>
                  <a:gd name="connsiteY2" fmla="*/ 0 h 1097179"/>
                  <a:gd name="connsiteX3" fmla="*/ 483317 w 1396818"/>
                  <a:gd name="connsiteY3" fmla="*/ 1 h 1097179"/>
                  <a:gd name="connsiteX4" fmla="*/ 913501 w 1396818"/>
                  <a:gd name="connsiteY4" fmla="*/ 1 h 1097179"/>
                  <a:gd name="connsiteX5" fmla="*/ 1258487 w 1396818"/>
                  <a:gd name="connsiteY5" fmla="*/ 0 h 1097179"/>
                  <a:gd name="connsiteX6" fmla="*/ 1181722 w 1396818"/>
                  <a:gd name="connsiteY6" fmla="*/ 337908 h 1097179"/>
                  <a:gd name="connsiteX7" fmla="*/ 1396818 w 1396818"/>
                  <a:gd name="connsiteY7" fmla="*/ 608888 h 1097179"/>
                  <a:gd name="connsiteX8" fmla="*/ 1009227 w 1396818"/>
                  <a:gd name="connsiteY8" fmla="*/ 1097179 h 1097179"/>
                  <a:gd name="connsiteX9" fmla="*/ 698409 w 1396818"/>
                  <a:gd name="connsiteY9" fmla="*/ 946794 h 1097179"/>
                  <a:gd name="connsiteX10" fmla="*/ 387591 w 1396818"/>
                  <a:gd name="connsiteY10" fmla="*/ 1097179 h 1097179"/>
                  <a:gd name="connsiteX11" fmla="*/ 310824 w 1396818"/>
                  <a:gd name="connsiteY11" fmla="*/ 759271 h 1097179"/>
                  <a:gd name="connsiteX12" fmla="*/ 0 w 1396818"/>
                  <a:gd name="connsiteY12" fmla="*/ 608888 h 1097179"/>
                  <a:gd name="connsiteX0" fmla="*/ 0 w 1396818"/>
                  <a:gd name="connsiteY0" fmla="*/ 608888 h 1097179"/>
                  <a:gd name="connsiteX1" fmla="*/ 215096 w 1396818"/>
                  <a:gd name="connsiteY1" fmla="*/ 337908 h 1097179"/>
                  <a:gd name="connsiteX2" fmla="*/ 138331 w 1396818"/>
                  <a:gd name="connsiteY2" fmla="*/ 0 h 1097179"/>
                  <a:gd name="connsiteX3" fmla="*/ 483317 w 1396818"/>
                  <a:gd name="connsiteY3" fmla="*/ 1 h 1097179"/>
                  <a:gd name="connsiteX4" fmla="*/ 913501 w 1396818"/>
                  <a:gd name="connsiteY4" fmla="*/ 1 h 1097179"/>
                  <a:gd name="connsiteX5" fmla="*/ 1258487 w 1396818"/>
                  <a:gd name="connsiteY5" fmla="*/ 0 h 1097179"/>
                  <a:gd name="connsiteX6" fmla="*/ 1181722 w 1396818"/>
                  <a:gd name="connsiteY6" fmla="*/ 337908 h 1097179"/>
                  <a:gd name="connsiteX7" fmla="*/ 1396818 w 1396818"/>
                  <a:gd name="connsiteY7" fmla="*/ 608888 h 1097179"/>
                  <a:gd name="connsiteX8" fmla="*/ 1009227 w 1396818"/>
                  <a:gd name="connsiteY8" fmla="*/ 1097179 h 1097179"/>
                  <a:gd name="connsiteX9" fmla="*/ 698409 w 1396818"/>
                  <a:gd name="connsiteY9" fmla="*/ 946794 h 1097179"/>
                  <a:gd name="connsiteX10" fmla="*/ 387591 w 1396818"/>
                  <a:gd name="connsiteY10" fmla="*/ 1097179 h 1097179"/>
                  <a:gd name="connsiteX11" fmla="*/ 0 w 1396818"/>
                  <a:gd name="connsiteY11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181722 w 1396818"/>
                  <a:gd name="connsiteY5" fmla="*/ 337908 h 1097179"/>
                  <a:gd name="connsiteX6" fmla="*/ 1396818 w 1396818"/>
                  <a:gd name="connsiteY6" fmla="*/ 608888 h 1097179"/>
                  <a:gd name="connsiteX7" fmla="*/ 1009227 w 1396818"/>
                  <a:gd name="connsiteY7" fmla="*/ 1097179 h 1097179"/>
                  <a:gd name="connsiteX8" fmla="*/ 698409 w 1396818"/>
                  <a:gd name="connsiteY8" fmla="*/ 946794 h 1097179"/>
                  <a:gd name="connsiteX9" fmla="*/ 387591 w 1396818"/>
                  <a:gd name="connsiteY9" fmla="*/ 1097179 h 1097179"/>
                  <a:gd name="connsiteX10" fmla="*/ 0 w 1396818"/>
                  <a:gd name="connsiteY10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396818 w 1396818"/>
                  <a:gd name="connsiteY5" fmla="*/ 608888 h 1097179"/>
                  <a:gd name="connsiteX6" fmla="*/ 1009227 w 1396818"/>
                  <a:gd name="connsiteY6" fmla="*/ 1097179 h 1097179"/>
                  <a:gd name="connsiteX7" fmla="*/ 698409 w 1396818"/>
                  <a:gd name="connsiteY7" fmla="*/ 946794 h 1097179"/>
                  <a:gd name="connsiteX8" fmla="*/ 387591 w 1396818"/>
                  <a:gd name="connsiteY8" fmla="*/ 1097179 h 1097179"/>
                  <a:gd name="connsiteX9" fmla="*/ 0 w 1396818"/>
                  <a:gd name="connsiteY9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396818 w 1396818"/>
                  <a:gd name="connsiteY5" fmla="*/ 608888 h 1097179"/>
                  <a:gd name="connsiteX6" fmla="*/ 1009227 w 1396818"/>
                  <a:gd name="connsiteY6" fmla="*/ 1097179 h 1097179"/>
                  <a:gd name="connsiteX7" fmla="*/ 667929 w 1396818"/>
                  <a:gd name="connsiteY7" fmla="*/ 489594 h 1097179"/>
                  <a:gd name="connsiteX8" fmla="*/ 387591 w 1396818"/>
                  <a:gd name="connsiteY8" fmla="*/ 1097179 h 1097179"/>
                  <a:gd name="connsiteX9" fmla="*/ 0 w 1396818"/>
                  <a:gd name="connsiteY9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396818 w 1396818"/>
                  <a:gd name="connsiteY5" fmla="*/ 608888 h 1097179"/>
                  <a:gd name="connsiteX6" fmla="*/ 1009227 w 1396818"/>
                  <a:gd name="connsiteY6" fmla="*/ 1097179 h 1097179"/>
                  <a:gd name="connsiteX7" fmla="*/ 667929 w 1396818"/>
                  <a:gd name="connsiteY7" fmla="*/ 489594 h 1097179"/>
                  <a:gd name="connsiteX8" fmla="*/ 524751 w 1396818"/>
                  <a:gd name="connsiteY8" fmla="*/ 662839 h 1097179"/>
                  <a:gd name="connsiteX9" fmla="*/ 0 w 1396818"/>
                  <a:gd name="connsiteY9" fmla="*/ 608888 h 1097179"/>
                  <a:gd name="connsiteX0" fmla="*/ 0 w 1396818"/>
                  <a:gd name="connsiteY0" fmla="*/ 608888 h 670459"/>
                  <a:gd name="connsiteX1" fmla="*/ 138331 w 1396818"/>
                  <a:gd name="connsiteY1" fmla="*/ 0 h 670459"/>
                  <a:gd name="connsiteX2" fmla="*/ 483317 w 1396818"/>
                  <a:gd name="connsiteY2" fmla="*/ 1 h 670459"/>
                  <a:gd name="connsiteX3" fmla="*/ 913501 w 1396818"/>
                  <a:gd name="connsiteY3" fmla="*/ 1 h 670459"/>
                  <a:gd name="connsiteX4" fmla="*/ 1258487 w 1396818"/>
                  <a:gd name="connsiteY4" fmla="*/ 0 h 670459"/>
                  <a:gd name="connsiteX5" fmla="*/ 1396818 w 1396818"/>
                  <a:gd name="connsiteY5" fmla="*/ 608888 h 670459"/>
                  <a:gd name="connsiteX6" fmla="*/ 894927 w 1396818"/>
                  <a:gd name="connsiteY6" fmla="*/ 670459 h 670459"/>
                  <a:gd name="connsiteX7" fmla="*/ 667929 w 1396818"/>
                  <a:gd name="connsiteY7" fmla="*/ 489594 h 670459"/>
                  <a:gd name="connsiteX8" fmla="*/ 524751 w 1396818"/>
                  <a:gd name="connsiteY8" fmla="*/ 662839 h 670459"/>
                  <a:gd name="connsiteX9" fmla="*/ 0 w 1396818"/>
                  <a:gd name="connsiteY9" fmla="*/ 608888 h 670459"/>
                  <a:gd name="connsiteX0" fmla="*/ 0 w 1396818"/>
                  <a:gd name="connsiteY0" fmla="*/ 608888 h 670459"/>
                  <a:gd name="connsiteX1" fmla="*/ 138331 w 1396818"/>
                  <a:gd name="connsiteY1" fmla="*/ 0 h 670459"/>
                  <a:gd name="connsiteX2" fmla="*/ 913501 w 1396818"/>
                  <a:gd name="connsiteY2" fmla="*/ 1 h 670459"/>
                  <a:gd name="connsiteX3" fmla="*/ 1258487 w 1396818"/>
                  <a:gd name="connsiteY3" fmla="*/ 0 h 670459"/>
                  <a:gd name="connsiteX4" fmla="*/ 1396818 w 1396818"/>
                  <a:gd name="connsiteY4" fmla="*/ 608888 h 670459"/>
                  <a:gd name="connsiteX5" fmla="*/ 894927 w 1396818"/>
                  <a:gd name="connsiteY5" fmla="*/ 670459 h 670459"/>
                  <a:gd name="connsiteX6" fmla="*/ 667929 w 1396818"/>
                  <a:gd name="connsiteY6" fmla="*/ 489594 h 670459"/>
                  <a:gd name="connsiteX7" fmla="*/ 524751 w 1396818"/>
                  <a:gd name="connsiteY7" fmla="*/ 662839 h 670459"/>
                  <a:gd name="connsiteX8" fmla="*/ 0 w 1396818"/>
                  <a:gd name="connsiteY8" fmla="*/ 608888 h 670459"/>
                  <a:gd name="connsiteX0" fmla="*/ 0 w 1396818"/>
                  <a:gd name="connsiteY0" fmla="*/ 608888 h 670459"/>
                  <a:gd name="connsiteX1" fmla="*/ 138331 w 1396818"/>
                  <a:gd name="connsiteY1" fmla="*/ 0 h 670459"/>
                  <a:gd name="connsiteX2" fmla="*/ 1258487 w 1396818"/>
                  <a:gd name="connsiteY2" fmla="*/ 0 h 670459"/>
                  <a:gd name="connsiteX3" fmla="*/ 1396818 w 1396818"/>
                  <a:gd name="connsiteY3" fmla="*/ 608888 h 670459"/>
                  <a:gd name="connsiteX4" fmla="*/ 894927 w 1396818"/>
                  <a:gd name="connsiteY4" fmla="*/ 670459 h 670459"/>
                  <a:gd name="connsiteX5" fmla="*/ 667929 w 1396818"/>
                  <a:gd name="connsiteY5" fmla="*/ 489594 h 670459"/>
                  <a:gd name="connsiteX6" fmla="*/ 524751 w 1396818"/>
                  <a:gd name="connsiteY6" fmla="*/ 662839 h 670459"/>
                  <a:gd name="connsiteX7" fmla="*/ 0 w 1396818"/>
                  <a:gd name="connsiteY7" fmla="*/ 608888 h 670459"/>
                  <a:gd name="connsiteX0" fmla="*/ 0 w 1403962"/>
                  <a:gd name="connsiteY0" fmla="*/ 663657 h 670459"/>
                  <a:gd name="connsiteX1" fmla="*/ 145475 w 1403962"/>
                  <a:gd name="connsiteY1" fmla="*/ 0 h 670459"/>
                  <a:gd name="connsiteX2" fmla="*/ 1265631 w 1403962"/>
                  <a:gd name="connsiteY2" fmla="*/ 0 h 670459"/>
                  <a:gd name="connsiteX3" fmla="*/ 1403962 w 1403962"/>
                  <a:gd name="connsiteY3" fmla="*/ 608888 h 670459"/>
                  <a:gd name="connsiteX4" fmla="*/ 902071 w 1403962"/>
                  <a:gd name="connsiteY4" fmla="*/ 670459 h 670459"/>
                  <a:gd name="connsiteX5" fmla="*/ 675073 w 1403962"/>
                  <a:gd name="connsiteY5" fmla="*/ 489594 h 670459"/>
                  <a:gd name="connsiteX6" fmla="*/ 531895 w 1403962"/>
                  <a:gd name="connsiteY6" fmla="*/ 662839 h 670459"/>
                  <a:gd name="connsiteX7" fmla="*/ 0 w 1403962"/>
                  <a:gd name="connsiteY7" fmla="*/ 663657 h 670459"/>
                  <a:gd name="connsiteX0" fmla="*/ 0 w 1358719"/>
                  <a:gd name="connsiteY0" fmla="*/ 663657 h 673182"/>
                  <a:gd name="connsiteX1" fmla="*/ 145475 w 1358719"/>
                  <a:gd name="connsiteY1" fmla="*/ 0 h 673182"/>
                  <a:gd name="connsiteX2" fmla="*/ 1265631 w 1358719"/>
                  <a:gd name="connsiteY2" fmla="*/ 0 h 673182"/>
                  <a:gd name="connsiteX3" fmla="*/ 1358719 w 1358719"/>
                  <a:gd name="connsiteY3" fmla="*/ 673182 h 673182"/>
                  <a:gd name="connsiteX4" fmla="*/ 902071 w 1358719"/>
                  <a:gd name="connsiteY4" fmla="*/ 670459 h 673182"/>
                  <a:gd name="connsiteX5" fmla="*/ 675073 w 1358719"/>
                  <a:gd name="connsiteY5" fmla="*/ 489594 h 673182"/>
                  <a:gd name="connsiteX6" fmla="*/ 531895 w 1358719"/>
                  <a:gd name="connsiteY6" fmla="*/ 662839 h 673182"/>
                  <a:gd name="connsiteX7" fmla="*/ 0 w 1358719"/>
                  <a:gd name="connsiteY7" fmla="*/ 663657 h 673182"/>
                  <a:gd name="connsiteX0" fmla="*/ 0 w 1442063"/>
                  <a:gd name="connsiteY0" fmla="*/ 666038 h 673182"/>
                  <a:gd name="connsiteX1" fmla="*/ 228819 w 1442063"/>
                  <a:gd name="connsiteY1" fmla="*/ 0 h 673182"/>
                  <a:gd name="connsiteX2" fmla="*/ 1348975 w 1442063"/>
                  <a:gd name="connsiteY2" fmla="*/ 0 h 673182"/>
                  <a:gd name="connsiteX3" fmla="*/ 1442063 w 1442063"/>
                  <a:gd name="connsiteY3" fmla="*/ 673182 h 673182"/>
                  <a:gd name="connsiteX4" fmla="*/ 985415 w 1442063"/>
                  <a:gd name="connsiteY4" fmla="*/ 670459 h 673182"/>
                  <a:gd name="connsiteX5" fmla="*/ 758417 w 1442063"/>
                  <a:gd name="connsiteY5" fmla="*/ 489594 h 673182"/>
                  <a:gd name="connsiteX6" fmla="*/ 615239 w 1442063"/>
                  <a:gd name="connsiteY6" fmla="*/ 662839 h 673182"/>
                  <a:gd name="connsiteX7" fmla="*/ 0 w 1442063"/>
                  <a:gd name="connsiteY7" fmla="*/ 666038 h 673182"/>
                  <a:gd name="connsiteX0" fmla="*/ 0 w 1442063"/>
                  <a:gd name="connsiteY0" fmla="*/ 711282 h 718426"/>
                  <a:gd name="connsiteX1" fmla="*/ 228819 w 1442063"/>
                  <a:gd name="connsiteY1" fmla="*/ 45244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58417 w 1442063"/>
                  <a:gd name="connsiteY5" fmla="*/ 534838 h 718426"/>
                  <a:gd name="connsiteX6" fmla="*/ 615239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20807 h 727951"/>
                  <a:gd name="connsiteX1" fmla="*/ 221676 w 1442063"/>
                  <a:gd name="connsiteY1" fmla="*/ 0 h 727951"/>
                  <a:gd name="connsiteX2" fmla="*/ 1237056 w 1442063"/>
                  <a:gd name="connsiteY2" fmla="*/ 9525 h 727951"/>
                  <a:gd name="connsiteX3" fmla="*/ 1442063 w 1442063"/>
                  <a:gd name="connsiteY3" fmla="*/ 727951 h 727951"/>
                  <a:gd name="connsiteX4" fmla="*/ 985415 w 1442063"/>
                  <a:gd name="connsiteY4" fmla="*/ 725228 h 727951"/>
                  <a:gd name="connsiteX5" fmla="*/ 758417 w 1442063"/>
                  <a:gd name="connsiteY5" fmla="*/ 544363 h 727951"/>
                  <a:gd name="connsiteX6" fmla="*/ 615239 w 1442063"/>
                  <a:gd name="connsiteY6" fmla="*/ 717608 h 727951"/>
                  <a:gd name="connsiteX7" fmla="*/ 0 w 1442063"/>
                  <a:gd name="connsiteY7" fmla="*/ 720807 h 727951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58417 w 1442063"/>
                  <a:gd name="connsiteY5" fmla="*/ 534838 h 718426"/>
                  <a:gd name="connsiteX6" fmla="*/ 615239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25080 w 1442063"/>
                  <a:gd name="connsiteY5" fmla="*/ 499120 h 718426"/>
                  <a:gd name="connsiteX6" fmla="*/ 615239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25080 w 1442063"/>
                  <a:gd name="connsiteY5" fmla="*/ 499120 h 718426"/>
                  <a:gd name="connsiteX6" fmla="*/ 510464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28265 w 1442063"/>
                  <a:gd name="connsiteY4" fmla="*/ 708560 h 718426"/>
                  <a:gd name="connsiteX5" fmla="*/ 725080 w 1442063"/>
                  <a:gd name="connsiteY5" fmla="*/ 499120 h 718426"/>
                  <a:gd name="connsiteX6" fmla="*/ 510464 w 1442063"/>
                  <a:gd name="connsiteY6" fmla="*/ 708083 h 718426"/>
                  <a:gd name="connsiteX7" fmla="*/ 0 w 1442063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28265 w 1451588"/>
                  <a:gd name="connsiteY4" fmla="*/ 708560 h 718426"/>
                  <a:gd name="connsiteX5" fmla="*/ 725080 w 1451588"/>
                  <a:gd name="connsiteY5" fmla="*/ 499120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33027 w 1451588"/>
                  <a:gd name="connsiteY4" fmla="*/ 708560 h 718426"/>
                  <a:gd name="connsiteX5" fmla="*/ 725080 w 1451588"/>
                  <a:gd name="connsiteY5" fmla="*/ 499120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30646 w 1451588"/>
                  <a:gd name="connsiteY4" fmla="*/ 715704 h 718426"/>
                  <a:gd name="connsiteX5" fmla="*/ 725080 w 1451588"/>
                  <a:gd name="connsiteY5" fmla="*/ 499120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30646 w 1451588"/>
                  <a:gd name="connsiteY4" fmla="*/ 715704 h 718426"/>
                  <a:gd name="connsiteX5" fmla="*/ 727461 w 1451588"/>
                  <a:gd name="connsiteY5" fmla="*/ 349101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40171 w 1451588"/>
                  <a:gd name="connsiteY4" fmla="*/ 715704 h 718426"/>
                  <a:gd name="connsiteX5" fmla="*/ 727461 w 1451588"/>
                  <a:gd name="connsiteY5" fmla="*/ 349101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42552 w 1451588"/>
                  <a:gd name="connsiteY4" fmla="*/ 713323 h 718426"/>
                  <a:gd name="connsiteX5" fmla="*/ 727461 w 1451588"/>
                  <a:gd name="connsiteY5" fmla="*/ 349101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42552 w 1451588"/>
                  <a:gd name="connsiteY4" fmla="*/ 713323 h 718426"/>
                  <a:gd name="connsiteX5" fmla="*/ 727461 w 1451588"/>
                  <a:gd name="connsiteY5" fmla="*/ 349101 h 718426"/>
                  <a:gd name="connsiteX6" fmla="*/ 515226 w 1451588"/>
                  <a:gd name="connsiteY6" fmla="*/ 710464 h 718426"/>
                  <a:gd name="connsiteX7" fmla="*/ 0 w 1451588"/>
                  <a:gd name="connsiteY7" fmla="*/ 711282 h 718426"/>
                  <a:gd name="connsiteX0" fmla="*/ 0 w 1451588"/>
                  <a:gd name="connsiteY0" fmla="*/ 713663 h 720807"/>
                  <a:gd name="connsiteX1" fmla="*/ 226439 w 1451588"/>
                  <a:gd name="connsiteY1" fmla="*/ 2381 h 720807"/>
                  <a:gd name="connsiteX2" fmla="*/ 1229912 w 1451588"/>
                  <a:gd name="connsiteY2" fmla="*/ 0 h 720807"/>
                  <a:gd name="connsiteX3" fmla="*/ 1451588 w 1451588"/>
                  <a:gd name="connsiteY3" fmla="*/ 720807 h 720807"/>
                  <a:gd name="connsiteX4" fmla="*/ 942552 w 1451588"/>
                  <a:gd name="connsiteY4" fmla="*/ 715704 h 720807"/>
                  <a:gd name="connsiteX5" fmla="*/ 727461 w 1451588"/>
                  <a:gd name="connsiteY5" fmla="*/ 351482 h 720807"/>
                  <a:gd name="connsiteX6" fmla="*/ 515226 w 1451588"/>
                  <a:gd name="connsiteY6" fmla="*/ 712845 h 720807"/>
                  <a:gd name="connsiteX7" fmla="*/ 0 w 1451588"/>
                  <a:gd name="connsiteY7" fmla="*/ 713663 h 720807"/>
                  <a:gd name="connsiteX0" fmla="*/ 0 w 1451588"/>
                  <a:gd name="connsiteY0" fmla="*/ 716044 h 723188"/>
                  <a:gd name="connsiteX1" fmla="*/ 226439 w 1451588"/>
                  <a:gd name="connsiteY1" fmla="*/ 4762 h 723188"/>
                  <a:gd name="connsiteX2" fmla="*/ 1225149 w 1451588"/>
                  <a:gd name="connsiteY2" fmla="*/ 0 h 723188"/>
                  <a:gd name="connsiteX3" fmla="*/ 1451588 w 1451588"/>
                  <a:gd name="connsiteY3" fmla="*/ 723188 h 723188"/>
                  <a:gd name="connsiteX4" fmla="*/ 942552 w 1451588"/>
                  <a:gd name="connsiteY4" fmla="*/ 718085 h 723188"/>
                  <a:gd name="connsiteX5" fmla="*/ 727461 w 1451588"/>
                  <a:gd name="connsiteY5" fmla="*/ 353863 h 723188"/>
                  <a:gd name="connsiteX6" fmla="*/ 515226 w 1451588"/>
                  <a:gd name="connsiteY6" fmla="*/ 715226 h 723188"/>
                  <a:gd name="connsiteX7" fmla="*/ 0 w 1451588"/>
                  <a:gd name="connsiteY7" fmla="*/ 716044 h 723188"/>
                  <a:gd name="connsiteX0" fmla="*/ 0 w 1451588"/>
                  <a:gd name="connsiteY0" fmla="*/ 716044 h 723188"/>
                  <a:gd name="connsiteX1" fmla="*/ 226439 w 1451588"/>
                  <a:gd name="connsiteY1" fmla="*/ 4762 h 723188"/>
                  <a:gd name="connsiteX2" fmla="*/ 1225149 w 1451588"/>
                  <a:gd name="connsiteY2" fmla="*/ 0 h 723188"/>
                  <a:gd name="connsiteX3" fmla="*/ 1451588 w 1451588"/>
                  <a:gd name="connsiteY3" fmla="*/ 723188 h 723188"/>
                  <a:gd name="connsiteX4" fmla="*/ 942552 w 1451588"/>
                  <a:gd name="connsiteY4" fmla="*/ 718085 h 723188"/>
                  <a:gd name="connsiteX5" fmla="*/ 515226 w 1451588"/>
                  <a:gd name="connsiteY5" fmla="*/ 715226 h 723188"/>
                  <a:gd name="connsiteX6" fmla="*/ 0 w 1451588"/>
                  <a:gd name="connsiteY6" fmla="*/ 716044 h 723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1588" h="723188">
                    <a:moveTo>
                      <a:pt x="0" y="716044"/>
                    </a:moveTo>
                    <a:lnTo>
                      <a:pt x="226439" y="4762"/>
                    </a:lnTo>
                    <a:lnTo>
                      <a:pt x="1225149" y="0"/>
                    </a:lnTo>
                    <a:lnTo>
                      <a:pt x="1451588" y="723188"/>
                    </a:lnTo>
                    <a:lnTo>
                      <a:pt x="942552" y="718085"/>
                    </a:lnTo>
                    <a:lnTo>
                      <a:pt x="515226" y="715226"/>
                    </a:lnTo>
                    <a:lnTo>
                      <a:pt x="0" y="71604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22" name="文本框 221"/>
              <p:cNvSpPr txBox="1"/>
              <p:nvPr/>
            </p:nvSpPr>
            <p:spPr>
              <a:xfrm>
                <a:off x="528985" y="3224113"/>
                <a:ext cx="1898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0</a:t>
                </a:r>
              </a:p>
              <a:p>
                <a:pPr algn="ctr"/>
                <a:endParaRPr lang="en-US" altLang="zh-CN" sz="400" dirty="0">
                  <a:latin typeface="+mj-lt"/>
                </a:endParaRPr>
              </a:p>
              <a:p>
                <a:pPr algn="ctr"/>
                <a:r>
                  <a:rPr lang="en-US" altLang="zh-CN" sz="1000" dirty="0">
                    <a:latin typeface="+mj-lt"/>
                  </a:rPr>
                  <a:t>1</a:t>
                </a:r>
                <a:endParaRPr lang="zh-CN" altLang="en-US" sz="1000" dirty="0">
                  <a:latin typeface="+mj-lt"/>
                </a:endParaRPr>
              </a:p>
            </p:txBody>
          </p:sp>
        </p:grpSp>
        <p:cxnSp>
          <p:nvCxnSpPr>
            <p:cNvPr id="223" name="直接连接符 222"/>
            <p:cNvCxnSpPr/>
            <p:nvPr/>
          </p:nvCxnSpPr>
          <p:spPr>
            <a:xfrm flipV="1">
              <a:off x="577900" y="3214629"/>
              <a:ext cx="216000" cy="396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肘形连接符 224"/>
            <p:cNvCxnSpPr/>
            <p:nvPr/>
          </p:nvCxnSpPr>
          <p:spPr>
            <a:xfrm rot="10800000" flipH="1" flipV="1">
              <a:off x="778821" y="3432645"/>
              <a:ext cx="396000" cy="2232000"/>
            </a:xfrm>
            <a:prstGeom prst="bentConnector3">
              <a:avLst>
                <a:gd name="adj1" fmla="val -38550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肘形连接符 225"/>
            <p:cNvCxnSpPr/>
            <p:nvPr/>
          </p:nvCxnSpPr>
          <p:spPr>
            <a:xfrm rot="16200000" flipH="1">
              <a:off x="623728" y="5069448"/>
              <a:ext cx="216000" cy="216000"/>
            </a:xfrm>
            <a:prstGeom prst="bentConnector3">
              <a:avLst>
                <a:gd name="adj1" fmla="val 491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文本框 227"/>
            <p:cNvSpPr txBox="1"/>
            <p:nvPr/>
          </p:nvSpPr>
          <p:spPr>
            <a:xfrm>
              <a:off x="819152" y="5079951"/>
              <a:ext cx="37300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31:28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1946585" y="5492084"/>
              <a:ext cx="37300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25:0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41256" y="5131707"/>
              <a:ext cx="37300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27:0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258" name="直接连接符 171"/>
            <p:cNvCxnSpPr/>
            <p:nvPr/>
          </p:nvCxnSpPr>
          <p:spPr>
            <a:xfrm rot="10800000" flipV="1">
              <a:off x="910654" y="1437217"/>
              <a:ext cx="2592000" cy="1654419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9" name="文本框 258"/>
            <p:cNvSpPr txBox="1"/>
            <p:nvPr/>
          </p:nvSpPr>
          <p:spPr>
            <a:xfrm>
              <a:off x="3130617" y="1287994"/>
              <a:ext cx="30835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Jump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4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433216" y="1315261"/>
            <a:ext cx="2874022" cy="3581150"/>
            <a:chOff x="694255" y="1217237"/>
            <a:chExt cx="2685534" cy="2882265"/>
          </a:xfrm>
        </p:grpSpPr>
        <p:sp>
          <p:nvSpPr>
            <p:cNvPr id="41" name="圆角矩形 40"/>
            <p:cNvSpPr/>
            <p:nvPr/>
          </p:nvSpPr>
          <p:spPr>
            <a:xfrm>
              <a:off x="1230530" y="1217237"/>
              <a:ext cx="1286646" cy="2882265"/>
            </a:xfrm>
            <a:prstGeom prst="roundRect">
              <a:avLst>
                <a:gd name="adj" fmla="val 8038"/>
              </a:avLst>
            </a:prstGeom>
            <a:noFill/>
            <a:ln w="3810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694255" y="3513004"/>
              <a:ext cx="2685533" cy="479495"/>
              <a:chOff x="2082403" y="5704827"/>
              <a:chExt cx="2685533" cy="479495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426419" y="5704827"/>
                <a:ext cx="1630099" cy="479495"/>
                <a:chOff x="2426419" y="5704827"/>
                <a:chExt cx="1630099" cy="479495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2915478" y="5704827"/>
                  <a:ext cx="645831" cy="479495"/>
                  <a:chOff x="2915478" y="5704827"/>
                  <a:chExt cx="645831" cy="479495"/>
                </a:xfrm>
              </p:grpSpPr>
              <p:sp>
                <p:nvSpPr>
                  <p:cNvPr id="75" name="圆角矩形 74"/>
                  <p:cNvSpPr/>
                  <p:nvPr/>
                </p:nvSpPr>
                <p:spPr>
                  <a:xfrm>
                    <a:off x="2968393" y="5704827"/>
                    <a:ext cx="540000" cy="477523"/>
                  </a:xfrm>
                  <a:prstGeom prst="roundRect">
                    <a:avLst>
                      <a:gd name="adj" fmla="val 8038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2915478" y="5722657"/>
                    <a:ext cx="6458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  <a:ea typeface="黑体" panose="02010609060101010101" pitchFamily="49" charset="-122"/>
                      </a:rPr>
                      <a:t>ALU</a:t>
                    </a:r>
                  </a:p>
                  <a:p>
                    <a:pPr algn="ctr"/>
                    <a:r>
                      <a:rPr lang="zh-CN" altLang="en-US" sz="1200" dirty="0">
                        <a:latin typeface="+mj-lt"/>
                        <a:ea typeface="黑体" panose="02010609060101010101" pitchFamily="49" charset="-122"/>
                      </a:rPr>
                      <a:t>译码器</a:t>
                    </a:r>
                  </a:p>
                </p:txBody>
              </p:sp>
            </p:grpSp>
            <p:cxnSp>
              <p:nvCxnSpPr>
                <p:cNvPr id="73" name="直接连接符 72"/>
                <p:cNvCxnSpPr/>
                <p:nvPr/>
              </p:nvCxnSpPr>
              <p:spPr>
                <a:xfrm>
                  <a:off x="2426419" y="5944574"/>
                  <a:ext cx="540000" cy="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3516518" y="5944574"/>
                  <a:ext cx="540000" cy="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/>
              <p:cNvSpPr txBox="1"/>
              <p:nvPr/>
            </p:nvSpPr>
            <p:spPr>
              <a:xfrm>
                <a:off x="2082403" y="5847619"/>
                <a:ext cx="302255" cy="10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1050" dirty="0">
                    <a:latin typeface="+mj-lt"/>
                  </a:rPr>
                  <a:t>Funct</a:t>
                </a:r>
                <a:endParaRPr lang="zh-CN" altLang="en-US" sz="1050" dirty="0">
                  <a:latin typeface="+mj-lt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4073437" y="5849295"/>
                <a:ext cx="69449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50" dirty="0">
                    <a:latin typeface="+mj-lt"/>
                  </a:rPr>
                  <a:t>ALUControl</a:t>
                </a:r>
                <a:endParaRPr lang="zh-CN" altLang="en-US" sz="1050" dirty="0">
                  <a:latin typeface="+mj-lt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858587" y="3027328"/>
              <a:ext cx="451270" cy="468000"/>
              <a:chOff x="3372568" y="3026558"/>
              <a:chExt cx="451270" cy="468000"/>
            </a:xfrm>
          </p:grpSpPr>
          <p:cxnSp>
            <p:nvCxnSpPr>
              <p:cNvPr id="67" name="直接箭头连接符 66"/>
              <p:cNvCxnSpPr/>
              <p:nvPr/>
            </p:nvCxnSpPr>
            <p:spPr>
              <a:xfrm>
                <a:off x="3372568" y="3026558"/>
                <a:ext cx="0" cy="46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文本框 67"/>
              <p:cNvSpPr txBox="1"/>
              <p:nvPr/>
            </p:nvSpPr>
            <p:spPr>
              <a:xfrm>
                <a:off x="3376308" y="3132440"/>
                <a:ext cx="44753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50" dirty="0">
                    <a:latin typeface="+mj-lt"/>
                  </a:rPr>
                  <a:t>ALUOp</a:t>
                </a:r>
                <a:endParaRPr lang="zh-CN" altLang="en-US" sz="1050" dirty="0">
                  <a:latin typeface="+mj-lt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860877" y="1430679"/>
              <a:ext cx="2518912" cy="1596195"/>
              <a:chOff x="2294618" y="1993027"/>
              <a:chExt cx="2518912" cy="1596195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2494267" y="1993027"/>
                <a:ext cx="2319263" cy="1596195"/>
                <a:chOff x="2609310" y="4294455"/>
                <a:chExt cx="1752375" cy="1206045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2609310" y="4299033"/>
                  <a:ext cx="908628" cy="1201467"/>
                  <a:chOff x="2609310" y="4299033"/>
                  <a:chExt cx="908628" cy="1201467"/>
                </a:xfrm>
              </p:grpSpPr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2962993" y="4299033"/>
                    <a:ext cx="554945" cy="1201467"/>
                    <a:chOff x="2962993" y="4299033"/>
                    <a:chExt cx="554945" cy="1201467"/>
                  </a:xfrm>
                </p:grpSpPr>
                <p:sp>
                  <p:nvSpPr>
                    <p:cNvPr id="65" name="圆角矩形 64"/>
                    <p:cNvSpPr/>
                    <p:nvPr/>
                  </p:nvSpPr>
                  <p:spPr>
                    <a:xfrm>
                      <a:off x="2962993" y="4299033"/>
                      <a:ext cx="550800" cy="1201467"/>
                    </a:xfrm>
                    <a:prstGeom prst="roundRect">
                      <a:avLst>
                        <a:gd name="adj" fmla="val 8038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2978797" y="4802569"/>
                      <a:ext cx="5391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主译</a:t>
                      </a:r>
                      <a:endParaRPr lang="en-US" altLang="zh-CN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码器</a:t>
                      </a:r>
                    </a:p>
                  </p:txBody>
                </p:sp>
              </p:grp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2609310" y="4829366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3516520" y="4294455"/>
                  <a:ext cx="845165" cy="1053879"/>
                  <a:chOff x="3516520" y="4294455"/>
                  <a:chExt cx="845165" cy="1053879"/>
                </a:xfrm>
              </p:grpSpPr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3516520" y="4377679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3516520" y="4557409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16520" y="4737139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3516520" y="4916869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3516520" y="5096599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3516520" y="5276327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3860763" y="4294455"/>
                    <a:ext cx="500921" cy="763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zh-CN" sz="1050" dirty="0" smtClean="0">
                        <a:latin typeface="+mj-lt"/>
                      </a:rPr>
                      <a:t>MemToReg</a:t>
                    </a:r>
                    <a:endParaRPr lang="zh-CN" altLang="en-US" sz="1050" dirty="0">
                      <a:latin typeface="+mj-lt"/>
                    </a:endParaRPr>
                  </a:p>
                </p:txBody>
              </p:sp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3860764" y="4480813"/>
                    <a:ext cx="500921" cy="1209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zh-CN" sz="1050" dirty="0">
                        <a:latin typeface="+mj-lt"/>
                      </a:rPr>
                      <a:t>MemWrite</a:t>
                    </a:r>
                    <a:endParaRPr lang="zh-CN" altLang="en-US" sz="1050" dirty="0">
                      <a:latin typeface="+mj-lt"/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3860763" y="4667172"/>
                    <a:ext cx="355813" cy="122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zh-CN" sz="1050" dirty="0">
                        <a:latin typeface="+mj-lt"/>
                      </a:rPr>
                      <a:t>Branch</a:t>
                    </a:r>
                    <a:endParaRPr lang="zh-CN" altLang="en-US" sz="1050" dirty="0">
                      <a:latin typeface="+mj-lt"/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3860763" y="4853531"/>
                    <a:ext cx="401872" cy="122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zh-CN" sz="1050" dirty="0">
                        <a:latin typeface="+mj-lt"/>
                      </a:rPr>
                      <a:t>ALUSrc</a:t>
                    </a:r>
                    <a:endParaRPr lang="zh-CN" altLang="en-US" sz="1050" dirty="0">
                      <a:latin typeface="+mj-lt"/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3860763" y="5039889"/>
                    <a:ext cx="355813" cy="122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zh-CN" sz="1050" dirty="0">
                        <a:latin typeface="+mj-lt"/>
                      </a:rPr>
                      <a:t>RegDst</a:t>
                    </a:r>
                    <a:endParaRPr lang="zh-CN" altLang="en-US" sz="1050" dirty="0">
                      <a:latin typeface="+mj-lt"/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3860767" y="5226246"/>
                    <a:ext cx="401869" cy="122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zh-CN" sz="1050" dirty="0">
                        <a:latin typeface="+mj-lt"/>
                      </a:rPr>
                      <a:t>RegWrite</a:t>
                    </a:r>
                    <a:endParaRPr lang="zh-CN" altLang="en-US" sz="1050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48" name="文本框 47"/>
              <p:cNvSpPr txBox="1"/>
              <p:nvPr/>
            </p:nvSpPr>
            <p:spPr>
              <a:xfrm>
                <a:off x="2294618" y="2636769"/>
                <a:ext cx="183836" cy="10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1050" dirty="0" smtClean="0">
                    <a:latin typeface="+mj-lt"/>
                  </a:rPr>
                  <a:t>Op</a:t>
                </a:r>
                <a:endParaRPr lang="zh-CN" altLang="en-US" sz="1050" dirty="0">
                  <a:latin typeface="+mj-lt"/>
                </a:endParaRPr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2249892" y="2936040"/>
              <a:ext cx="468098" cy="0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705502" y="2869758"/>
              <a:ext cx="53187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50" dirty="0">
                  <a:latin typeface="+mj-lt"/>
                </a:rPr>
                <a:t>Jump</a:t>
              </a:r>
              <a:endParaRPr lang="zh-CN" altLang="en-US" sz="1050" dirty="0">
                <a:latin typeface="+mj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7958" y="1139675"/>
            <a:ext cx="4534781" cy="3416434"/>
            <a:chOff x="4586899" y="1015244"/>
            <a:chExt cx="4534781" cy="341643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2665" y="1395608"/>
              <a:ext cx="4509015" cy="303607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4586899" y="1015244"/>
              <a:ext cx="13794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主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译码器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1573" y="4830553"/>
            <a:ext cx="6043071" cy="1688101"/>
            <a:chOff x="4210595" y="4803691"/>
            <a:chExt cx="6043071" cy="168810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1033" y="5191803"/>
              <a:ext cx="5992633" cy="1299989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210595" y="4803691"/>
              <a:ext cx="139686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ea typeface="黑体" panose="02010609060101010101" pitchFamily="49" charset="-122"/>
                </a:rPr>
                <a:t>ALU</a:t>
              </a:r>
              <a:r>
                <a:rPr lang="zh-CN" altLang="en-US" sz="2000" b="1" dirty="0" smtClean="0">
                  <a:ea typeface="黑体" panose="02010609060101010101" pitchFamily="49" charset="-122"/>
                </a:rPr>
                <a:t>译码器</a:t>
              </a:r>
              <a:endParaRPr lang="zh-CN" altLang="en-US" sz="2000" b="1" dirty="0"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5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7320" y="1252084"/>
            <a:ext cx="1379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主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译码表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21" y="1744822"/>
            <a:ext cx="8052228" cy="3286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57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0478" y="1217237"/>
            <a:ext cx="1396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ea typeface="黑体" panose="02010609060101010101" pitchFamily="49" charset="-122"/>
              </a:rPr>
              <a:t>ALU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译码表</a:t>
            </a:r>
            <a:endParaRPr lang="zh-CN" altLang="en-US" sz="2000" b="1" dirty="0"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16" y="1777102"/>
            <a:ext cx="5430513" cy="26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微结构设计过程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数据通路设计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控制单元设计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Vivado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开发工具的使用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，可选用其中一种完成实验；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掌握数据通路和控制单元的设计方法；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观察分析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波形，注重输入输出之间的时序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中完成设计并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7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主译码器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27" y="1139675"/>
            <a:ext cx="6751428" cy="53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4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1E5E1C-280F-4078-8012-6BD02956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62" y="1139675"/>
            <a:ext cx="5684490" cy="50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0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1A116-2005-464F-9276-DBF84F99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109858"/>
            <a:ext cx="7520582" cy="47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581025" y="690091"/>
            <a:ext cx="5310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41399"/>
            <a:ext cx="7867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1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4CAB74-969F-496C-831B-227FF0F6D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" t="929" r="895" b="1082"/>
          <a:stretch/>
        </p:blipFill>
        <p:spPr>
          <a:xfrm>
            <a:off x="1619250" y="1228725"/>
            <a:ext cx="5975350" cy="5298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581025" y="690091"/>
            <a:ext cx="6181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单元译码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电路真值表</a:t>
            </a:r>
          </a:p>
        </p:txBody>
      </p:sp>
    </p:spTree>
    <p:extLst>
      <p:ext uri="{BB962C8B-B14F-4D97-AF65-F5344CB8AC3E}">
        <p14:creationId xmlns:p14="http://schemas.microsoft.com/office/powerpoint/2010/main" val="55639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B8EE2A-FC65-4084-8054-59D1F7D2C4CE}"/>
              </a:ext>
            </a:extLst>
          </p:cNvPr>
          <p:cNvSpPr/>
          <p:nvPr/>
        </p:nvSpPr>
        <p:spPr>
          <a:xfrm>
            <a:off x="555811" y="134471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 Logisim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5724B6-A5AF-45F5-B412-33953158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136"/>
            <a:ext cx="9144000" cy="603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DD3BA3-0808-489A-9385-13A9011D2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72"/>
          <a:stretch/>
        </p:blipFill>
        <p:spPr>
          <a:xfrm>
            <a:off x="521514" y="1533525"/>
            <a:ext cx="7940728" cy="18328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581025" y="690091"/>
            <a:ext cx="6181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ALUCtrl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端口定义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0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4BAB3B-3929-45FE-85A3-DBA84485B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6"/>
          <a:stretch/>
        </p:blipFill>
        <p:spPr>
          <a:xfrm>
            <a:off x="933450" y="1454888"/>
            <a:ext cx="6992751" cy="31913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581025" y="690091"/>
            <a:ext cx="6181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译码真值表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7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11" y="991953"/>
            <a:ext cx="6622083" cy="55096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0BAA69-F938-4603-AB7B-461B19CB35BE}"/>
              </a:ext>
            </a:extLst>
          </p:cNvPr>
          <p:cNvSpPr/>
          <p:nvPr/>
        </p:nvSpPr>
        <p:spPr>
          <a:xfrm>
            <a:off x="581025" y="600448"/>
            <a:ext cx="51829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ALUCtrl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4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088522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指令集：汇编语言；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操作数地址：寄存器和存储器；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E1E8B6B-20F8-4E01-8989-09385729F83F}"/>
              </a:ext>
            </a:extLst>
          </p:cNvPr>
          <p:cNvGrpSpPr/>
          <p:nvPr/>
        </p:nvGrpSpPr>
        <p:grpSpPr>
          <a:xfrm>
            <a:off x="1444126" y="2902934"/>
            <a:ext cx="5685390" cy="1816543"/>
            <a:chOff x="1444126" y="2902934"/>
            <a:chExt cx="5685390" cy="181654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1E3840A-FF5A-4BAA-BE91-D5F39117F232}"/>
                </a:ext>
              </a:extLst>
            </p:cNvPr>
            <p:cNvGrpSpPr/>
            <p:nvPr/>
          </p:nvGrpSpPr>
          <p:grpSpPr>
            <a:xfrm>
              <a:off x="6283753" y="2904589"/>
              <a:ext cx="845763" cy="1813233"/>
              <a:chOff x="4318512" y="3931931"/>
              <a:chExt cx="845763" cy="1813233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0AE7BDE-922F-453E-AB2C-BDC91C08D352}"/>
                  </a:ext>
                </a:extLst>
              </p:cNvPr>
              <p:cNvGrpSpPr/>
              <p:nvPr/>
            </p:nvGrpSpPr>
            <p:grpSpPr>
              <a:xfrm>
                <a:off x="4439797" y="3931931"/>
                <a:ext cx="341797" cy="417627"/>
                <a:chOff x="3232024" y="550639"/>
                <a:chExt cx="341797" cy="417627"/>
              </a:xfrm>
            </p:grpSpPr>
            <p:sp>
              <p:nvSpPr>
                <p:cNvPr id="52" name="等腰三角形 51">
                  <a:extLst>
                    <a:ext uri="{FF2B5EF4-FFF2-40B4-BE49-F238E27FC236}">
                      <a16:creationId xmlns:a16="http://schemas.microsoft.com/office/drawing/2014/main" id="{53A1F4F6-2BC6-42E6-9B1A-9D26DEC5CC82}"/>
                    </a:ext>
                  </a:extLst>
                </p:cNvPr>
                <p:cNvSpPr/>
                <p:nvPr/>
              </p:nvSpPr>
              <p:spPr>
                <a:xfrm flipV="1">
                  <a:off x="3278127" y="860266"/>
                  <a:ext cx="252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2016F766-27FA-4CD2-A2DD-7D7D47959A6E}"/>
                    </a:ext>
                  </a:extLst>
                </p:cNvPr>
                <p:cNvCxnSpPr/>
                <p:nvPr/>
              </p:nvCxnSpPr>
              <p:spPr>
                <a:xfrm>
                  <a:off x="3400903" y="713186"/>
                  <a:ext cx="0" cy="144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ADC32D1A-C307-4689-A141-C61974E919E3}"/>
                    </a:ext>
                  </a:extLst>
                </p:cNvPr>
                <p:cNvSpPr txBox="1"/>
                <p:nvPr/>
              </p:nvSpPr>
              <p:spPr>
                <a:xfrm>
                  <a:off x="3232024" y="550639"/>
                  <a:ext cx="341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1A15BD8-EBEB-4817-ABCA-E3DA3EDFB4F9}"/>
                  </a:ext>
                </a:extLst>
              </p:cNvPr>
              <p:cNvSpPr/>
              <p:nvPr/>
            </p:nvSpPr>
            <p:spPr>
              <a:xfrm>
                <a:off x="4409317" y="4236764"/>
                <a:ext cx="698400" cy="1508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4F20E7E-56E2-4978-A45D-CEFF7382583E}"/>
                  </a:ext>
                </a:extLst>
              </p:cNvPr>
              <p:cNvSpPr txBox="1"/>
              <p:nvPr/>
            </p:nvSpPr>
            <p:spPr>
              <a:xfrm>
                <a:off x="4392457" y="5005465"/>
                <a:ext cx="729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</a:t>
                </a:r>
                <a:endPara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存储器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1F7D84C-B323-4EE7-B499-B5657B0336F1}"/>
                  </a:ext>
                </a:extLst>
              </p:cNvPr>
              <p:cNvSpPr txBox="1"/>
              <p:nvPr/>
            </p:nvSpPr>
            <p:spPr>
              <a:xfrm>
                <a:off x="4357560" y="4614067"/>
                <a:ext cx="2932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E46C169-76AE-41BF-8113-EF55582B690D}"/>
                  </a:ext>
                </a:extLst>
              </p:cNvPr>
              <p:cNvSpPr txBox="1"/>
              <p:nvPr/>
            </p:nvSpPr>
            <p:spPr>
              <a:xfrm>
                <a:off x="4686129" y="4186967"/>
                <a:ext cx="4770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WE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799A036-0F60-4200-AFC9-C36AF7A9CDB9}"/>
                  </a:ext>
                </a:extLst>
              </p:cNvPr>
              <p:cNvSpPr txBox="1"/>
              <p:nvPr/>
            </p:nvSpPr>
            <p:spPr>
              <a:xfrm>
                <a:off x="4732955" y="4614067"/>
                <a:ext cx="431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083A2B6-88E3-4120-93E6-28DA927E583D}"/>
                  </a:ext>
                </a:extLst>
              </p:cNvPr>
              <p:cNvSpPr txBox="1"/>
              <p:nvPr/>
            </p:nvSpPr>
            <p:spPr>
              <a:xfrm>
                <a:off x="4318512" y="5420675"/>
                <a:ext cx="5116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WD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EBA57C1-6A9C-4C0A-A842-43FA000982EA}"/>
                </a:ext>
              </a:extLst>
            </p:cNvPr>
            <p:cNvGrpSpPr/>
            <p:nvPr/>
          </p:nvGrpSpPr>
          <p:grpSpPr>
            <a:xfrm>
              <a:off x="2641865" y="3200830"/>
              <a:ext cx="844171" cy="1259074"/>
              <a:chOff x="2950945" y="1160109"/>
              <a:chExt cx="844171" cy="1259074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42E7F77-07B3-4086-8169-7F1C011DAA25}"/>
                  </a:ext>
                </a:extLst>
              </p:cNvPr>
              <p:cNvSpPr/>
              <p:nvPr/>
            </p:nvSpPr>
            <p:spPr>
              <a:xfrm>
                <a:off x="3011328" y="1160109"/>
                <a:ext cx="699319" cy="12590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C0D9D1A-E48E-4394-842F-AD2869E1F32A}"/>
                  </a:ext>
                </a:extLst>
              </p:cNvPr>
              <p:cNvSpPr txBox="1"/>
              <p:nvPr/>
            </p:nvSpPr>
            <p:spPr>
              <a:xfrm>
                <a:off x="2983566" y="1843567"/>
                <a:ext cx="729204" cy="343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指令</a:t>
                </a:r>
                <a:endPara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存储器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1438C86-52F1-4A14-A77B-C2CB397EBB51}"/>
                  </a:ext>
                </a:extLst>
              </p:cNvPr>
              <p:cNvSpPr txBox="1"/>
              <p:nvPr/>
            </p:nvSpPr>
            <p:spPr>
              <a:xfrm>
                <a:off x="2950945" y="1463313"/>
                <a:ext cx="293298" cy="205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17C2657-6C38-45D3-8EB5-E9C03FD4779F}"/>
                  </a:ext>
                </a:extLst>
              </p:cNvPr>
              <p:cNvSpPr txBox="1"/>
              <p:nvPr/>
            </p:nvSpPr>
            <p:spPr>
              <a:xfrm>
                <a:off x="3363796" y="1463313"/>
                <a:ext cx="431320" cy="205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13830CC-039C-46C3-A646-508BB844E081}"/>
                </a:ext>
              </a:extLst>
            </p:cNvPr>
            <p:cNvGrpSpPr/>
            <p:nvPr/>
          </p:nvGrpSpPr>
          <p:grpSpPr>
            <a:xfrm>
              <a:off x="4269706" y="2902934"/>
              <a:ext cx="1230377" cy="1816543"/>
              <a:chOff x="3475301" y="1291953"/>
              <a:chExt cx="1230377" cy="181654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BC18FDD-5397-4704-9F59-CA771403FA75}"/>
                  </a:ext>
                </a:extLst>
              </p:cNvPr>
              <p:cNvSpPr/>
              <p:nvPr/>
            </p:nvSpPr>
            <p:spPr>
              <a:xfrm>
                <a:off x="3550584" y="1601985"/>
                <a:ext cx="1080000" cy="15065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696CC21-4CCA-40D1-9A70-3C455D28580E}"/>
                  </a:ext>
                </a:extLst>
              </p:cNvPr>
              <p:cNvSpPr txBox="1"/>
              <p:nvPr/>
            </p:nvSpPr>
            <p:spPr>
              <a:xfrm>
                <a:off x="3868350" y="2599537"/>
                <a:ext cx="729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寄存器文件</a:t>
                </a: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279C1AA-A9C5-40A6-846B-3413419F2F6E}"/>
                  </a:ext>
                </a:extLst>
              </p:cNvPr>
              <p:cNvGrpSpPr/>
              <p:nvPr/>
            </p:nvGrpSpPr>
            <p:grpSpPr>
              <a:xfrm>
                <a:off x="3567353" y="1291953"/>
                <a:ext cx="400057" cy="424448"/>
                <a:chOff x="3139966" y="543818"/>
                <a:chExt cx="400057" cy="424448"/>
              </a:xfrm>
            </p:grpSpPr>
            <p:sp>
              <p:nvSpPr>
                <p:cNvPr id="36" name="等腰三角形 35">
                  <a:extLst>
                    <a:ext uri="{FF2B5EF4-FFF2-40B4-BE49-F238E27FC236}">
                      <a16:creationId xmlns:a16="http://schemas.microsoft.com/office/drawing/2014/main" id="{9FD1EE3F-59B9-4111-B556-2BF93F87F392}"/>
                    </a:ext>
                  </a:extLst>
                </p:cNvPr>
                <p:cNvSpPr/>
                <p:nvPr/>
              </p:nvSpPr>
              <p:spPr>
                <a:xfrm flipV="1">
                  <a:off x="3217745" y="860266"/>
                  <a:ext cx="252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5206C5BE-D6DE-4E49-8F51-35AA1488EA1A}"/>
                    </a:ext>
                  </a:extLst>
                </p:cNvPr>
                <p:cNvCxnSpPr/>
                <p:nvPr/>
              </p:nvCxnSpPr>
              <p:spPr>
                <a:xfrm>
                  <a:off x="3340521" y="713186"/>
                  <a:ext cx="0" cy="144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18F8596-611F-4908-A79B-533E36EA3562}"/>
                    </a:ext>
                  </a:extLst>
                </p:cNvPr>
                <p:cNvSpPr txBox="1"/>
                <p:nvPr/>
              </p:nvSpPr>
              <p:spPr>
                <a:xfrm>
                  <a:off x="3139966" y="543818"/>
                  <a:ext cx="40005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2858BF6-9C8C-4F6B-9175-3C50C8A0F760}"/>
                  </a:ext>
                </a:extLst>
              </p:cNvPr>
              <p:cNvSpPr txBox="1"/>
              <p:nvPr/>
            </p:nvSpPr>
            <p:spPr>
              <a:xfrm>
                <a:off x="4200446" y="1798336"/>
                <a:ext cx="5052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RD1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BDCE119-49AB-452E-B633-9C51A06F0146}"/>
                  </a:ext>
                </a:extLst>
              </p:cNvPr>
              <p:cNvSpPr txBox="1"/>
              <p:nvPr/>
            </p:nvSpPr>
            <p:spPr>
              <a:xfrm>
                <a:off x="3475301" y="2808051"/>
                <a:ext cx="5116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WD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5C8570-8E00-4A93-978C-F666349AC05D}"/>
                  </a:ext>
                </a:extLst>
              </p:cNvPr>
              <p:cNvSpPr txBox="1"/>
              <p:nvPr/>
            </p:nvSpPr>
            <p:spPr>
              <a:xfrm>
                <a:off x="4022024" y="1600821"/>
                <a:ext cx="5983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WE3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01F3392-3A24-4656-8383-33BBF25A421C}"/>
                  </a:ext>
                </a:extLst>
              </p:cNvPr>
              <p:cNvSpPr txBox="1"/>
              <p:nvPr/>
            </p:nvSpPr>
            <p:spPr>
              <a:xfrm>
                <a:off x="4191821" y="2076341"/>
                <a:ext cx="5052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RD2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9EDE5A2-7098-41A2-8D3B-75BF3B22E838}"/>
                  </a:ext>
                </a:extLst>
              </p:cNvPr>
              <p:cNvSpPr txBox="1"/>
              <p:nvPr/>
            </p:nvSpPr>
            <p:spPr>
              <a:xfrm>
                <a:off x="3514558" y="2076341"/>
                <a:ext cx="386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A2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8ADAC8F-AA83-4A37-832F-5CCBECB91D54}"/>
                  </a:ext>
                </a:extLst>
              </p:cNvPr>
              <p:cNvSpPr txBox="1"/>
              <p:nvPr/>
            </p:nvSpPr>
            <p:spPr>
              <a:xfrm>
                <a:off x="3515548" y="2528822"/>
                <a:ext cx="386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A3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3F633FB-60FD-486D-827E-22DF1B00A420}"/>
                  </a:ext>
                </a:extLst>
              </p:cNvPr>
              <p:cNvSpPr txBox="1"/>
              <p:nvPr/>
            </p:nvSpPr>
            <p:spPr>
              <a:xfrm>
                <a:off x="3505892" y="1798336"/>
                <a:ext cx="38662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A1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815E6C0-B43B-486B-8F80-F4F003F5D376}"/>
                </a:ext>
              </a:extLst>
            </p:cNvPr>
            <p:cNvGrpSpPr/>
            <p:nvPr/>
          </p:nvGrpSpPr>
          <p:grpSpPr>
            <a:xfrm>
              <a:off x="1444126" y="3338477"/>
              <a:ext cx="414069" cy="981688"/>
              <a:chOff x="1615580" y="1675247"/>
              <a:chExt cx="414069" cy="981688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A3170BA3-4595-4150-8F50-B7C36FDF14E3}"/>
                  </a:ext>
                </a:extLst>
              </p:cNvPr>
              <p:cNvGrpSpPr/>
              <p:nvPr/>
            </p:nvGrpSpPr>
            <p:grpSpPr>
              <a:xfrm>
                <a:off x="1636797" y="1836995"/>
                <a:ext cx="366316" cy="819940"/>
                <a:chOff x="1636797" y="1836995"/>
                <a:chExt cx="366316" cy="819940"/>
              </a:xfrm>
            </p:grpSpPr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76FF0F1A-AF1B-4AD3-B14D-7C0830B3D978}"/>
                    </a:ext>
                  </a:extLst>
                </p:cNvPr>
                <p:cNvGrpSpPr/>
                <p:nvPr/>
              </p:nvGrpSpPr>
              <p:grpSpPr>
                <a:xfrm>
                  <a:off x="1636797" y="1984075"/>
                  <a:ext cx="366316" cy="672860"/>
                  <a:chOff x="1636797" y="1984075"/>
                  <a:chExt cx="366316" cy="672860"/>
                </a:xfrm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FA49A6F7-CC27-4DAE-9407-090F44875BF2}"/>
                      </a:ext>
                    </a:extLst>
                  </p:cNvPr>
                  <p:cNvSpPr/>
                  <p:nvPr/>
                </p:nvSpPr>
                <p:spPr>
                  <a:xfrm>
                    <a:off x="1643113" y="1984075"/>
                    <a:ext cx="360000" cy="67286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21" name="等腰三角形 20">
                    <a:extLst>
                      <a:ext uri="{FF2B5EF4-FFF2-40B4-BE49-F238E27FC236}">
                        <a16:creationId xmlns:a16="http://schemas.microsoft.com/office/drawing/2014/main" id="{F5D6522A-9960-4644-B32D-4A8BDEDB7FE5}"/>
                      </a:ext>
                    </a:extLst>
                  </p:cNvPr>
                  <p:cNvSpPr/>
                  <p:nvPr/>
                </p:nvSpPr>
                <p:spPr>
                  <a:xfrm flipV="1">
                    <a:off x="1636797" y="1984075"/>
                    <a:ext cx="360000" cy="163901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</p:grp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FACB1298-AEC4-4D5D-BC5A-4E1EA2B6CE32}"/>
                    </a:ext>
                  </a:extLst>
                </p:cNvPr>
                <p:cNvCxnSpPr/>
                <p:nvPr/>
              </p:nvCxnSpPr>
              <p:spPr>
                <a:xfrm>
                  <a:off x="1819955" y="1836995"/>
                  <a:ext cx="0" cy="144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17029DF-4B17-4119-8798-5AA6A7CE1997}"/>
                  </a:ext>
                </a:extLst>
              </p:cNvPr>
              <p:cNvSpPr txBox="1"/>
              <p:nvPr/>
            </p:nvSpPr>
            <p:spPr>
              <a:xfrm>
                <a:off x="1642260" y="1675247"/>
                <a:ext cx="36577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CLK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56283A7-79DA-41D1-AC4F-736408EB82BD}"/>
                  </a:ext>
                </a:extLst>
              </p:cNvPr>
              <p:cNvSpPr txBox="1"/>
              <p:nvPr/>
            </p:nvSpPr>
            <p:spPr>
              <a:xfrm>
                <a:off x="1615580" y="2263955"/>
                <a:ext cx="414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PC</a:t>
                </a:r>
                <a:endParaRPr lang="zh-CN" altLang="en-US" sz="1200" dirty="0">
                  <a:latin typeface="+mj-lt"/>
                </a:endParaRPr>
              </a:p>
            </p:txBody>
          </p:sp>
        </p:grpSp>
      </p:grpSp>
      <p:sp>
        <p:nvSpPr>
          <p:cNvPr id="49" name="文本框 48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1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1998" y="1873348"/>
            <a:ext cx="6558145" cy="4126818"/>
            <a:chOff x="761998" y="1873348"/>
            <a:chExt cx="6558145" cy="412681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t="40689" b="36246"/>
            <a:stretch/>
          </p:blipFill>
          <p:spPr>
            <a:xfrm>
              <a:off x="761999" y="3443066"/>
              <a:ext cx="6558143" cy="90152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/>
            <a:srcRect t="6146" b="71118"/>
            <a:stretch/>
          </p:blipFill>
          <p:spPr>
            <a:xfrm>
              <a:off x="762000" y="1873348"/>
              <a:ext cx="6558143" cy="88864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t="75067"/>
            <a:stretch/>
          </p:blipFill>
          <p:spPr>
            <a:xfrm>
              <a:off x="761998" y="5025664"/>
              <a:ext cx="6558143" cy="974502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81025" y="1301978"/>
            <a:ext cx="8088523" cy="3613981"/>
            <a:chOff x="581025" y="1301978"/>
            <a:chExt cx="8088523" cy="3613981"/>
          </a:xfrm>
        </p:grpSpPr>
        <p:sp>
          <p:nvSpPr>
            <p:cNvPr id="15" name="矩形 14"/>
            <p:cNvSpPr/>
            <p:nvPr/>
          </p:nvSpPr>
          <p:spPr>
            <a:xfrm>
              <a:off x="581025" y="4454294"/>
              <a:ext cx="80885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类型指令：跳转类型（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jump-type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1026" y="2871696"/>
              <a:ext cx="80885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类型指令：立即数类型（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immediate-type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81025" y="1301978"/>
              <a:ext cx="80885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类型指令：寄存器类型（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7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1025" y="1217237"/>
            <a:ext cx="8088523" cy="3520750"/>
            <a:chOff x="581025" y="1217237"/>
            <a:chExt cx="8088523" cy="352075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/>
            <a:srcRect t="6146" b="71118"/>
            <a:stretch/>
          </p:blipFill>
          <p:spPr>
            <a:xfrm>
              <a:off x="581025" y="3849344"/>
              <a:ext cx="6558143" cy="888643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581026" y="1217237"/>
              <a:ext cx="8088522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类型指令：寄存器类型（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op(opcode)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：操作码，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000000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：函数码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源寄存器，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rd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目的寄存器；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shamt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：移位操作偏移量；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29AD06-9006-4C30-BBAC-B95BC4364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" t="3991" r="1132"/>
          <a:stretch/>
        </p:blipFill>
        <p:spPr>
          <a:xfrm>
            <a:off x="283279" y="1858064"/>
            <a:ext cx="8684015" cy="39159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026" y="1217237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类型指令：寄存器类型（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register-type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3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1025" y="1217237"/>
            <a:ext cx="7821103" cy="3533630"/>
            <a:chOff x="581025" y="1217237"/>
            <a:chExt cx="7821103" cy="353363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t="40689" b="36246"/>
            <a:stretch/>
          </p:blipFill>
          <p:spPr>
            <a:xfrm>
              <a:off x="581025" y="3849344"/>
              <a:ext cx="6558143" cy="901523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581025" y="1217237"/>
              <a:ext cx="782110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类型指令：立即数类型（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immediate-type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op(opcode)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：操作码；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源寄存器；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目的寄存器；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imm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位立即数，源操作数；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77D400-9835-4CA0-BAC8-79D60C66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89" y="1756464"/>
            <a:ext cx="8481795" cy="27129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1026" y="1217237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类型指令：立即数类型（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immediate-type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6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1025" y="1217237"/>
            <a:ext cx="8088523" cy="2596138"/>
            <a:chOff x="581025" y="1217237"/>
            <a:chExt cx="8088523" cy="259613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t="75067"/>
            <a:stretch/>
          </p:blipFill>
          <p:spPr>
            <a:xfrm>
              <a:off x="581025" y="2838873"/>
              <a:ext cx="6558143" cy="97450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581026" y="1217237"/>
              <a:ext cx="8088522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类型指令：跳转类型（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jump-type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op(opcode)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：操作码；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位地址操作数；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69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23282</TotalTime>
  <Words>877</Words>
  <Application>Microsoft Office PowerPoint</Application>
  <PresentationFormat>全屏显示(4:3)</PresentationFormat>
  <Paragraphs>497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黑体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Dell</cp:lastModifiedBy>
  <cp:revision>2209</cp:revision>
  <cp:lastPrinted>2015-09-08T03:57:00Z</cp:lastPrinted>
  <dcterms:created xsi:type="dcterms:W3CDTF">2015-09-04T08:06:00Z</dcterms:created>
  <dcterms:modified xsi:type="dcterms:W3CDTF">2023-11-19T07:02:37Z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