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 autoAdjust="0"/>
    <p:restoredTop sz="95353" autoAdjust="0"/>
  </p:normalViewPr>
  <p:slideViewPr>
    <p:cSldViewPr snapToGrid="0">
      <p:cViewPr>
        <p:scale>
          <a:sx n="120" d="100"/>
          <a:sy n="120" d="100"/>
        </p:scale>
        <p:origin x="1524" y="84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858115052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7451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软件学院（保送）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  程序适合性研究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长安大学  计算机科学与应用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</a:t>
            </a:r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玉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1075" y="1673324"/>
            <a:ext cx="299715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网络与数据库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2000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种软件测试方法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CET4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能够流畅阅读英文文档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了解数据挖掘相关知识以及算法选择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5510188"/>
            <a:ext cx="31369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2011--2012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：国家励志奖学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2012--2013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：优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秀学生干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2013-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-2014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：三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生二等奖学金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2013--2014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：福建校友会二等奖学金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2014--2015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：优秀学生干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2015--2016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：智造顺德奖学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7287150"/>
            <a:ext cx="29971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2012--2015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长安大学信息工程学院计算机四班班长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2012--2013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长安大学校团学新闻中心网站编辑部部长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2014--2015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长安大学信息工程学院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级辅导员助理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2015--2016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西安交通大学电信学院党委办公室助理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2015—2016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西安交通大学电信学院编译原理课程助教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25834" y="431463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187-2957-4598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858115052@qq.com</a:t>
            </a:r>
            <a:endParaRPr lang="en-US" altLang="zh-CN" sz="9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Github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9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https://github.com/xjtu311</a:t>
            </a:r>
            <a:endParaRPr lang="zh-CN" altLang="en-US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37481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65126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780195"/>
            <a:ext cx="0" cy="5184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421788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6899798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512617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5402619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692149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719794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26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724274"/>
            <a:ext cx="84636" cy="7694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2015 - 2018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665368"/>
            <a:ext cx="840295" cy="209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202115" y="829114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884826"/>
            <a:ext cx="2867931" cy="2346794"/>
            <a:chOff x="416608" y="3709272"/>
            <a:chExt cx="2867931" cy="2346794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9765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2017.01 </a:t>
              </a:r>
              <a:r>
                <a:rPr lang="mr-IN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235032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GranuleJ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粒的程序设计语言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424850"/>
              <a:ext cx="286792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程序运行环境建模，抽象出环境实体，参考普适计算的相关概念，提出上下文，具体在程序中以上下文变量的形式存在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基于环境模型提出程序的适合性概念，程序开发的时候考虑到上下文的影响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在程序开发的时候进行程序的适合性判断，根据适合性判断的结果进行程序行为的演化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GranuleJ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中对象的更新机制的优化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229985" y="4236770"/>
              <a:ext cx="75142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编程模型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034609" y="4236770"/>
              <a:ext cx="82595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程序适合性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40996" y="4236770"/>
              <a:ext cx="63578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上下文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7971" y="6584605"/>
            <a:ext cx="2872460" cy="1388350"/>
            <a:chOff x="418451" y="7819857"/>
            <a:chExt cx="2872460" cy="1388350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164101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2016.05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2016.10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2473754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重定向多用途反编译框架及关键技术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50633" y="8347355"/>
              <a:ext cx="535801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反汇编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24825" y="8538793"/>
              <a:ext cx="2866086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反汇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编语言程序中，识别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语句结构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于间接跳转表结构的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语句识别方法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除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代码块引入的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goto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1127011" y="8347355"/>
              <a:ext cx="101715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  <a:r>
                <a:rPr lang="zh-CN" alt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结构识别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1454324" y="395071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168282" y="7104889"/>
            <a:ext cx="94957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语句消除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4162</TotalTime>
  <Words>597</Words>
  <Application>Microsoft Office PowerPoint</Application>
  <PresentationFormat>A4 纸张(210x297 毫米)</PresentationFormat>
  <Paragraphs>61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Mangal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Liu Yanzhao</cp:lastModifiedBy>
  <cp:revision>882</cp:revision>
  <cp:lastPrinted>2017-07-14T11:37:01Z</cp:lastPrinted>
  <dcterms:created xsi:type="dcterms:W3CDTF">2016-02-14T01:21:46Z</dcterms:created>
  <dcterms:modified xsi:type="dcterms:W3CDTF">2017-07-24T01:49:08Z</dcterms:modified>
</cp:coreProperties>
</file>