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80" r:id="rId8"/>
    <p:sldId id="286" r:id="rId9"/>
    <p:sldId id="287" r:id="rId10"/>
    <p:sldId id="263" r:id="rId11"/>
    <p:sldId id="264" r:id="rId12"/>
    <p:sldId id="262" r:id="rId13"/>
    <p:sldId id="279" r:id="rId14"/>
    <p:sldId id="278" r:id="rId15"/>
    <p:sldId id="281" r:id="rId16"/>
    <p:sldId id="282" r:id="rId17"/>
    <p:sldId id="265" r:id="rId18"/>
    <p:sldId id="266" r:id="rId19"/>
    <p:sldId id="267" r:id="rId20"/>
    <p:sldId id="283" r:id="rId21"/>
    <p:sldId id="268" r:id="rId22"/>
    <p:sldId id="269" r:id="rId23"/>
    <p:sldId id="284" r:id="rId24"/>
    <p:sldId id="270" r:id="rId25"/>
    <p:sldId id="271" r:id="rId26"/>
    <p:sldId id="285" r:id="rId27"/>
    <p:sldId id="272" r:id="rId28"/>
    <p:sldId id="273" r:id="rId29"/>
    <p:sldId id="274" r:id="rId30"/>
    <p:sldId id="275" r:id="rId31"/>
    <p:sldId id="276" r:id="rId32"/>
    <p:sldId id="277" r:id="rId33"/>
  </p:sldIdLst>
  <p:sldSz cx="12192000" cy="6858000"/>
  <p:notesSz cx="6858000" cy="9144000"/>
  <p:defaultTextStyle>
    <a:defPPr>
      <a:defRPr lang="en-US"/>
    </a:defPPr>
    <a:lvl1pPr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14" autoAdjust="0"/>
  </p:normalViewPr>
  <p:slideViewPr>
    <p:cSldViewPr>
      <p:cViewPr varScale="1">
        <p:scale>
          <a:sx n="106" d="100"/>
          <a:sy n="106" d="100"/>
        </p:scale>
        <p:origin x="75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C140DC5-D989-4672-9B8A-E236794BDF86}"/>
              </a:ext>
            </a:extLst>
          </p:cNvPr>
          <p:cNvGrpSpPr>
            <a:grpSpLocks/>
          </p:cNvGrpSpPr>
          <p:nvPr/>
        </p:nvGrpSpPr>
        <p:grpSpPr bwMode="auto">
          <a:xfrm>
            <a:off x="0" y="0"/>
            <a:ext cx="11684000" cy="5943600"/>
            <a:chOff x="0" y="0"/>
            <a:chExt cx="5520" cy="3744"/>
          </a:xfrm>
        </p:grpSpPr>
        <p:sp>
          <p:nvSpPr>
            <p:cNvPr id="5" name="Rectangle 3">
              <a:extLst>
                <a:ext uri="{FF2B5EF4-FFF2-40B4-BE49-F238E27FC236}">
                  <a16:creationId xmlns:a16="http://schemas.microsoft.com/office/drawing/2014/main" id="{A4065E1B-B929-4DAA-BDC3-C0D0776B96FF}"/>
                </a:ext>
              </a:extLst>
            </p:cNvPr>
            <p:cNvSpPr>
              <a:spLocks noChangeArrowheads="1"/>
            </p:cNvSpPr>
            <p:nvPr/>
          </p:nvSpPr>
          <p:spPr bwMode="auto">
            <a:xfrm>
              <a:off x="0" y="0"/>
              <a:ext cx="110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grpSp>
          <p:nvGrpSpPr>
            <p:cNvPr id="6" name="Group 4">
              <a:extLst>
                <a:ext uri="{FF2B5EF4-FFF2-40B4-BE49-F238E27FC236}">
                  <a16:creationId xmlns:a16="http://schemas.microsoft.com/office/drawing/2014/main" id="{BCE7CAA5-284C-4827-9954-18B0752F9D63}"/>
                </a:ext>
              </a:extLst>
            </p:cNvPr>
            <p:cNvGrpSpPr>
              <a:grpSpLocks/>
            </p:cNvGrpSpPr>
            <p:nvPr userDrawn="1"/>
          </p:nvGrpSpPr>
          <p:grpSpPr bwMode="auto">
            <a:xfrm>
              <a:off x="0" y="2208"/>
              <a:ext cx="5520" cy="1536"/>
              <a:chOff x="0" y="2208"/>
              <a:chExt cx="5520" cy="1536"/>
            </a:xfrm>
          </p:grpSpPr>
          <p:sp>
            <p:nvSpPr>
              <p:cNvPr id="10" name="Rectangle 5">
                <a:extLst>
                  <a:ext uri="{FF2B5EF4-FFF2-40B4-BE49-F238E27FC236}">
                    <a16:creationId xmlns:a16="http://schemas.microsoft.com/office/drawing/2014/main" id="{F6113937-E5A6-46C6-949C-D0A55B443C9D}"/>
                  </a:ext>
                </a:extLst>
              </p:cNvPr>
              <p:cNvSpPr>
                <a:spLocks noChangeArrowheads="1"/>
              </p:cNvSpPr>
              <p:nvPr/>
            </p:nvSpPr>
            <p:spPr bwMode="ltGray">
              <a:xfrm>
                <a:off x="624" y="2208"/>
                <a:ext cx="4896" cy="1536"/>
              </a:xfrm>
              <a:prstGeom prst="rect">
                <a:avLst/>
              </a:prstGeom>
              <a:solidFill>
                <a:schemeClr val="bg2"/>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11" name="Rectangle 6">
                <a:extLst>
                  <a:ext uri="{FF2B5EF4-FFF2-40B4-BE49-F238E27FC236}">
                    <a16:creationId xmlns:a16="http://schemas.microsoft.com/office/drawing/2014/main" id="{6A0CFAAF-6C5A-40C6-BD49-9727520CD1FB}"/>
                  </a:ext>
                </a:extLst>
              </p:cNvPr>
              <p:cNvSpPr>
                <a:spLocks noChangeArrowheads="1"/>
              </p:cNvSpPr>
              <p:nvPr/>
            </p:nvSpPr>
            <p:spPr bwMode="white">
              <a:xfrm>
                <a:off x="654" y="2352"/>
                <a:ext cx="4818" cy="1347"/>
              </a:xfrm>
              <a:prstGeom prst="rect">
                <a:avLst/>
              </a:prstGeom>
              <a:solidFill>
                <a:schemeClr val="bg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12" name="Line 7">
                <a:extLst>
                  <a:ext uri="{FF2B5EF4-FFF2-40B4-BE49-F238E27FC236}">
                    <a16:creationId xmlns:a16="http://schemas.microsoft.com/office/drawing/2014/main" id="{8D6C6A15-FDC9-4273-8F2F-84FF6DFF1883}"/>
                  </a:ext>
                </a:extLst>
              </p:cNvPr>
              <p:cNvSpPr>
                <a:spLocks noChangeShapeType="1"/>
              </p:cNvSpPr>
              <p:nvPr/>
            </p:nvSpPr>
            <p:spPr bwMode="auto">
              <a:xfrm>
                <a:off x="0" y="3072"/>
                <a:ext cx="624" cy="0"/>
              </a:xfrm>
              <a:prstGeom prst="line">
                <a:avLst/>
              </a:prstGeom>
              <a:noFill/>
              <a:ln w="50800">
                <a:solidFill>
                  <a:schemeClr val="bg2"/>
                </a:solidFill>
                <a:round/>
              </a:ln>
              <a:effectLst/>
            </p:spPr>
            <p:txBody>
              <a:bodyPr/>
              <a:lstStyle/>
              <a:p>
                <a:pPr algn="ctr">
                  <a:defRPr/>
                </a:pPr>
                <a:endParaRPr lang="zh-CN" altLang="en-US" sz="450"/>
              </a:p>
            </p:txBody>
          </p:sp>
        </p:grpSp>
        <p:grpSp>
          <p:nvGrpSpPr>
            <p:cNvPr id="7" name="Group 8">
              <a:extLst>
                <a:ext uri="{FF2B5EF4-FFF2-40B4-BE49-F238E27FC236}">
                  <a16:creationId xmlns:a16="http://schemas.microsoft.com/office/drawing/2014/main" id="{DFE1CDDE-A411-40A7-A01E-C88A1D53713D}"/>
                </a:ext>
              </a:extLst>
            </p:cNvPr>
            <p:cNvGrpSpPr>
              <a:grpSpLocks/>
            </p:cNvGrpSpPr>
            <p:nvPr userDrawn="1"/>
          </p:nvGrpSpPr>
          <p:grpSpPr bwMode="auto">
            <a:xfrm>
              <a:off x="400" y="336"/>
              <a:ext cx="5088" cy="192"/>
              <a:chOff x="400" y="336"/>
              <a:chExt cx="5088" cy="192"/>
            </a:xfrm>
          </p:grpSpPr>
          <p:sp>
            <p:nvSpPr>
              <p:cNvPr id="8" name="Rectangle 9">
                <a:extLst>
                  <a:ext uri="{FF2B5EF4-FFF2-40B4-BE49-F238E27FC236}">
                    <a16:creationId xmlns:a16="http://schemas.microsoft.com/office/drawing/2014/main" id="{9168209C-1FFB-48CB-A123-CD94F8046821}"/>
                  </a:ext>
                </a:extLst>
              </p:cNvPr>
              <p:cNvSpPr>
                <a:spLocks noChangeArrowheads="1"/>
              </p:cNvSpPr>
              <p:nvPr/>
            </p:nvSpPr>
            <p:spPr bwMode="auto">
              <a:xfrm>
                <a:off x="3952" y="336"/>
                <a:ext cx="1536" cy="192"/>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9" name="Line 10">
                <a:extLst>
                  <a:ext uri="{FF2B5EF4-FFF2-40B4-BE49-F238E27FC236}">
                    <a16:creationId xmlns:a16="http://schemas.microsoft.com/office/drawing/2014/main" id="{32A09FF9-EAAD-4FF3-AF4D-F6A56C5C3079}"/>
                  </a:ext>
                </a:extLst>
              </p:cNvPr>
              <p:cNvSpPr>
                <a:spLocks noChangeShapeType="1"/>
              </p:cNvSpPr>
              <p:nvPr/>
            </p:nvSpPr>
            <p:spPr bwMode="auto">
              <a:xfrm>
                <a:off x="400" y="432"/>
                <a:ext cx="5088" cy="0"/>
              </a:xfrm>
              <a:prstGeom prst="line">
                <a:avLst/>
              </a:prstGeom>
              <a:noFill/>
              <a:ln w="44450">
                <a:solidFill>
                  <a:schemeClr val="bg2"/>
                </a:solidFill>
                <a:round/>
              </a:ln>
              <a:effectLst/>
            </p:spPr>
            <p:txBody>
              <a:bodyPr/>
              <a:lstStyle/>
              <a:p>
                <a:pPr algn="ctr">
                  <a:defRPr/>
                </a:pPr>
                <a:endParaRPr lang="zh-CN" altLang="en-US" sz="450"/>
              </a:p>
            </p:txBody>
          </p:sp>
        </p:grpSp>
      </p:grpSp>
      <p:sp>
        <p:nvSpPr>
          <p:cNvPr id="38923" name="Rectangle 11"/>
          <p:cNvSpPr>
            <a:spLocks noGrp="1" noChangeArrowheads="1"/>
          </p:cNvSpPr>
          <p:nvPr>
            <p:ph type="ctrTitle"/>
          </p:nvPr>
        </p:nvSpPr>
        <p:spPr>
          <a:xfrm>
            <a:off x="2743200" y="1143000"/>
            <a:ext cx="8839200" cy="2209800"/>
          </a:xfrm>
        </p:spPr>
        <p:txBody>
          <a:bodyPr/>
          <a:lstStyle>
            <a:lvl1pPr>
              <a:defRPr sz="4400"/>
            </a:lvl1pPr>
          </a:lstStyle>
          <a:p>
            <a:pPr lvl="0"/>
            <a:r>
              <a:rPr lang="zh-CN" altLang="en-US" noProof="0"/>
              <a:t>单击此处编辑母版标题样式</a:t>
            </a:r>
            <a:endParaRPr lang="zh-CN" altLang="en-US" noProof="0" dirty="0"/>
          </a:p>
        </p:txBody>
      </p:sp>
      <p:sp>
        <p:nvSpPr>
          <p:cNvPr id="38924" name="Rectangle 12"/>
          <p:cNvSpPr>
            <a:spLocks noGrp="1" noChangeArrowheads="1"/>
          </p:cNvSpPr>
          <p:nvPr>
            <p:ph type="subTitle" idx="1"/>
          </p:nvPr>
        </p:nvSpPr>
        <p:spPr>
          <a:xfrm>
            <a:off x="1828800" y="3962400"/>
            <a:ext cx="9144000" cy="1600200"/>
          </a:xfrm>
        </p:spPr>
        <p:txBody>
          <a:bodyPr anchor="ctr"/>
          <a:lstStyle>
            <a:lvl1pPr marL="0" indent="0" algn="ctr">
              <a:buFont typeface="Wingdings" panose="05000000000000000000" pitchFamily="2" charset="2"/>
              <a:buNone/>
              <a:defRPr sz="2800">
                <a:latin typeface="华光行楷_CNKI" panose="02000500000000000000" pitchFamily="2" charset="-122"/>
                <a:ea typeface="华光行楷_CNKI" panose="02000500000000000000" pitchFamily="2" charset="-122"/>
              </a:defRPr>
            </a:lvl1pPr>
          </a:lstStyle>
          <a:p>
            <a:pPr lvl="0"/>
            <a:r>
              <a:rPr lang="zh-CN" altLang="en-US" noProof="0"/>
              <a:t>单击此处编辑母版副标题样式</a:t>
            </a:r>
            <a:endParaRPr lang="zh-CN" altLang="en-US" noProof="0" dirty="0"/>
          </a:p>
        </p:txBody>
      </p:sp>
      <p:sp>
        <p:nvSpPr>
          <p:cNvPr id="13" name="Rectangle 13">
            <a:extLst>
              <a:ext uri="{FF2B5EF4-FFF2-40B4-BE49-F238E27FC236}">
                <a16:creationId xmlns:a16="http://schemas.microsoft.com/office/drawing/2014/main" id="{7C05829B-9FBF-496C-A3F5-93CC528471C9}"/>
              </a:ext>
            </a:extLst>
          </p:cNvPr>
          <p:cNvSpPr>
            <a:spLocks noGrp="1" noChangeArrowheads="1"/>
          </p:cNvSpPr>
          <p:nvPr>
            <p:ph type="dt" sz="half" idx="10"/>
          </p:nvPr>
        </p:nvSpPr>
        <p:spPr>
          <a:xfrm>
            <a:off x="1217613" y="6251575"/>
            <a:ext cx="2540000" cy="457200"/>
          </a:xfrm>
        </p:spPr>
        <p:txBody>
          <a:bodyPr/>
          <a:lstStyle>
            <a:lvl1pPr>
              <a:defRPr/>
            </a:lvl1pPr>
          </a:lstStyle>
          <a:p>
            <a:pPr>
              <a:defRPr/>
            </a:pPr>
            <a:endParaRPr lang="en-US" altLang="zh-CN"/>
          </a:p>
        </p:txBody>
      </p:sp>
      <p:sp>
        <p:nvSpPr>
          <p:cNvPr id="14" name="Rectangle 14">
            <a:extLst>
              <a:ext uri="{FF2B5EF4-FFF2-40B4-BE49-F238E27FC236}">
                <a16:creationId xmlns:a16="http://schemas.microsoft.com/office/drawing/2014/main" id="{0E38CDAB-68BB-47A5-82E0-AAB11EC0F928}"/>
              </a:ext>
            </a:extLst>
          </p:cNvPr>
          <p:cNvSpPr>
            <a:spLocks noGrp="1" noChangeArrowheads="1"/>
          </p:cNvSpPr>
          <p:nvPr>
            <p:ph type="ftr" sz="quarter" idx="11"/>
          </p:nvPr>
        </p:nvSpPr>
        <p:spPr>
          <a:xfrm>
            <a:off x="4471988" y="6248400"/>
            <a:ext cx="3860800" cy="457200"/>
          </a:xfrm>
        </p:spPr>
        <p:txBody>
          <a:bodyPr/>
          <a:lstStyle>
            <a:lvl1pPr>
              <a:defRPr/>
            </a:lvl1pPr>
          </a:lstStyle>
          <a:p>
            <a:pPr>
              <a:defRPr/>
            </a:pPr>
            <a:endParaRPr lang="en-US" altLang="zh-CN"/>
          </a:p>
        </p:txBody>
      </p:sp>
      <p:sp>
        <p:nvSpPr>
          <p:cNvPr id="15" name="Rectangle 15">
            <a:extLst>
              <a:ext uri="{FF2B5EF4-FFF2-40B4-BE49-F238E27FC236}">
                <a16:creationId xmlns:a16="http://schemas.microsoft.com/office/drawing/2014/main" id="{8EABD738-B283-41BA-A25E-F29A66ABAF04}"/>
              </a:ext>
            </a:extLst>
          </p:cNvPr>
          <p:cNvSpPr>
            <a:spLocks noGrp="1" noChangeArrowheads="1"/>
          </p:cNvSpPr>
          <p:nvPr>
            <p:ph type="sldNum" sz="quarter" idx="12"/>
          </p:nvPr>
        </p:nvSpPr>
        <p:spPr/>
        <p:txBody>
          <a:bodyPr/>
          <a:lstStyle>
            <a:lvl1pPr>
              <a:defRPr smtClean="0"/>
            </a:lvl1pPr>
          </a:lstStyle>
          <a:p>
            <a:pPr>
              <a:defRPr/>
            </a:pPr>
            <a:fld id="{3A750F4F-A734-407E-9181-FA20257E919A}" type="slidenum">
              <a:rPr lang="en-US" altLang="zh-CN"/>
              <a:pPr>
                <a:defRPr/>
              </a:pPr>
              <a:t>‹#›</a:t>
            </a:fld>
            <a:endParaRPr lang="en-US" altLang="zh-CN"/>
          </a:p>
        </p:txBody>
      </p:sp>
    </p:spTree>
    <p:extLst>
      <p:ext uri="{BB962C8B-B14F-4D97-AF65-F5344CB8AC3E}">
        <p14:creationId xmlns:p14="http://schemas.microsoft.com/office/powerpoint/2010/main" val="3506449785"/>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9">
            <a:extLst>
              <a:ext uri="{FF2B5EF4-FFF2-40B4-BE49-F238E27FC236}">
                <a16:creationId xmlns:a16="http://schemas.microsoft.com/office/drawing/2014/main" id="{8D72115B-D700-4977-A092-D9877FE7A9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220194E6-D5D9-47F5-BF0C-A006ED11D5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41F01BAD-F5BF-456A-9D65-7CF89DF69876}"/>
              </a:ext>
            </a:extLst>
          </p:cNvPr>
          <p:cNvSpPr>
            <a:spLocks noGrp="1" noChangeArrowheads="1"/>
          </p:cNvSpPr>
          <p:nvPr>
            <p:ph type="sldNum" sz="quarter" idx="12"/>
          </p:nvPr>
        </p:nvSpPr>
        <p:spPr>
          <a:ln/>
        </p:spPr>
        <p:txBody>
          <a:bodyPr/>
          <a:lstStyle>
            <a:lvl1pPr>
              <a:defRPr/>
            </a:lvl1pPr>
          </a:lstStyle>
          <a:p>
            <a:pPr>
              <a:defRPr/>
            </a:pPr>
            <a:fld id="{D9FD9ABF-141D-4475-BB1F-27697A97C106}" type="slidenum">
              <a:rPr lang="en-US" altLang="zh-CN"/>
              <a:pPr>
                <a:defRPr/>
              </a:pPr>
              <a:t>‹#›</a:t>
            </a:fld>
            <a:endParaRPr lang="en-US" altLang="zh-CN"/>
          </a:p>
        </p:txBody>
      </p:sp>
    </p:spTree>
    <p:extLst>
      <p:ext uri="{BB962C8B-B14F-4D97-AF65-F5344CB8AC3E}">
        <p14:creationId xmlns:p14="http://schemas.microsoft.com/office/powerpoint/2010/main" val="27142689"/>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7813"/>
            <a:ext cx="2590800" cy="5853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219200" y="277813"/>
            <a:ext cx="7569200" cy="5853112"/>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9">
            <a:extLst>
              <a:ext uri="{FF2B5EF4-FFF2-40B4-BE49-F238E27FC236}">
                <a16:creationId xmlns:a16="http://schemas.microsoft.com/office/drawing/2014/main" id="{EA6EEEF1-B7CE-418E-908B-FD4D715075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1A1F7786-B913-42AC-A714-1DC7A3462A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D40C956C-2DC3-4F33-8508-321F328511FF}"/>
              </a:ext>
            </a:extLst>
          </p:cNvPr>
          <p:cNvSpPr>
            <a:spLocks noGrp="1" noChangeArrowheads="1"/>
          </p:cNvSpPr>
          <p:nvPr>
            <p:ph type="sldNum" sz="quarter" idx="12"/>
          </p:nvPr>
        </p:nvSpPr>
        <p:spPr>
          <a:ln/>
        </p:spPr>
        <p:txBody>
          <a:bodyPr/>
          <a:lstStyle>
            <a:lvl1pPr>
              <a:defRPr/>
            </a:lvl1pPr>
          </a:lstStyle>
          <a:p>
            <a:pPr>
              <a:defRPr/>
            </a:pPr>
            <a:fld id="{E325CD36-4B56-47F2-95DE-F746F5548AA6}" type="slidenum">
              <a:rPr lang="en-US" altLang="zh-CN"/>
              <a:pPr>
                <a:defRPr/>
              </a:pPr>
              <a:t>‹#›</a:t>
            </a:fld>
            <a:endParaRPr lang="en-US" altLang="zh-CN"/>
          </a:p>
        </p:txBody>
      </p:sp>
    </p:spTree>
    <p:extLst>
      <p:ext uri="{BB962C8B-B14F-4D97-AF65-F5344CB8AC3E}">
        <p14:creationId xmlns:p14="http://schemas.microsoft.com/office/powerpoint/2010/main" val="3741796689"/>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813"/>
            <a:ext cx="103632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219200" y="1600203"/>
            <a:ext cx="5080000" cy="453072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502400" y="1600203"/>
            <a:ext cx="5080000" cy="453072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9">
            <a:extLst>
              <a:ext uri="{FF2B5EF4-FFF2-40B4-BE49-F238E27FC236}">
                <a16:creationId xmlns:a16="http://schemas.microsoft.com/office/drawing/2014/main" id="{CFD30A54-6FEE-4770-A038-D03AFC7632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CB02F54-DD54-46A3-933D-C57FB5714F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B5A148F9-16DF-4F49-819F-1FA76876920F}"/>
              </a:ext>
            </a:extLst>
          </p:cNvPr>
          <p:cNvSpPr>
            <a:spLocks noGrp="1" noChangeArrowheads="1"/>
          </p:cNvSpPr>
          <p:nvPr>
            <p:ph type="sldNum" sz="quarter" idx="12"/>
          </p:nvPr>
        </p:nvSpPr>
        <p:spPr>
          <a:ln/>
        </p:spPr>
        <p:txBody>
          <a:bodyPr/>
          <a:lstStyle>
            <a:lvl1pPr>
              <a:defRPr/>
            </a:lvl1pPr>
          </a:lstStyle>
          <a:p>
            <a:pPr>
              <a:defRPr/>
            </a:pPr>
            <a:fld id="{D64A56F7-9967-464E-857E-D19CA37D38A3}" type="slidenum">
              <a:rPr lang="en-US" altLang="zh-CN"/>
              <a:pPr>
                <a:defRPr/>
              </a:pPr>
              <a:t>‹#›</a:t>
            </a:fld>
            <a:endParaRPr lang="en-US" altLang="zh-CN"/>
          </a:p>
        </p:txBody>
      </p:sp>
    </p:spTree>
    <p:extLst>
      <p:ext uri="{BB962C8B-B14F-4D97-AF65-F5344CB8AC3E}">
        <p14:creationId xmlns:p14="http://schemas.microsoft.com/office/powerpoint/2010/main" val="3225551913"/>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19200" y="277813"/>
            <a:ext cx="10363200" cy="5853112"/>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Rectangle 9">
            <a:extLst>
              <a:ext uri="{FF2B5EF4-FFF2-40B4-BE49-F238E27FC236}">
                <a16:creationId xmlns:a16="http://schemas.microsoft.com/office/drawing/2014/main" id="{C635392C-2C33-4176-9640-54DA486863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8F073742-A493-423E-93BB-62311861B2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a:extLst>
              <a:ext uri="{FF2B5EF4-FFF2-40B4-BE49-F238E27FC236}">
                <a16:creationId xmlns:a16="http://schemas.microsoft.com/office/drawing/2014/main" id="{8A437C3B-2DF9-441B-9BFE-963DACAEF1B9}"/>
              </a:ext>
            </a:extLst>
          </p:cNvPr>
          <p:cNvSpPr>
            <a:spLocks noGrp="1" noChangeArrowheads="1"/>
          </p:cNvSpPr>
          <p:nvPr>
            <p:ph type="sldNum" sz="quarter" idx="12"/>
          </p:nvPr>
        </p:nvSpPr>
        <p:spPr>
          <a:ln/>
        </p:spPr>
        <p:txBody>
          <a:bodyPr/>
          <a:lstStyle>
            <a:lvl1pPr>
              <a:defRPr/>
            </a:lvl1pPr>
          </a:lstStyle>
          <a:p>
            <a:pPr>
              <a:defRPr/>
            </a:pPr>
            <a:fld id="{62CBB9AF-135C-4E99-BCD3-20C3511D6708}" type="slidenum">
              <a:rPr lang="en-US" altLang="zh-CN"/>
              <a:pPr>
                <a:defRPr/>
              </a:pPr>
              <a:t>‹#›</a:t>
            </a:fld>
            <a:endParaRPr lang="en-US" altLang="zh-CN"/>
          </a:p>
        </p:txBody>
      </p:sp>
    </p:spTree>
    <p:extLst>
      <p:ext uri="{BB962C8B-B14F-4D97-AF65-F5344CB8AC3E}">
        <p14:creationId xmlns:p14="http://schemas.microsoft.com/office/powerpoint/2010/main" val="3217499664"/>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0" y="1905000"/>
            <a:ext cx="5384800" cy="38862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联机映像占位符 3"/>
          <p:cNvSpPr>
            <a:spLocks noGrp="1"/>
          </p:cNvSpPr>
          <p:nvPr>
            <p:ph type="clipArt" sz="half" idx="2"/>
          </p:nvPr>
        </p:nvSpPr>
        <p:spPr>
          <a:xfrm>
            <a:off x="6197600" y="1905000"/>
            <a:ext cx="5384800" cy="3886200"/>
          </a:xfrm>
        </p:spPr>
        <p:txBody>
          <a:bodyPr/>
          <a:lstStyle/>
          <a:p>
            <a:pPr lvl="0"/>
            <a:r>
              <a:rPr lang="zh-CN" altLang="en-US" noProof="0"/>
              <a:t>单击图标添加联机映像</a:t>
            </a:r>
          </a:p>
        </p:txBody>
      </p:sp>
      <p:sp>
        <p:nvSpPr>
          <p:cNvPr id="5" name="日期占位符 4">
            <a:extLst>
              <a:ext uri="{FF2B5EF4-FFF2-40B4-BE49-F238E27FC236}">
                <a16:creationId xmlns:a16="http://schemas.microsoft.com/office/drawing/2014/main" id="{C2A7F445-CE94-4145-938B-9F221FFCCE70}"/>
              </a:ext>
            </a:extLst>
          </p:cNvPr>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DBC02F61-B5B7-447F-8E7F-629BEB8783E2}"/>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F2C14772-232F-4043-BE4A-A0FCB7527B89}"/>
              </a:ext>
            </a:extLst>
          </p:cNvPr>
          <p:cNvSpPr>
            <a:spLocks noGrp="1"/>
          </p:cNvSpPr>
          <p:nvPr>
            <p:ph type="sldNum" sz="quarter" idx="12"/>
          </p:nvPr>
        </p:nvSpPr>
        <p:spPr>
          <a:xfrm>
            <a:off x="8737600" y="6245225"/>
            <a:ext cx="2844800" cy="476250"/>
          </a:xfrm>
        </p:spPr>
        <p:txBody>
          <a:bodyPr/>
          <a:lstStyle>
            <a:lvl1pPr>
              <a:defRPr smtClean="0"/>
            </a:lvl1pPr>
          </a:lstStyle>
          <a:p>
            <a:pPr>
              <a:defRPr/>
            </a:pPr>
            <a:fld id="{399980FF-B8AC-4B10-8062-526939D8561E}" type="slidenum">
              <a:rPr lang="en-US" altLang="zh-CN"/>
              <a:pPr>
                <a:defRPr/>
              </a:pPr>
              <a:t>‹#›</a:t>
            </a:fld>
            <a:endParaRPr lang="en-US" altLang="zh-CN"/>
          </a:p>
        </p:txBody>
      </p:sp>
    </p:spTree>
    <p:extLst>
      <p:ext uri="{BB962C8B-B14F-4D97-AF65-F5344CB8AC3E}">
        <p14:creationId xmlns:p14="http://schemas.microsoft.com/office/powerpoint/2010/main" val="4104841379"/>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noProof="1"/>
              <a:t>单击此处编辑母版标题样式</a:t>
            </a:r>
          </a:p>
        </p:txBody>
      </p:sp>
      <p:sp>
        <p:nvSpPr>
          <p:cNvPr id="3" name="SmartArt 占位符 2"/>
          <p:cNvSpPr>
            <a:spLocks noGrp="1"/>
          </p:cNvSpPr>
          <p:nvPr>
            <p:ph type="pic" idx="1"/>
          </p:nvPr>
        </p:nvSpPr>
        <p:spPr>
          <a:xfrm>
            <a:off x="609600" y="1905000"/>
            <a:ext cx="10972800" cy="3886200"/>
          </a:xfrm>
        </p:spPr>
        <p:txBody>
          <a:bodyPr/>
          <a:lstStyle/>
          <a:p>
            <a:pPr lvl="0"/>
            <a:r>
              <a:rPr lang="zh-CN" altLang="en-US" noProof="0"/>
              <a:t>单击图标添加图片</a:t>
            </a:r>
          </a:p>
        </p:txBody>
      </p:sp>
      <p:sp>
        <p:nvSpPr>
          <p:cNvPr id="4" name="日期占位符 3">
            <a:extLst>
              <a:ext uri="{FF2B5EF4-FFF2-40B4-BE49-F238E27FC236}">
                <a16:creationId xmlns:a16="http://schemas.microsoft.com/office/drawing/2014/main" id="{D8551CAB-BE58-4A9A-9242-F6669BA1F987}"/>
              </a:ext>
            </a:extLst>
          </p:cNvPr>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9B98B3D9-34D9-4063-8CAC-60C9823248B8}"/>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A469BCE-70BE-4FCD-ABF2-0BFC5932DB52}"/>
              </a:ext>
            </a:extLst>
          </p:cNvPr>
          <p:cNvSpPr>
            <a:spLocks noGrp="1"/>
          </p:cNvSpPr>
          <p:nvPr>
            <p:ph type="sldNum" sz="quarter" idx="12"/>
          </p:nvPr>
        </p:nvSpPr>
        <p:spPr>
          <a:xfrm>
            <a:off x="8737600" y="6245225"/>
            <a:ext cx="2844800" cy="476250"/>
          </a:xfrm>
        </p:spPr>
        <p:txBody>
          <a:bodyPr/>
          <a:lstStyle>
            <a:lvl1pPr>
              <a:defRPr smtClean="0"/>
            </a:lvl1pPr>
          </a:lstStyle>
          <a:p>
            <a:pPr>
              <a:defRPr/>
            </a:pPr>
            <a:fld id="{0FDD9F8C-A15E-4CB4-956A-2ED359538300}" type="slidenum">
              <a:rPr lang="en-US" altLang="zh-CN"/>
              <a:pPr>
                <a:defRPr/>
              </a:pPr>
              <a:t>‹#›</a:t>
            </a:fld>
            <a:endParaRPr lang="en-US" altLang="zh-CN"/>
          </a:p>
        </p:txBody>
      </p:sp>
    </p:spTree>
    <p:extLst>
      <p:ext uri="{BB962C8B-B14F-4D97-AF65-F5344CB8AC3E}">
        <p14:creationId xmlns:p14="http://schemas.microsoft.com/office/powerpoint/2010/main" val="3974088960"/>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609600" y="1905000"/>
            <a:ext cx="10972800" cy="3886200"/>
          </a:xfrm>
        </p:spPr>
        <p:txBody>
          <a:bodyPr/>
          <a:lstStyle/>
          <a:p>
            <a:pPr lvl="0"/>
            <a:r>
              <a:rPr lang="zh-CN" altLang="en-US" noProof="0"/>
              <a:t>单击图标添加表格</a:t>
            </a:r>
          </a:p>
        </p:txBody>
      </p:sp>
      <p:sp>
        <p:nvSpPr>
          <p:cNvPr id="4" name="日期占位符 3">
            <a:extLst>
              <a:ext uri="{FF2B5EF4-FFF2-40B4-BE49-F238E27FC236}">
                <a16:creationId xmlns:a16="http://schemas.microsoft.com/office/drawing/2014/main" id="{017E8488-3EAF-4FFE-9D50-48AD22816B8D}"/>
              </a:ext>
            </a:extLst>
          </p:cNvPr>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F9831659-9049-45DE-8AFD-C363E01B8B19}"/>
              </a:ext>
            </a:extLst>
          </p:cNvPr>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4D05195-08B8-4A0D-B9FC-CCB8A04AF3B8}"/>
              </a:ext>
            </a:extLst>
          </p:cNvPr>
          <p:cNvSpPr>
            <a:spLocks noGrp="1"/>
          </p:cNvSpPr>
          <p:nvPr>
            <p:ph type="sldNum" sz="quarter" idx="12"/>
          </p:nvPr>
        </p:nvSpPr>
        <p:spPr>
          <a:xfrm>
            <a:off x="8737600" y="6245225"/>
            <a:ext cx="2844800" cy="476250"/>
          </a:xfrm>
        </p:spPr>
        <p:txBody>
          <a:bodyPr/>
          <a:lstStyle>
            <a:lvl1pPr>
              <a:defRPr smtClean="0"/>
            </a:lvl1pPr>
          </a:lstStyle>
          <a:p>
            <a:pPr>
              <a:defRPr/>
            </a:pPr>
            <a:fld id="{96C963F8-8483-479E-9D6A-D6384470B7CC}" type="slidenum">
              <a:rPr lang="en-US" altLang="zh-CN"/>
              <a:pPr>
                <a:defRPr/>
              </a:pPr>
              <a:t>‹#›</a:t>
            </a:fld>
            <a:endParaRPr lang="en-US" altLang="zh-CN"/>
          </a:p>
        </p:txBody>
      </p:sp>
    </p:spTree>
    <p:extLst>
      <p:ext uri="{BB962C8B-B14F-4D97-AF65-F5344CB8AC3E}">
        <p14:creationId xmlns:p14="http://schemas.microsoft.com/office/powerpoint/2010/main" val="1640881056"/>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679093"/>
            <a:ext cx="10972800" cy="782638"/>
          </a:xfrm>
        </p:spPr>
        <p:txBody>
          <a:bodyPr/>
          <a:lstStyle/>
          <a:p>
            <a:r>
              <a:rPr lang="zh-CN" altLang="en-US" noProof="1"/>
              <a:t>单击此处编辑母版标题样式</a:t>
            </a:r>
          </a:p>
        </p:txBody>
      </p:sp>
      <p:sp>
        <p:nvSpPr>
          <p:cNvPr id="3" name="内容占位符 2"/>
          <p:cNvSpPr>
            <a:spLocks noGrp="1"/>
          </p:cNvSpPr>
          <p:nvPr>
            <p:ph sz="half" idx="1"/>
          </p:nvPr>
        </p:nvSpPr>
        <p:spPr>
          <a:xfrm>
            <a:off x="689594" y="1760538"/>
            <a:ext cx="5384800" cy="4868862"/>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quarter" idx="2"/>
          </p:nvPr>
        </p:nvSpPr>
        <p:spPr>
          <a:xfrm>
            <a:off x="6212417" y="1801635"/>
            <a:ext cx="5384800" cy="2357437"/>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内容占位符 4"/>
          <p:cNvSpPr>
            <a:spLocks noGrp="1"/>
          </p:cNvSpPr>
          <p:nvPr>
            <p:ph sz="quarter" idx="3"/>
          </p:nvPr>
        </p:nvSpPr>
        <p:spPr>
          <a:xfrm>
            <a:off x="6212417" y="4498976"/>
            <a:ext cx="5384800" cy="235902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6" name="灯片编号占位符 5">
            <a:extLst>
              <a:ext uri="{FF2B5EF4-FFF2-40B4-BE49-F238E27FC236}">
                <a16:creationId xmlns:a16="http://schemas.microsoft.com/office/drawing/2014/main" id="{B12F71EB-2F2D-41DA-A6F6-0E734874808F}"/>
              </a:ext>
            </a:extLst>
          </p:cNvPr>
          <p:cNvSpPr>
            <a:spLocks noGrp="1"/>
          </p:cNvSpPr>
          <p:nvPr>
            <p:ph type="sldNum" sz="quarter" idx="10"/>
          </p:nvPr>
        </p:nvSpPr>
        <p:spPr>
          <a:xfrm>
            <a:off x="10991850" y="6400800"/>
            <a:ext cx="1200150" cy="457200"/>
          </a:xfrm>
        </p:spPr>
        <p:txBody>
          <a:bodyPr/>
          <a:lstStyle>
            <a:lvl1pPr>
              <a:defRPr smtClean="0"/>
            </a:lvl1pPr>
          </a:lstStyle>
          <a:p>
            <a:pPr>
              <a:defRPr/>
            </a:pPr>
            <a:fld id="{C77F5882-7D51-45E9-874F-9B8B2040747E}" type="slidenum">
              <a:rPr lang="en-US" altLang="zh-CN"/>
              <a:pPr>
                <a:defRPr/>
              </a:pPr>
              <a:t>‹#›</a:t>
            </a:fld>
            <a:endParaRPr lang="en-US" altLang="zh-CN"/>
          </a:p>
        </p:txBody>
      </p:sp>
      <p:sp>
        <p:nvSpPr>
          <p:cNvPr id="7" name="日期占位符 5">
            <a:extLst>
              <a:ext uri="{FF2B5EF4-FFF2-40B4-BE49-F238E27FC236}">
                <a16:creationId xmlns:a16="http://schemas.microsoft.com/office/drawing/2014/main" id="{4682513C-506B-49C2-B9B6-2417086E8D55}"/>
              </a:ext>
            </a:extLst>
          </p:cNvPr>
          <p:cNvSpPr>
            <a:spLocks noGrp="1"/>
          </p:cNvSpPr>
          <p:nvPr>
            <p:ph type="dt" sz="half" idx="11"/>
          </p:nvPr>
        </p:nvSpPr>
        <p:spPr/>
        <p:txBody>
          <a:bodyPr/>
          <a:lstStyle>
            <a:lvl1pPr>
              <a:defRPr/>
            </a:lvl1pPr>
          </a:lstStyle>
          <a:p>
            <a:pPr>
              <a:defRPr/>
            </a:pPr>
            <a:endParaRPr lang="en-US" altLang="zh-CN"/>
          </a:p>
        </p:txBody>
      </p:sp>
      <p:sp>
        <p:nvSpPr>
          <p:cNvPr id="8" name="页脚占位符 6">
            <a:extLst>
              <a:ext uri="{FF2B5EF4-FFF2-40B4-BE49-F238E27FC236}">
                <a16:creationId xmlns:a16="http://schemas.microsoft.com/office/drawing/2014/main" id="{5AD071DD-A579-4FE8-B0BB-4EC2C24C6D8C}"/>
              </a:ext>
            </a:extLst>
          </p:cNvPr>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36688643"/>
      </p:ext>
    </p:extLst>
  </p:cSld>
  <p:clrMapOvr>
    <a:masterClrMapping/>
  </p:clrMapOvr>
  <p:transition>
    <p:newsfla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839416" y="692696"/>
            <a:ext cx="10972800" cy="782638"/>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711200" y="1791480"/>
            <a:ext cx="5384800" cy="4868862"/>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图表占位符 3"/>
          <p:cNvSpPr>
            <a:spLocks noGrp="1"/>
          </p:cNvSpPr>
          <p:nvPr>
            <p:ph type="chart" sz="half" idx="2"/>
          </p:nvPr>
        </p:nvSpPr>
        <p:spPr>
          <a:xfrm>
            <a:off x="6207125" y="1796543"/>
            <a:ext cx="5384800" cy="4868862"/>
          </a:xfrm>
        </p:spPr>
        <p:txBody>
          <a:bodyPr/>
          <a:lstStyle/>
          <a:p>
            <a:pPr lvl="0"/>
            <a:r>
              <a:rPr lang="zh-CN" altLang="en-US" noProof="0"/>
              <a:t>单击图标添加图表</a:t>
            </a:r>
          </a:p>
        </p:txBody>
      </p:sp>
      <p:sp>
        <p:nvSpPr>
          <p:cNvPr id="5" name="灯片编号占位符 4">
            <a:extLst>
              <a:ext uri="{FF2B5EF4-FFF2-40B4-BE49-F238E27FC236}">
                <a16:creationId xmlns:a16="http://schemas.microsoft.com/office/drawing/2014/main" id="{1D2F1208-3644-49A4-BD99-1286353A7EC3}"/>
              </a:ext>
            </a:extLst>
          </p:cNvPr>
          <p:cNvSpPr>
            <a:spLocks noGrp="1"/>
          </p:cNvSpPr>
          <p:nvPr>
            <p:ph type="sldNum" sz="quarter" idx="10"/>
          </p:nvPr>
        </p:nvSpPr>
        <p:spPr>
          <a:xfrm>
            <a:off x="10991850" y="6400800"/>
            <a:ext cx="1200150" cy="457200"/>
          </a:xfrm>
        </p:spPr>
        <p:txBody>
          <a:bodyPr/>
          <a:lstStyle>
            <a:lvl1pPr>
              <a:defRPr smtClean="0"/>
            </a:lvl1pPr>
          </a:lstStyle>
          <a:p>
            <a:pPr>
              <a:defRPr/>
            </a:pPr>
            <a:fld id="{69D2237B-E2CC-4383-8651-76A755B95C63}" type="slidenum">
              <a:rPr lang="en-US" altLang="zh-CN"/>
              <a:pPr>
                <a:defRPr/>
              </a:pPr>
              <a:t>‹#›</a:t>
            </a:fld>
            <a:endParaRPr lang="en-US" altLang="zh-CN"/>
          </a:p>
        </p:txBody>
      </p:sp>
      <p:sp>
        <p:nvSpPr>
          <p:cNvPr id="6" name="日期占位符 4">
            <a:extLst>
              <a:ext uri="{FF2B5EF4-FFF2-40B4-BE49-F238E27FC236}">
                <a16:creationId xmlns:a16="http://schemas.microsoft.com/office/drawing/2014/main" id="{530303EF-BE96-467C-9E28-48FA299D43A9}"/>
              </a:ext>
            </a:extLst>
          </p:cNvPr>
          <p:cNvSpPr>
            <a:spLocks noGrp="1"/>
          </p:cNvSpPr>
          <p:nvPr>
            <p:ph type="dt" sz="half" idx="11"/>
          </p:nvPr>
        </p:nvSpPr>
        <p:spPr/>
        <p:txBody>
          <a:bodyPr/>
          <a:lstStyle>
            <a:lvl1pPr>
              <a:defRPr/>
            </a:lvl1pPr>
          </a:lstStyle>
          <a:p>
            <a:pPr>
              <a:defRPr/>
            </a:pPr>
            <a:endParaRPr lang="en-US" altLang="zh-CN"/>
          </a:p>
        </p:txBody>
      </p:sp>
      <p:sp>
        <p:nvSpPr>
          <p:cNvPr id="7" name="页脚占位符 5">
            <a:extLst>
              <a:ext uri="{FF2B5EF4-FFF2-40B4-BE49-F238E27FC236}">
                <a16:creationId xmlns:a16="http://schemas.microsoft.com/office/drawing/2014/main" id="{278E654B-7D9E-4BBC-A40F-38C04AF041DD}"/>
              </a:ext>
            </a:extLst>
          </p:cNvPr>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200673515"/>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9">
            <a:extLst>
              <a:ext uri="{FF2B5EF4-FFF2-40B4-BE49-F238E27FC236}">
                <a16:creationId xmlns:a16="http://schemas.microsoft.com/office/drawing/2014/main" id="{83D75F59-729E-400D-8893-A7A1C7A5DB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4CDCC706-3C13-49AC-9E4B-31DF5CE756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EED53544-B12F-4F42-85B3-D96A7A4402A9}"/>
              </a:ext>
            </a:extLst>
          </p:cNvPr>
          <p:cNvSpPr>
            <a:spLocks noGrp="1" noChangeArrowheads="1"/>
          </p:cNvSpPr>
          <p:nvPr>
            <p:ph type="sldNum" sz="quarter" idx="12"/>
          </p:nvPr>
        </p:nvSpPr>
        <p:spPr>
          <a:ln/>
        </p:spPr>
        <p:txBody>
          <a:bodyPr/>
          <a:lstStyle>
            <a:lvl1pPr>
              <a:defRPr/>
            </a:lvl1pPr>
          </a:lstStyle>
          <a:p>
            <a:pPr>
              <a:defRPr/>
            </a:pPr>
            <a:fld id="{23C60210-A874-4D2C-A0CB-054BDCCAC417}" type="slidenum">
              <a:rPr lang="en-US" altLang="zh-CN"/>
              <a:pPr>
                <a:defRPr/>
              </a:pPr>
              <a:t>‹#›</a:t>
            </a:fld>
            <a:endParaRPr lang="en-US" altLang="zh-CN"/>
          </a:p>
        </p:txBody>
      </p:sp>
    </p:spTree>
    <p:extLst>
      <p:ext uri="{BB962C8B-B14F-4D97-AF65-F5344CB8AC3E}">
        <p14:creationId xmlns:p14="http://schemas.microsoft.com/office/powerpoint/2010/main" val="229352777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1"/>
              <a:t>单击此处编辑母版文本样式</a:t>
            </a:r>
          </a:p>
        </p:txBody>
      </p:sp>
      <p:sp>
        <p:nvSpPr>
          <p:cNvPr id="4" name="Rectangle 9">
            <a:extLst>
              <a:ext uri="{FF2B5EF4-FFF2-40B4-BE49-F238E27FC236}">
                <a16:creationId xmlns:a16="http://schemas.microsoft.com/office/drawing/2014/main" id="{D4812BBB-BCAA-4713-866E-75F74F380D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4DE18EA2-F7AF-4895-B8DC-7D3AB9BE45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52BB2CA7-511F-4E44-AFC8-A244EB97B030}"/>
              </a:ext>
            </a:extLst>
          </p:cNvPr>
          <p:cNvSpPr>
            <a:spLocks noGrp="1" noChangeArrowheads="1"/>
          </p:cNvSpPr>
          <p:nvPr>
            <p:ph type="sldNum" sz="quarter" idx="12"/>
          </p:nvPr>
        </p:nvSpPr>
        <p:spPr>
          <a:ln/>
        </p:spPr>
        <p:txBody>
          <a:bodyPr/>
          <a:lstStyle>
            <a:lvl1pPr>
              <a:defRPr/>
            </a:lvl1pPr>
          </a:lstStyle>
          <a:p>
            <a:pPr>
              <a:defRPr/>
            </a:pPr>
            <a:fld id="{1C9B7E3C-DB4A-4675-A407-16C64FF10342}" type="slidenum">
              <a:rPr lang="en-US" altLang="zh-CN"/>
              <a:pPr>
                <a:defRPr/>
              </a:pPr>
              <a:t>‹#›</a:t>
            </a:fld>
            <a:endParaRPr lang="en-US" altLang="zh-CN"/>
          </a:p>
        </p:txBody>
      </p:sp>
    </p:spTree>
    <p:extLst>
      <p:ext uri="{BB962C8B-B14F-4D97-AF65-F5344CB8AC3E}">
        <p14:creationId xmlns:p14="http://schemas.microsoft.com/office/powerpoint/2010/main" val="216434637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219200" y="1600203"/>
            <a:ext cx="5080000" cy="453072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502400" y="1600203"/>
            <a:ext cx="5080000" cy="453072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Rectangle 9">
            <a:extLst>
              <a:ext uri="{FF2B5EF4-FFF2-40B4-BE49-F238E27FC236}">
                <a16:creationId xmlns:a16="http://schemas.microsoft.com/office/drawing/2014/main" id="{9C617E02-EDDB-4B16-B962-778B3B5393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3662A3DF-8797-47C2-A278-83FC7D583C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FE58F5C6-8CFA-45C3-9831-8289489CA44C}"/>
              </a:ext>
            </a:extLst>
          </p:cNvPr>
          <p:cNvSpPr>
            <a:spLocks noGrp="1" noChangeArrowheads="1"/>
          </p:cNvSpPr>
          <p:nvPr>
            <p:ph type="sldNum" sz="quarter" idx="12"/>
          </p:nvPr>
        </p:nvSpPr>
        <p:spPr>
          <a:ln/>
        </p:spPr>
        <p:txBody>
          <a:bodyPr/>
          <a:lstStyle>
            <a:lvl1pPr>
              <a:defRPr/>
            </a:lvl1pPr>
          </a:lstStyle>
          <a:p>
            <a:pPr>
              <a:defRPr/>
            </a:pPr>
            <a:fld id="{492F3C8A-24BF-471C-B352-DF8B4A03DBC2}" type="slidenum">
              <a:rPr lang="en-US" altLang="zh-CN"/>
              <a:pPr>
                <a:defRPr/>
              </a:pPr>
              <a:t>‹#›</a:t>
            </a:fld>
            <a:endParaRPr lang="en-US" altLang="zh-CN"/>
          </a:p>
        </p:txBody>
      </p:sp>
    </p:spTree>
    <p:extLst>
      <p:ext uri="{BB962C8B-B14F-4D97-AF65-F5344CB8AC3E}">
        <p14:creationId xmlns:p14="http://schemas.microsoft.com/office/powerpoint/2010/main" val="3833509334"/>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Rectangle 9">
            <a:extLst>
              <a:ext uri="{FF2B5EF4-FFF2-40B4-BE49-F238E27FC236}">
                <a16:creationId xmlns:a16="http://schemas.microsoft.com/office/drawing/2014/main" id="{62E79AA0-2D90-4F35-8E6E-3ED3B6BDFD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a:extLst>
              <a:ext uri="{FF2B5EF4-FFF2-40B4-BE49-F238E27FC236}">
                <a16:creationId xmlns:a16="http://schemas.microsoft.com/office/drawing/2014/main" id="{9DFF3ADC-F265-4B70-9D97-C079F3AC69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a:extLst>
              <a:ext uri="{FF2B5EF4-FFF2-40B4-BE49-F238E27FC236}">
                <a16:creationId xmlns:a16="http://schemas.microsoft.com/office/drawing/2014/main" id="{3150720C-0BC4-4FAC-B433-700D35169EAE}"/>
              </a:ext>
            </a:extLst>
          </p:cNvPr>
          <p:cNvSpPr>
            <a:spLocks noGrp="1" noChangeArrowheads="1"/>
          </p:cNvSpPr>
          <p:nvPr>
            <p:ph type="sldNum" sz="quarter" idx="12"/>
          </p:nvPr>
        </p:nvSpPr>
        <p:spPr>
          <a:ln/>
        </p:spPr>
        <p:txBody>
          <a:bodyPr/>
          <a:lstStyle>
            <a:lvl1pPr>
              <a:defRPr/>
            </a:lvl1pPr>
          </a:lstStyle>
          <a:p>
            <a:pPr>
              <a:defRPr/>
            </a:pPr>
            <a:fld id="{9CAEA5EA-DBE9-4DF6-9635-1EC4F4C53040}" type="slidenum">
              <a:rPr lang="en-US" altLang="zh-CN"/>
              <a:pPr>
                <a:defRPr/>
              </a:pPr>
              <a:t>‹#›</a:t>
            </a:fld>
            <a:endParaRPr lang="en-US" altLang="zh-CN"/>
          </a:p>
        </p:txBody>
      </p:sp>
    </p:spTree>
    <p:extLst>
      <p:ext uri="{BB962C8B-B14F-4D97-AF65-F5344CB8AC3E}">
        <p14:creationId xmlns:p14="http://schemas.microsoft.com/office/powerpoint/2010/main" val="4223425189"/>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9">
            <a:extLst>
              <a:ext uri="{FF2B5EF4-FFF2-40B4-BE49-F238E27FC236}">
                <a16:creationId xmlns:a16="http://schemas.microsoft.com/office/drawing/2014/main" id="{270274FE-61C2-45FA-8876-4B7D422D6C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8975C7DF-00C6-4F96-A709-D5A9349EDF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a:extLst>
              <a:ext uri="{FF2B5EF4-FFF2-40B4-BE49-F238E27FC236}">
                <a16:creationId xmlns:a16="http://schemas.microsoft.com/office/drawing/2014/main" id="{2919CF71-5B47-4791-AB56-40DF1411A094}"/>
              </a:ext>
            </a:extLst>
          </p:cNvPr>
          <p:cNvSpPr>
            <a:spLocks noGrp="1" noChangeArrowheads="1"/>
          </p:cNvSpPr>
          <p:nvPr>
            <p:ph type="sldNum" sz="quarter" idx="12"/>
          </p:nvPr>
        </p:nvSpPr>
        <p:spPr>
          <a:ln/>
        </p:spPr>
        <p:txBody>
          <a:bodyPr/>
          <a:lstStyle>
            <a:lvl1pPr>
              <a:defRPr/>
            </a:lvl1pPr>
          </a:lstStyle>
          <a:p>
            <a:pPr>
              <a:defRPr/>
            </a:pPr>
            <a:fld id="{6BB9CD0F-2044-460D-B74F-090C173CEDD3}" type="slidenum">
              <a:rPr lang="en-US" altLang="zh-CN"/>
              <a:pPr>
                <a:defRPr/>
              </a:pPr>
              <a:t>‹#›</a:t>
            </a:fld>
            <a:endParaRPr lang="en-US" altLang="zh-CN"/>
          </a:p>
        </p:txBody>
      </p:sp>
    </p:spTree>
    <p:extLst>
      <p:ext uri="{BB962C8B-B14F-4D97-AF65-F5344CB8AC3E}">
        <p14:creationId xmlns:p14="http://schemas.microsoft.com/office/powerpoint/2010/main" val="127088180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221666B-4CE8-45C3-8298-4E42F8D8D7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a:extLst>
              <a:ext uri="{FF2B5EF4-FFF2-40B4-BE49-F238E27FC236}">
                <a16:creationId xmlns:a16="http://schemas.microsoft.com/office/drawing/2014/main" id="{12B9A58E-C2A6-44F2-95FF-072B5A30FD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a:extLst>
              <a:ext uri="{FF2B5EF4-FFF2-40B4-BE49-F238E27FC236}">
                <a16:creationId xmlns:a16="http://schemas.microsoft.com/office/drawing/2014/main" id="{BBFA403D-32A7-4C18-8E79-FF0C4B592CD1}"/>
              </a:ext>
            </a:extLst>
          </p:cNvPr>
          <p:cNvSpPr>
            <a:spLocks noGrp="1" noChangeArrowheads="1"/>
          </p:cNvSpPr>
          <p:nvPr>
            <p:ph type="sldNum" sz="quarter" idx="12"/>
          </p:nvPr>
        </p:nvSpPr>
        <p:spPr>
          <a:ln/>
        </p:spPr>
        <p:txBody>
          <a:bodyPr/>
          <a:lstStyle>
            <a:lvl1pPr>
              <a:defRPr/>
            </a:lvl1pPr>
          </a:lstStyle>
          <a:p>
            <a:pPr>
              <a:defRPr/>
            </a:pPr>
            <a:fld id="{7D981652-CCAE-4382-A65B-3E57B2761516}" type="slidenum">
              <a:rPr lang="en-US" altLang="zh-CN"/>
              <a:pPr>
                <a:defRPr/>
              </a:pPr>
              <a:t>‹#›</a:t>
            </a:fld>
            <a:endParaRPr lang="en-US" altLang="zh-CN"/>
          </a:p>
        </p:txBody>
      </p:sp>
    </p:spTree>
    <p:extLst>
      <p:ext uri="{BB962C8B-B14F-4D97-AF65-F5344CB8AC3E}">
        <p14:creationId xmlns:p14="http://schemas.microsoft.com/office/powerpoint/2010/main" val="279787768"/>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9">
            <a:extLst>
              <a:ext uri="{FF2B5EF4-FFF2-40B4-BE49-F238E27FC236}">
                <a16:creationId xmlns:a16="http://schemas.microsoft.com/office/drawing/2014/main" id="{4EF93FFE-5E64-453E-ADFE-C370965F9B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CEF8395-0B75-4EED-A0F3-E0B27861DF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655ADA39-0DE9-4439-96A6-63952E1952F0}"/>
              </a:ext>
            </a:extLst>
          </p:cNvPr>
          <p:cNvSpPr>
            <a:spLocks noGrp="1" noChangeArrowheads="1"/>
          </p:cNvSpPr>
          <p:nvPr>
            <p:ph type="sldNum" sz="quarter" idx="12"/>
          </p:nvPr>
        </p:nvSpPr>
        <p:spPr>
          <a:ln/>
        </p:spPr>
        <p:txBody>
          <a:bodyPr/>
          <a:lstStyle>
            <a:lvl1pPr>
              <a:defRPr/>
            </a:lvl1pPr>
          </a:lstStyle>
          <a:p>
            <a:pPr>
              <a:defRPr/>
            </a:pPr>
            <a:fld id="{E1441858-EE8F-40AA-989D-50063E0144A8}" type="slidenum">
              <a:rPr lang="en-US" altLang="zh-CN"/>
              <a:pPr>
                <a:defRPr/>
              </a:pPr>
              <a:t>‹#›</a:t>
            </a:fld>
            <a:endParaRPr lang="en-US" altLang="zh-CN"/>
          </a:p>
        </p:txBody>
      </p:sp>
    </p:spTree>
    <p:extLst>
      <p:ext uri="{BB962C8B-B14F-4D97-AF65-F5344CB8AC3E}">
        <p14:creationId xmlns:p14="http://schemas.microsoft.com/office/powerpoint/2010/main" val="1311746195"/>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9">
            <a:extLst>
              <a:ext uri="{FF2B5EF4-FFF2-40B4-BE49-F238E27FC236}">
                <a16:creationId xmlns:a16="http://schemas.microsoft.com/office/drawing/2014/main" id="{34B719FF-29E6-44EC-8B12-31CE91154A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2B0E4647-969C-4D2C-850F-BAEC48A06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403FB74B-CB8F-4CB7-B197-82749BD123AD}"/>
              </a:ext>
            </a:extLst>
          </p:cNvPr>
          <p:cNvSpPr>
            <a:spLocks noGrp="1" noChangeArrowheads="1"/>
          </p:cNvSpPr>
          <p:nvPr>
            <p:ph type="sldNum" sz="quarter" idx="12"/>
          </p:nvPr>
        </p:nvSpPr>
        <p:spPr>
          <a:ln/>
        </p:spPr>
        <p:txBody>
          <a:bodyPr/>
          <a:lstStyle>
            <a:lvl1pPr>
              <a:defRPr/>
            </a:lvl1pPr>
          </a:lstStyle>
          <a:p>
            <a:pPr>
              <a:defRPr/>
            </a:pPr>
            <a:fld id="{FBE67367-E808-4A34-B87A-7A79F400E854}" type="slidenum">
              <a:rPr lang="en-US" altLang="zh-CN"/>
              <a:pPr>
                <a:defRPr/>
              </a:pPr>
              <a:t>‹#›</a:t>
            </a:fld>
            <a:endParaRPr lang="en-US" altLang="zh-CN"/>
          </a:p>
        </p:txBody>
      </p:sp>
    </p:spTree>
    <p:extLst>
      <p:ext uri="{BB962C8B-B14F-4D97-AF65-F5344CB8AC3E}">
        <p14:creationId xmlns:p14="http://schemas.microsoft.com/office/powerpoint/2010/main" val="71560221"/>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168374E-5771-4E57-B1D4-9E0B90F11F68}"/>
              </a:ext>
            </a:extLst>
          </p:cNvPr>
          <p:cNvGrpSpPr>
            <a:grpSpLocks/>
          </p:cNvGrpSpPr>
          <p:nvPr/>
        </p:nvGrpSpPr>
        <p:grpSpPr bwMode="auto">
          <a:xfrm>
            <a:off x="0" y="0"/>
            <a:ext cx="11582400" cy="4876800"/>
            <a:chOff x="0" y="0"/>
            <a:chExt cx="5472" cy="3072"/>
          </a:xfrm>
        </p:grpSpPr>
        <p:sp>
          <p:nvSpPr>
            <p:cNvPr id="3081" name="Rectangle 3">
              <a:extLst>
                <a:ext uri="{FF2B5EF4-FFF2-40B4-BE49-F238E27FC236}">
                  <a16:creationId xmlns:a16="http://schemas.microsoft.com/office/drawing/2014/main" id="{43754ABC-3084-451B-9487-BDD626D81D7C}"/>
                </a:ext>
              </a:extLst>
            </p:cNvPr>
            <p:cNvSpPr>
              <a:spLocks noChangeArrowheads="1"/>
            </p:cNvSpPr>
            <p:nvPr/>
          </p:nvSpPr>
          <p:spPr bwMode="auto">
            <a:xfrm>
              <a:off x="0" y="0"/>
              <a:ext cx="38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grpSp>
          <p:nvGrpSpPr>
            <p:cNvPr id="1034" name="Group 4">
              <a:extLst>
                <a:ext uri="{FF2B5EF4-FFF2-40B4-BE49-F238E27FC236}">
                  <a16:creationId xmlns:a16="http://schemas.microsoft.com/office/drawing/2014/main" id="{E3415909-F41B-43FF-A11B-E76ED28099E1}"/>
                </a:ext>
              </a:extLst>
            </p:cNvPr>
            <p:cNvGrpSpPr>
              <a:grpSpLocks/>
            </p:cNvGrpSpPr>
            <p:nvPr/>
          </p:nvGrpSpPr>
          <p:grpSpPr bwMode="auto">
            <a:xfrm>
              <a:off x="240" y="893"/>
              <a:ext cx="5232" cy="115"/>
              <a:chOff x="240" y="893"/>
              <a:chExt cx="5232" cy="115"/>
            </a:xfrm>
          </p:grpSpPr>
          <p:sp>
            <p:nvSpPr>
              <p:cNvPr id="3083" name="Rectangle 5">
                <a:extLst>
                  <a:ext uri="{FF2B5EF4-FFF2-40B4-BE49-F238E27FC236}">
                    <a16:creationId xmlns:a16="http://schemas.microsoft.com/office/drawing/2014/main" id="{BAAF763E-D12A-40A8-BB0F-C81B1B902CBD}"/>
                  </a:ext>
                </a:extLst>
              </p:cNvPr>
              <p:cNvSpPr>
                <a:spLocks noChangeArrowheads="1"/>
              </p:cNvSpPr>
              <p:nvPr/>
            </p:nvSpPr>
            <p:spPr bwMode="auto">
              <a:xfrm>
                <a:off x="4320" y="893"/>
                <a:ext cx="1152" cy="115"/>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800">
                  <a:latin typeface="Times New Roman" panose="02020603050405020304" pitchFamily="18" charset="0"/>
                </a:endParaRPr>
              </a:p>
            </p:txBody>
          </p:sp>
          <p:sp>
            <p:nvSpPr>
              <p:cNvPr id="3084" name="Line 6">
                <a:extLst>
                  <a:ext uri="{FF2B5EF4-FFF2-40B4-BE49-F238E27FC236}">
                    <a16:creationId xmlns:a16="http://schemas.microsoft.com/office/drawing/2014/main" id="{D465161D-016B-49EE-80C8-BDB97A51AB90}"/>
                  </a:ext>
                </a:extLst>
              </p:cNvPr>
              <p:cNvSpPr>
                <a:spLocks noChangeShapeType="1"/>
              </p:cNvSpPr>
              <p:nvPr/>
            </p:nvSpPr>
            <p:spPr bwMode="auto">
              <a:xfrm>
                <a:off x="240" y="941"/>
                <a:ext cx="5232" cy="0"/>
              </a:xfrm>
              <a:prstGeom prst="line">
                <a:avLst/>
              </a:prstGeom>
              <a:noFill/>
              <a:ln w="19050">
                <a:solidFill>
                  <a:schemeClr val="bg2"/>
                </a:solidFill>
                <a:round/>
              </a:ln>
              <a:effectLst/>
            </p:spPr>
            <p:txBody>
              <a:bodyPr/>
              <a:lstStyle/>
              <a:p>
                <a:pPr algn="ctr">
                  <a:defRPr/>
                </a:pPr>
                <a:endParaRPr lang="zh-CN" altLang="en-US" sz="450"/>
              </a:p>
            </p:txBody>
          </p:sp>
        </p:grpSp>
      </p:grpSp>
      <p:sp>
        <p:nvSpPr>
          <p:cNvPr id="1027" name="Rectangle 7">
            <a:extLst>
              <a:ext uri="{FF2B5EF4-FFF2-40B4-BE49-F238E27FC236}">
                <a16:creationId xmlns:a16="http://schemas.microsoft.com/office/drawing/2014/main" id="{DBD24253-7E65-4EC8-B0D9-67EDBA2E8974}"/>
              </a:ext>
            </a:extLst>
          </p:cNvPr>
          <p:cNvSpPr>
            <a:spLocks noGrp="1" noChangeArrowheads="1"/>
          </p:cNvSpPr>
          <p:nvPr>
            <p:ph type="title" idx="4294967295"/>
          </p:nvPr>
        </p:nvSpPr>
        <p:spPr bwMode="auto">
          <a:xfrm>
            <a:off x="1219200" y="277813"/>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8">
            <a:extLst>
              <a:ext uri="{FF2B5EF4-FFF2-40B4-BE49-F238E27FC236}">
                <a16:creationId xmlns:a16="http://schemas.microsoft.com/office/drawing/2014/main" id="{CEB1A8FD-A52B-45F8-BAFA-78826AAE3A89}"/>
              </a:ext>
            </a:extLst>
          </p:cNvPr>
          <p:cNvSpPr>
            <a:spLocks noGrp="1" noChangeArrowheads="1"/>
          </p:cNvSpPr>
          <p:nvPr>
            <p:ph type="body" idx="4294967295"/>
          </p:nvPr>
        </p:nvSpPr>
        <p:spPr bwMode="auto">
          <a:xfrm>
            <a:off x="1219200" y="1600200"/>
            <a:ext cx="103632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7" name="Rectangle 9">
            <a:extLst>
              <a:ext uri="{FF2B5EF4-FFF2-40B4-BE49-F238E27FC236}">
                <a16:creationId xmlns:a16="http://schemas.microsoft.com/office/drawing/2014/main" id="{8C8E7932-AFFD-4813-A0E6-2D4D902F5FC1}"/>
              </a:ext>
            </a:extLst>
          </p:cNvPr>
          <p:cNvSpPr>
            <a:spLocks noGrp="1" noChangeArrowheads="1"/>
          </p:cNvSpPr>
          <p:nvPr>
            <p:ph type="dt" sz="half" idx="2"/>
          </p:nvPr>
        </p:nvSpPr>
        <p:spPr bwMode="auto">
          <a:xfrm>
            <a:off x="1219200" y="6251575"/>
            <a:ext cx="2641600" cy="457200"/>
          </a:xfrm>
          <a:prstGeom prst="rect">
            <a:avLst/>
          </a:prstGeom>
          <a:noFill/>
          <a:ln>
            <a:noFill/>
          </a:ln>
          <a:effectLst/>
        </p:spPr>
        <p:txBody>
          <a:bodyPr vert="horz" wrap="square" lIns="91440" tIns="45720" rIns="91440" bIns="45720" numCol="1" anchor="t" anchorCtr="0" compatLnSpc="1"/>
          <a:lstStyle>
            <a:lvl1pPr algn="l" eaLnBrk="1" hangingPunct="1">
              <a:defRPr sz="750"/>
            </a:lvl1pPr>
          </a:lstStyle>
          <a:p>
            <a:pPr>
              <a:defRPr/>
            </a:pPr>
            <a:endParaRPr lang="en-US" altLang="zh-CN"/>
          </a:p>
        </p:txBody>
      </p:sp>
      <p:sp>
        <p:nvSpPr>
          <p:cNvPr id="37898" name="Rectangle 10">
            <a:extLst>
              <a:ext uri="{FF2B5EF4-FFF2-40B4-BE49-F238E27FC236}">
                <a16:creationId xmlns:a16="http://schemas.microsoft.com/office/drawing/2014/main" id="{00AB14CD-A935-43E2-A072-9FB9B7AE9EAC}"/>
              </a:ext>
            </a:extLst>
          </p:cNvPr>
          <p:cNvSpPr>
            <a:spLocks noGrp="1" noChangeArrowheads="1"/>
          </p:cNvSpPr>
          <p:nvPr>
            <p:ph type="ftr" sz="quarter" idx="3"/>
          </p:nvPr>
        </p:nvSpPr>
        <p:spPr bwMode="auto">
          <a:xfrm>
            <a:off x="4470400" y="6248400"/>
            <a:ext cx="3962400" cy="457200"/>
          </a:xfrm>
          <a:prstGeom prst="rect">
            <a:avLst/>
          </a:prstGeom>
          <a:noFill/>
          <a:ln>
            <a:noFill/>
          </a:ln>
          <a:effectLst/>
        </p:spPr>
        <p:txBody>
          <a:bodyPr vert="horz" wrap="square" lIns="91440" tIns="45720" rIns="91440" bIns="45720" numCol="1" anchor="t" anchorCtr="0" compatLnSpc="1"/>
          <a:lstStyle>
            <a:lvl1pPr algn="ctr" eaLnBrk="1" hangingPunct="1">
              <a:defRPr sz="750"/>
            </a:lvl1pPr>
          </a:lstStyle>
          <a:p>
            <a:pPr>
              <a:defRPr/>
            </a:pPr>
            <a:endParaRPr lang="en-US" altLang="zh-CN"/>
          </a:p>
        </p:txBody>
      </p:sp>
      <p:sp>
        <p:nvSpPr>
          <p:cNvPr id="37899" name="Rectangle 11">
            <a:extLst>
              <a:ext uri="{FF2B5EF4-FFF2-40B4-BE49-F238E27FC236}">
                <a16:creationId xmlns:a16="http://schemas.microsoft.com/office/drawing/2014/main" id="{285C3387-5466-42EF-91C0-74E1C33554C4}"/>
              </a:ext>
            </a:extLst>
          </p:cNvPr>
          <p:cNvSpPr>
            <a:spLocks noGrp="1" noChangeArrowheads="1"/>
          </p:cNvSpPr>
          <p:nvPr>
            <p:ph type="sldNum" sz="quarter" idx="4"/>
          </p:nvPr>
        </p:nvSpPr>
        <p:spPr bwMode="auto">
          <a:xfrm>
            <a:off x="9042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700" smtClean="0"/>
            </a:lvl1pPr>
          </a:lstStyle>
          <a:p>
            <a:pPr>
              <a:defRPr/>
            </a:pPr>
            <a:fld id="{3C80B930-933F-4AE5-B89C-B6FBD933CFD9}" type="slidenum">
              <a:rPr lang="en-US" altLang="zh-CN"/>
              <a:pPr>
                <a:defRPr/>
              </a:pPr>
              <a:t>‹#›</a:t>
            </a:fld>
            <a:endParaRPr lang="en-US" altLang="zh-CN"/>
          </a:p>
        </p:txBody>
      </p:sp>
      <p:sp>
        <p:nvSpPr>
          <p:cNvPr id="3080" name="Line 12">
            <a:extLst>
              <a:ext uri="{FF2B5EF4-FFF2-40B4-BE49-F238E27FC236}">
                <a16:creationId xmlns:a16="http://schemas.microsoft.com/office/drawing/2014/main" id="{B305D58B-DBF2-4804-A728-636AD68AFDEF}"/>
              </a:ext>
            </a:extLst>
          </p:cNvPr>
          <p:cNvSpPr>
            <a:spLocks noChangeShapeType="1"/>
          </p:cNvSpPr>
          <p:nvPr/>
        </p:nvSpPr>
        <p:spPr bwMode="auto">
          <a:xfrm>
            <a:off x="0" y="4876800"/>
            <a:ext cx="812800" cy="0"/>
          </a:xfrm>
          <a:prstGeom prst="line">
            <a:avLst/>
          </a:prstGeom>
          <a:noFill/>
          <a:ln w="44450">
            <a:solidFill>
              <a:schemeClr val="bg2"/>
            </a:solidFill>
            <a:round/>
          </a:ln>
          <a:effectLst/>
        </p:spPr>
        <p:txBody>
          <a:bodyPr/>
          <a:lstStyle/>
          <a:p>
            <a:pPr algn="ctr">
              <a:defRPr/>
            </a:pPr>
            <a:endParaRPr lang="zh-CN" altLang="en-US" sz="450"/>
          </a:p>
        </p:txBody>
      </p:sp>
    </p:spTree>
  </p:cSld>
  <p:clrMap bg1="lt1" tx1="dk1" bg2="lt2" tx2="dk2" accent1="accent1" accent2="accent2" accent3="accent3" accent4="accent4" accent5="accent5" accent6="accent6" hlink="hlink" folHlink="folHlink"/>
  <p:sldLayoutIdLst>
    <p:sldLayoutId id="2147483766"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7" r:id="rId14"/>
    <p:sldLayoutId id="2147483768" r:id="rId15"/>
    <p:sldLayoutId id="2147483769" r:id="rId16"/>
    <p:sldLayoutId id="2147483770" r:id="rId17"/>
    <p:sldLayoutId id="2147483771" r:id="rId18"/>
  </p:sldLayoutIdLst>
  <p:transition spd="med">
    <p:random/>
  </p:transition>
  <p:txStyles>
    <p:titleStyle>
      <a:lvl1pPr algn="l" rtl="0" eaLnBrk="0" fontAlgn="base" hangingPunct="0">
        <a:spcBef>
          <a:spcPct val="0"/>
        </a:spcBef>
        <a:spcAft>
          <a:spcPct val="0"/>
        </a:spcAft>
        <a:defRPr sz="4400" b="1" kern="1200">
          <a:solidFill>
            <a:schemeClr val="tx2"/>
          </a:solidFill>
          <a:latin typeface="等线" panose="02010600030101010101" pitchFamily="2" charset="-122"/>
          <a:ea typeface="等线" panose="02010600030101010101" pitchFamily="2" charset="-122"/>
          <a:cs typeface="+mj-cs"/>
        </a:defRPr>
      </a:lvl1pPr>
      <a:lvl2pPr algn="l" rtl="0" eaLnBrk="0" fontAlgn="base" hangingPunct="0">
        <a:spcBef>
          <a:spcPct val="0"/>
        </a:spcBef>
        <a:spcAft>
          <a:spcPct val="0"/>
        </a:spcAft>
        <a:defRPr sz="4400" b="1">
          <a:solidFill>
            <a:schemeClr val="tx2"/>
          </a:solidFill>
          <a:latin typeface="等线" panose="02010600030101010101" pitchFamily="2" charset="-122"/>
          <a:ea typeface="等线" panose="02010600030101010101" pitchFamily="2" charset="-122"/>
        </a:defRPr>
      </a:lvl2pPr>
      <a:lvl3pPr algn="l" rtl="0" eaLnBrk="0" fontAlgn="base" hangingPunct="0">
        <a:spcBef>
          <a:spcPct val="0"/>
        </a:spcBef>
        <a:spcAft>
          <a:spcPct val="0"/>
        </a:spcAft>
        <a:defRPr sz="4400" b="1">
          <a:solidFill>
            <a:schemeClr val="tx2"/>
          </a:solidFill>
          <a:latin typeface="等线" panose="02010600030101010101" pitchFamily="2" charset="-122"/>
          <a:ea typeface="等线" panose="02010600030101010101" pitchFamily="2" charset="-122"/>
        </a:defRPr>
      </a:lvl3pPr>
      <a:lvl4pPr algn="l" rtl="0" eaLnBrk="0" fontAlgn="base" hangingPunct="0">
        <a:spcBef>
          <a:spcPct val="0"/>
        </a:spcBef>
        <a:spcAft>
          <a:spcPct val="0"/>
        </a:spcAft>
        <a:defRPr sz="4400" b="1">
          <a:solidFill>
            <a:schemeClr val="tx2"/>
          </a:solidFill>
          <a:latin typeface="等线" panose="02010600030101010101" pitchFamily="2" charset="-122"/>
          <a:ea typeface="等线" panose="02010600030101010101" pitchFamily="2" charset="-122"/>
        </a:defRPr>
      </a:lvl4pPr>
      <a:lvl5pPr algn="l" rtl="0" eaLnBrk="0" fontAlgn="base" hangingPunct="0">
        <a:spcBef>
          <a:spcPct val="0"/>
        </a:spcBef>
        <a:spcAft>
          <a:spcPct val="0"/>
        </a:spcAft>
        <a:defRPr sz="4400" b="1">
          <a:solidFill>
            <a:schemeClr val="tx2"/>
          </a:solidFill>
          <a:latin typeface="等线" panose="02010600030101010101" pitchFamily="2" charset="-122"/>
          <a:ea typeface="等线" panose="02010600030101010101" pitchFamily="2" charset="-122"/>
        </a:defRPr>
      </a:lvl5pPr>
      <a:lvl6pPr marL="3429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6pPr>
      <a:lvl7pPr marL="6858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7pPr>
      <a:lvl8pPr marL="10287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8pPr>
      <a:lvl9pPr marL="1371600" algn="l" rtl="0" eaLnBrk="1" fontAlgn="base" hangingPunct="1">
        <a:spcBef>
          <a:spcPct val="0"/>
        </a:spcBef>
        <a:spcAft>
          <a:spcPct val="0"/>
        </a:spcAft>
        <a:defRPr sz="3150">
          <a:solidFill>
            <a:schemeClr val="tx2"/>
          </a:solidFill>
          <a:latin typeface="Times New Roman" panose="02020603050405020304" pitchFamily="18" charset="0"/>
          <a:ea typeface="宋体" panose="02010600030101010101" pitchFamily="2" charset="-122"/>
        </a:defRPr>
      </a:lvl9pPr>
    </p:titleStyle>
    <p:bodyStyle>
      <a:lvl1pPr marL="257175" indent="-257175" algn="l" rtl="0" eaLnBrk="0" fontAlgn="base" hangingPunct="0">
        <a:spcBef>
          <a:spcPct val="20000"/>
        </a:spcBef>
        <a:spcAft>
          <a:spcPct val="0"/>
        </a:spcAft>
        <a:buClr>
          <a:schemeClr val="folHlink"/>
        </a:buClr>
        <a:buSzPct val="90000"/>
        <a:buFont typeface="Wingdings" panose="05000000000000000000" pitchFamily="2" charset="2"/>
        <a:buChar char="n"/>
        <a:defRPr sz="2100" kern="1200">
          <a:solidFill>
            <a:schemeClr val="tx1"/>
          </a:solidFill>
          <a:latin typeface="+mn-lt"/>
          <a:ea typeface="+mn-ea"/>
          <a:cs typeface="+mn-cs"/>
        </a:defRPr>
      </a:lvl1pPr>
      <a:lvl2pPr marL="557213" indent="-214313" algn="l" rtl="0" eaLnBrk="0" fontAlgn="base" hangingPunct="0">
        <a:spcBef>
          <a:spcPct val="20000"/>
        </a:spcBef>
        <a:spcAft>
          <a:spcPct val="0"/>
        </a:spcAft>
        <a:buClr>
          <a:schemeClr val="accent1"/>
        </a:buClr>
        <a:buSzPct val="75000"/>
        <a:buFont typeface="Wingdings" panose="05000000000000000000" pitchFamily="2" charset="2"/>
        <a:buChar char="n"/>
        <a:defRPr sz="1900" kern="1200">
          <a:solidFill>
            <a:schemeClr val="tx1"/>
          </a:solidFill>
          <a:latin typeface="+mn-lt"/>
          <a:ea typeface="+mn-ea"/>
          <a:cs typeface="+mn-cs"/>
        </a:defRPr>
      </a:lvl2pPr>
      <a:lvl3pPr marL="857250" indent="-171450" algn="l" rtl="0" eaLnBrk="0" fontAlgn="base" hangingPunct="0">
        <a:spcBef>
          <a:spcPct val="20000"/>
        </a:spcBef>
        <a:spcAft>
          <a:spcPct val="0"/>
        </a:spcAft>
        <a:buClr>
          <a:schemeClr val="folHlink"/>
        </a:buClr>
        <a:buSzPct val="55000"/>
        <a:buFont typeface="Wingdings" panose="05000000000000000000" pitchFamily="2" charset="2"/>
        <a:buChar char="n"/>
        <a:defRPr sz="1700" kern="1200">
          <a:solidFill>
            <a:schemeClr val="tx1"/>
          </a:solidFill>
          <a:latin typeface="+mn-lt"/>
          <a:ea typeface="+mn-ea"/>
          <a:cs typeface="+mn-cs"/>
        </a:defRPr>
      </a:lvl3pPr>
      <a:lvl4pPr marL="1200150" indent="-171450" algn="l" rtl="0" eaLnBrk="0" fontAlgn="base" hangingPunct="0">
        <a:spcBef>
          <a:spcPct val="20000"/>
        </a:spcBef>
        <a:spcAft>
          <a:spcPct val="0"/>
        </a:spcAft>
        <a:buClr>
          <a:schemeClr val="accent1"/>
        </a:buClr>
        <a:buFont typeface="Wingdings" panose="05000000000000000000" pitchFamily="2" charset="2"/>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Clr>
          <a:schemeClr val="accent1"/>
        </a:buClr>
        <a:buFont typeface="Wingdings" panose="05000000000000000000"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3.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courses.c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D:\working\&#25945;&#23398;\&#33258;&#21160;&#21270;&#19987;&#19994;&#27010;&#35770;2023\03.mp4"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2E5BB71-2568-4876-A60D-D37BF19AD79E}"/>
              </a:ext>
            </a:extLst>
          </p:cNvPr>
          <p:cNvSpPr>
            <a:spLocks noGrp="1" noChangeArrowheads="1"/>
          </p:cNvSpPr>
          <p:nvPr>
            <p:ph type="ctrTitle"/>
          </p:nvPr>
        </p:nvSpPr>
        <p:spPr/>
        <p:txBody>
          <a:bodyPr/>
          <a:lstStyle/>
          <a:p>
            <a:pPr eaLnBrk="1" hangingPunct="1"/>
            <a:r>
              <a:rPr lang="zh-CN" altLang="en-US" sz="6000">
                <a:ea typeface="黑体" panose="02010609060101010101" pitchFamily="49" charset="-122"/>
              </a:rPr>
              <a:t>自动化专业概论</a:t>
            </a:r>
          </a:p>
        </p:txBody>
      </p:sp>
      <p:sp>
        <p:nvSpPr>
          <p:cNvPr id="8195" name="Rectangle 3">
            <a:extLst>
              <a:ext uri="{FF2B5EF4-FFF2-40B4-BE49-F238E27FC236}">
                <a16:creationId xmlns:a16="http://schemas.microsoft.com/office/drawing/2014/main" id="{178406D6-7697-4578-A06A-8B8C0826EFC9}"/>
              </a:ext>
            </a:extLst>
          </p:cNvPr>
          <p:cNvSpPr>
            <a:spLocks noGrp="1" noChangeArrowheads="1"/>
          </p:cNvSpPr>
          <p:nvPr>
            <p:ph type="subTitle" idx="1"/>
          </p:nvPr>
        </p:nvSpPr>
        <p:spPr/>
        <p:txBody>
          <a:bodyPr/>
          <a:lstStyle/>
          <a:p>
            <a:pPr eaLnBrk="1" hangingPunct="1">
              <a:lnSpc>
                <a:spcPct val="90000"/>
              </a:lnSpc>
            </a:pPr>
            <a:r>
              <a:rPr lang="zh-CN" altLang="en-US" sz="3200">
                <a:ea typeface="华文行楷" panose="02010800040101010101" pitchFamily="2" charset="-122"/>
              </a:rPr>
              <a:t>蔡远利教授</a:t>
            </a:r>
          </a:p>
          <a:p>
            <a:pPr eaLnBrk="1" hangingPunct="1">
              <a:lnSpc>
                <a:spcPct val="90000"/>
              </a:lnSpc>
            </a:pPr>
            <a:r>
              <a:rPr lang="zh-CN" altLang="en-US" sz="3200">
                <a:ea typeface="华文行楷" panose="02010800040101010101" pitchFamily="2" charset="-122"/>
              </a:rPr>
              <a:t>西安交通大学 自动化学院</a:t>
            </a:r>
            <a:endParaRPr lang="en-US" altLang="zh-CN">
              <a:latin typeface="宋体" panose="02010600030101010101" pitchFamily="2" charset="-122"/>
            </a:endParaRPr>
          </a:p>
        </p:txBody>
      </p:sp>
      <p:grpSp>
        <p:nvGrpSpPr>
          <p:cNvPr id="8196" name="Group 13">
            <a:extLst>
              <a:ext uri="{FF2B5EF4-FFF2-40B4-BE49-F238E27FC236}">
                <a16:creationId xmlns:a16="http://schemas.microsoft.com/office/drawing/2014/main" id="{70281261-E302-417D-938C-0CF5CFE5E0D6}"/>
              </a:ext>
            </a:extLst>
          </p:cNvPr>
          <p:cNvGrpSpPr>
            <a:grpSpLocks/>
          </p:cNvGrpSpPr>
          <p:nvPr/>
        </p:nvGrpSpPr>
        <p:grpSpPr bwMode="auto">
          <a:xfrm>
            <a:off x="304800" y="457200"/>
            <a:ext cx="2286000" cy="990600"/>
            <a:chOff x="3984" y="432"/>
            <a:chExt cx="1440" cy="624"/>
          </a:xfrm>
        </p:grpSpPr>
        <p:sp>
          <p:nvSpPr>
            <p:cNvPr id="8197" name="Rectangle 5">
              <a:extLst>
                <a:ext uri="{FF2B5EF4-FFF2-40B4-BE49-F238E27FC236}">
                  <a16:creationId xmlns:a16="http://schemas.microsoft.com/office/drawing/2014/main" id="{A05A69B3-FB61-465D-80AE-2635FB768068}"/>
                </a:ext>
              </a:extLst>
            </p:cNvPr>
            <p:cNvSpPr>
              <a:spLocks noChangeArrowheads="1"/>
            </p:cNvSpPr>
            <p:nvPr/>
          </p:nvSpPr>
          <p:spPr bwMode="auto">
            <a:xfrm>
              <a:off x="4224" y="720"/>
              <a:ext cx="1008" cy="336"/>
            </a:xfrm>
            <a:prstGeom prst="rect">
              <a:avLst/>
            </a:prstGeom>
            <a:solidFill>
              <a:schemeClr val="accent1"/>
            </a:solidFill>
            <a:ln w="9525">
              <a:solidFill>
                <a:schemeClr val="tx1"/>
              </a:solidFill>
              <a:miter lim="800000"/>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sp>
          <p:nvSpPr>
            <p:cNvPr id="8198" name="AutoShape 6">
              <a:extLst>
                <a:ext uri="{FF2B5EF4-FFF2-40B4-BE49-F238E27FC236}">
                  <a16:creationId xmlns:a16="http://schemas.microsoft.com/office/drawing/2014/main" id="{AC51514D-4A2B-49C1-AB9A-CD1E30517213}"/>
                </a:ext>
              </a:extLst>
            </p:cNvPr>
            <p:cNvSpPr>
              <a:spLocks noChangeArrowheads="1"/>
            </p:cNvSpPr>
            <p:nvPr/>
          </p:nvSpPr>
          <p:spPr bwMode="auto">
            <a:xfrm>
              <a:off x="4167" y="654"/>
              <a:ext cx="144" cy="144"/>
            </a:xfrm>
            <a:prstGeom prst="flowChartSummingJunction">
              <a:avLst/>
            </a:prstGeom>
            <a:solidFill>
              <a:schemeClr val="accent1"/>
            </a:solidFill>
            <a:ln w="9525">
              <a:solidFill>
                <a:schemeClr val="tx1"/>
              </a:solidFill>
              <a:round/>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sp>
          <p:nvSpPr>
            <p:cNvPr id="8199" name="Line 7">
              <a:extLst>
                <a:ext uri="{FF2B5EF4-FFF2-40B4-BE49-F238E27FC236}">
                  <a16:creationId xmlns:a16="http://schemas.microsoft.com/office/drawing/2014/main" id="{61127B00-C87D-4283-BAB8-5B4A62400B6C}"/>
                </a:ext>
              </a:extLst>
            </p:cNvPr>
            <p:cNvSpPr>
              <a:spLocks noChangeShapeType="1"/>
            </p:cNvSpPr>
            <p:nvPr/>
          </p:nvSpPr>
          <p:spPr bwMode="auto">
            <a:xfrm>
              <a:off x="3984" y="7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0" name="Line 8">
              <a:extLst>
                <a:ext uri="{FF2B5EF4-FFF2-40B4-BE49-F238E27FC236}">
                  <a16:creationId xmlns:a16="http://schemas.microsoft.com/office/drawing/2014/main" id="{1A9DA63F-2610-40E7-B8E8-3D4B2165DF61}"/>
                </a:ext>
              </a:extLst>
            </p:cNvPr>
            <p:cNvSpPr>
              <a:spLocks noChangeShapeType="1"/>
            </p:cNvSpPr>
            <p:nvPr/>
          </p:nvSpPr>
          <p:spPr bwMode="auto">
            <a:xfrm>
              <a:off x="5232" y="7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Rectangle 9">
              <a:extLst>
                <a:ext uri="{FF2B5EF4-FFF2-40B4-BE49-F238E27FC236}">
                  <a16:creationId xmlns:a16="http://schemas.microsoft.com/office/drawing/2014/main" id="{C937D8CF-18D8-4425-A5FD-AC7F66FD8574}"/>
                </a:ext>
              </a:extLst>
            </p:cNvPr>
            <p:cNvSpPr>
              <a:spLocks noChangeArrowheads="1"/>
            </p:cNvSpPr>
            <p:nvPr/>
          </p:nvSpPr>
          <p:spPr bwMode="auto">
            <a:xfrm>
              <a:off x="4944" y="672"/>
              <a:ext cx="192" cy="96"/>
            </a:xfrm>
            <a:prstGeom prst="rect">
              <a:avLst/>
            </a:prstGeom>
            <a:solidFill>
              <a:schemeClr val="accent1"/>
            </a:solidFill>
            <a:ln w="9525">
              <a:solidFill>
                <a:schemeClr val="tx1"/>
              </a:solidFill>
              <a:miter lim="800000"/>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sp>
          <p:nvSpPr>
            <p:cNvPr id="8202" name="Rectangle 10">
              <a:extLst>
                <a:ext uri="{FF2B5EF4-FFF2-40B4-BE49-F238E27FC236}">
                  <a16:creationId xmlns:a16="http://schemas.microsoft.com/office/drawing/2014/main" id="{51EBE1F3-6E5F-4B45-B074-81E3743EE43D}"/>
                </a:ext>
              </a:extLst>
            </p:cNvPr>
            <p:cNvSpPr>
              <a:spLocks noChangeArrowheads="1"/>
            </p:cNvSpPr>
            <p:nvPr/>
          </p:nvSpPr>
          <p:spPr bwMode="auto">
            <a:xfrm>
              <a:off x="4464" y="672"/>
              <a:ext cx="192" cy="96"/>
            </a:xfrm>
            <a:prstGeom prst="rect">
              <a:avLst/>
            </a:prstGeom>
            <a:solidFill>
              <a:schemeClr val="accent1"/>
            </a:solidFill>
            <a:ln w="9525">
              <a:solidFill>
                <a:schemeClr val="tx1"/>
              </a:solidFill>
              <a:miter lim="800000"/>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sp>
          <p:nvSpPr>
            <p:cNvPr id="8203" name="Line 11">
              <a:extLst>
                <a:ext uri="{FF2B5EF4-FFF2-40B4-BE49-F238E27FC236}">
                  <a16:creationId xmlns:a16="http://schemas.microsoft.com/office/drawing/2014/main" id="{7E03407A-6915-4B7A-8334-ACC8583690FD}"/>
                </a:ext>
              </a:extLst>
            </p:cNvPr>
            <p:cNvSpPr>
              <a:spLocks noChangeShapeType="1"/>
            </p:cNvSpPr>
            <p:nvPr/>
          </p:nvSpPr>
          <p:spPr bwMode="auto">
            <a:xfrm>
              <a:off x="5040" y="43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Oval 12">
              <a:extLst>
                <a:ext uri="{FF2B5EF4-FFF2-40B4-BE49-F238E27FC236}">
                  <a16:creationId xmlns:a16="http://schemas.microsoft.com/office/drawing/2014/main" id="{0915399C-5CE7-4DE7-AF30-FAF39E9190E6}"/>
                </a:ext>
              </a:extLst>
            </p:cNvPr>
            <p:cNvSpPr>
              <a:spLocks noChangeArrowheads="1"/>
            </p:cNvSpPr>
            <p:nvPr/>
          </p:nvSpPr>
          <p:spPr bwMode="auto">
            <a:xfrm>
              <a:off x="4464" y="816"/>
              <a:ext cx="480" cy="144"/>
            </a:xfrm>
            <a:prstGeom prst="ellipse">
              <a:avLst/>
            </a:prstGeom>
            <a:solidFill>
              <a:schemeClr val="accent1"/>
            </a:solidFill>
            <a:ln w="9525">
              <a:solidFill>
                <a:schemeClr val="tx1"/>
              </a:solidFill>
              <a:prstDash val="dash"/>
              <a:round/>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gr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3EA52C6-8C4D-4B60-A7A6-7B0ED789CD08}"/>
              </a:ext>
            </a:extLst>
          </p:cNvPr>
          <p:cNvSpPr>
            <a:spLocks noGrp="1" noChangeArrowheads="1"/>
          </p:cNvSpPr>
          <p:nvPr>
            <p:ph type="title"/>
          </p:nvPr>
        </p:nvSpPr>
        <p:spPr/>
        <p:txBody>
          <a:bodyPr/>
          <a:lstStyle/>
          <a:p>
            <a:pPr eaLnBrk="1" hangingPunct="1"/>
            <a:r>
              <a:rPr lang="zh-CN" altLang="en-US" sz="4600">
                <a:ea typeface="楷体_GB2312" pitchFamily="49" charset="-122"/>
              </a:rPr>
              <a:t>水温控制系统</a:t>
            </a:r>
          </a:p>
        </p:txBody>
      </p:sp>
      <p:pic>
        <p:nvPicPr>
          <p:cNvPr id="17411" name="Picture 4">
            <a:extLst>
              <a:ext uri="{FF2B5EF4-FFF2-40B4-BE49-F238E27FC236}">
                <a16:creationId xmlns:a16="http://schemas.microsoft.com/office/drawing/2014/main" id="{859C6153-9ED0-4EA3-829C-42B3CD8C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45720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5">
            <a:extLst>
              <a:ext uri="{FF2B5EF4-FFF2-40B4-BE49-F238E27FC236}">
                <a16:creationId xmlns:a16="http://schemas.microsoft.com/office/drawing/2014/main" id="{60CBD312-1BC2-4DA6-9E84-585F187DC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143375"/>
            <a:ext cx="4876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AutoShape 6">
            <a:hlinkClick r:id="" action="ppaction://noaction" highlightClick="1"/>
            <a:hlinkHover r:id="" action="ppaction://noaction" highlightClick="1"/>
            <a:extLst>
              <a:ext uri="{FF2B5EF4-FFF2-40B4-BE49-F238E27FC236}">
                <a16:creationId xmlns:a16="http://schemas.microsoft.com/office/drawing/2014/main" id="{97A9313C-7B66-4F92-B3FC-560906491EE2}"/>
              </a:ext>
            </a:extLst>
          </p:cNvPr>
          <p:cNvSpPr>
            <a:spLocks noChangeArrowheads="1"/>
          </p:cNvSpPr>
          <p:nvPr/>
        </p:nvSpPr>
        <p:spPr bwMode="auto">
          <a:xfrm>
            <a:off x="7467600" y="2286000"/>
            <a:ext cx="2286000" cy="609600"/>
          </a:xfrm>
          <a:prstGeom prst="roundRect">
            <a:avLst>
              <a:gd name="adj" fmla="val 16667"/>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lgn="ctr">
            <a:solidFill>
              <a:schemeClr val="tx1"/>
            </a:solidFill>
            <a:round/>
          </a:ln>
          <a:effectLst/>
        </p:spPr>
        <p:txBody>
          <a:bodyPr wrap="none" anchor="ctr"/>
          <a:lstStyle/>
          <a:p>
            <a:pPr algn="ctr" eaLnBrk="1" hangingPunct="1">
              <a:defRPr/>
            </a:pPr>
            <a:r>
              <a:rPr kumimoji="1" lang="zh-CN" altLang="en-US" sz="2800" b="1">
                <a:ea typeface="楷体_GB2312" pitchFamily="49" charset="-122"/>
              </a:rPr>
              <a:t>手动控制</a:t>
            </a:r>
          </a:p>
        </p:txBody>
      </p:sp>
      <p:sp>
        <p:nvSpPr>
          <p:cNvPr id="17414" name="AutoShape 7">
            <a:extLst>
              <a:ext uri="{FF2B5EF4-FFF2-40B4-BE49-F238E27FC236}">
                <a16:creationId xmlns:a16="http://schemas.microsoft.com/office/drawing/2014/main" id="{F2574B15-755F-49F0-B99D-D16F95E436B1}"/>
              </a:ext>
            </a:extLst>
          </p:cNvPr>
          <p:cNvSpPr>
            <a:spLocks noChangeArrowheads="1"/>
          </p:cNvSpPr>
          <p:nvPr/>
        </p:nvSpPr>
        <p:spPr bwMode="auto">
          <a:xfrm>
            <a:off x="2819400" y="5410200"/>
            <a:ext cx="2438400" cy="609600"/>
          </a:xfrm>
          <a:prstGeom prst="roundRect">
            <a:avLst>
              <a:gd name="adj" fmla="val 16667"/>
            </a:avLst>
          </a:prstGeom>
          <a:gradFill rotWithShape="1">
            <a:gsLst>
              <a:gs pos="0">
                <a:srgbClr val="767676"/>
              </a:gs>
              <a:gs pos="50000">
                <a:srgbClr val="FFFFFF"/>
              </a:gs>
              <a:gs pos="100000">
                <a:srgbClr val="767676"/>
              </a:gs>
            </a:gsLst>
            <a:lin ang="5400000" scaled="1"/>
          </a:gradFill>
          <a:ln w="9525">
            <a:solidFill>
              <a:schemeClr val="tx1"/>
            </a:solidFill>
            <a:round/>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tx1"/>
                </a:solidFill>
                <a:latin typeface="Arial" panose="020B0604020202020204" pitchFamily="34" charset="0"/>
                <a:ea typeface="楷体_GB2312" pitchFamily="49" charset="-122"/>
              </a:rPr>
              <a:t>自动控制</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A9D23F-52FE-430E-BDC0-9E7FB5AA2482}"/>
              </a:ext>
            </a:extLst>
          </p:cNvPr>
          <p:cNvSpPr>
            <a:spLocks noGrp="1" noChangeArrowheads="1"/>
          </p:cNvSpPr>
          <p:nvPr>
            <p:ph type="title"/>
          </p:nvPr>
        </p:nvSpPr>
        <p:spPr/>
        <p:txBody>
          <a:bodyPr/>
          <a:lstStyle/>
          <a:p>
            <a:pPr eaLnBrk="1" hangingPunct="1"/>
            <a:r>
              <a:rPr lang="zh-CN" altLang="en-US" sz="4600">
                <a:ea typeface="楷体_GB2312" pitchFamily="49" charset="-122"/>
              </a:rPr>
              <a:t>导弹制导</a:t>
            </a:r>
          </a:p>
        </p:txBody>
      </p:sp>
      <p:grpSp>
        <p:nvGrpSpPr>
          <p:cNvPr id="18435" name="Group 4">
            <a:extLst>
              <a:ext uri="{FF2B5EF4-FFF2-40B4-BE49-F238E27FC236}">
                <a16:creationId xmlns:a16="http://schemas.microsoft.com/office/drawing/2014/main" id="{5ABD40A3-7BBE-45C5-81BC-6C05866491A3}"/>
              </a:ext>
            </a:extLst>
          </p:cNvPr>
          <p:cNvGrpSpPr>
            <a:grpSpLocks/>
          </p:cNvGrpSpPr>
          <p:nvPr/>
        </p:nvGrpSpPr>
        <p:grpSpPr bwMode="auto">
          <a:xfrm>
            <a:off x="1752600" y="1555750"/>
            <a:ext cx="8610600" cy="5302250"/>
            <a:chOff x="6511" y="3829"/>
            <a:chExt cx="4360" cy="2845"/>
          </a:xfrm>
        </p:grpSpPr>
        <p:graphicFrame>
          <p:nvGraphicFramePr>
            <p:cNvPr id="18436" name="Object 5">
              <a:extLst>
                <a:ext uri="{FF2B5EF4-FFF2-40B4-BE49-F238E27FC236}">
                  <a16:creationId xmlns:a16="http://schemas.microsoft.com/office/drawing/2014/main" id="{9E0A3677-5553-4D3B-B830-92CEDEEE7D7C}"/>
                </a:ext>
              </a:extLst>
            </p:cNvPr>
            <p:cNvGraphicFramePr>
              <a:graphicFrameLocks noChangeAspect="1"/>
            </p:cNvGraphicFramePr>
            <p:nvPr/>
          </p:nvGraphicFramePr>
          <p:xfrm>
            <a:off x="6511" y="3829"/>
            <a:ext cx="4360" cy="2552"/>
          </p:xfrm>
          <a:graphic>
            <a:graphicData uri="http://schemas.openxmlformats.org/presentationml/2006/ole">
              <mc:AlternateContent xmlns:mc="http://schemas.openxmlformats.org/markup-compatibility/2006">
                <mc:Choice xmlns:v="urn:schemas-microsoft-com:vml" Requires="v">
                  <p:oleObj spid="_x0000_s18442" r:id="rId3" imgW="2769108" imgH="1620012" progId="Word.Picture.8">
                    <p:embed/>
                  </p:oleObj>
                </mc:Choice>
                <mc:Fallback>
                  <p:oleObj r:id="rId3" imgW="2769108" imgH="16200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 y="3829"/>
                          <a:ext cx="4360"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7" name="Text Box 6">
              <a:extLst>
                <a:ext uri="{FF2B5EF4-FFF2-40B4-BE49-F238E27FC236}">
                  <a16:creationId xmlns:a16="http://schemas.microsoft.com/office/drawing/2014/main" id="{5DF3DAB9-FA8F-4FB1-9C24-093EBB73C9BC}"/>
                </a:ext>
              </a:extLst>
            </p:cNvPr>
            <p:cNvSpPr txBox="1">
              <a:spLocks noChangeArrowheads="1"/>
            </p:cNvSpPr>
            <p:nvPr/>
          </p:nvSpPr>
          <p:spPr bwMode="auto">
            <a:xfrm>
              <a:off x="6711" y="6454"/>
              <a:ext cx="10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a:r>
                <a:rPr lang="en-US" altLang="zh-CN" sz="2000" b="1">
                  <a:solidFill>
                    <a:schemeClr val="tx1"/>
                  </a:solidFill>
                  <a:latin typeface="宋体" panose="02010600030101010101" pitchFamily="2" charset="-122"/>
                </a:rPr>
                <a:t>1-</a:t>
              </a:r>
              <a:r>
                <a:rPr lang="zh-CN" altLang="en-US" sz="2000" b="1">
                  <a:solidFill>
                    <a:schemeClr val="tx1"/>
                  </a:solidFill>
                </a:rPr>
                <a:t>目标跟踪雷达</a:t>
              </a:r>
            </a:p>
          </p:txBody>
        </p:sp>
        <p:sp>
          <p:nvSpPr>
            <p:cNvPr id="18438" name="Text Box 7">
              <a:extLst>
                <a:ext uri="{FF2B5EF4-FFF2-40B4-BE49-F238E27FC236}">
                  <a16:creationId xmlns:a16="http://schemas.microsoft.com/office/drawing/2014/main" id="{455FDFD1-B542-43BA-A81C-7836B3C21026}"/>
                </a:ext>
              </a:extLst>
            </p:cNvPr>
            <p:cNvSpPr txBox="1">
              <a:spLocks noChangeArrowheads="1"/>
            </p:cNvSpPr>
            <p:nvPr/>
          </p:nvSpPr>
          <p:spPr bwMode="auto">
            <a:xfrm>
              <a:off x="7791" y="6454"/>
              <a:ext cx="10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a:r>
                <a:rPr lang="en-US" altLang="zh-CN" sz="2000" b="1">
                  <a:solidFill>
                    <a:schemeClr val="tx1"/>
                  </a:solidFill>
                </a:rPr>
                <a:t>2-</a:t>
              </a:r>
              <a:r>
                <a:rPr lang="zh-CN" altLang="en-US" sz="2000" b="1">
                  <a:solidFill>
                    <a:schemeClr val="tx1"/>
                  </a:solidFill>
                </a:rPr>
                <a:t>导弹导引雷达</a:t>
              </a:r>
            </a:p>
          </p:txBody>
        </p:sp>
        <p:sp>
          <p:nvSpPr>
            <p:cNvPr id="18439" name="Text Box 8">
              <a:extLst>
                <a:ext uri="{FF2B5EF4-FFF2-40B4-BE49-F238E27FC236}">
                  <a16:creationId xmlns:a16="http://schemas.microsoft.com/office/drawing/2014/main" id="{EFC84DF8-81E2-41BD-8CF3-C3EC2BADEAF1}"/>
                </a:ext>
              </a:extLst>
            </p:cNvPr>
            <p:cNvSpPr txBox="1">
              <a:spLocks noChangeArrowheads="1"/>
            </p:cNvSpPr>
            <p:nvPr/>
          </p:nvSpPr>
          <p:spPr bwMode="auto">
            <a:xfrm>
              <a:off x="8851" y="6434"/>
              <a:ext cx="10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a:r>
                <a:rPr lang="en-US" altLang="zh-CN" sz="2000" b="1">
                  <a:solidFill>
                    <a:schemeClr val="tx1"/>
                  </a:solidFill>
                  <a:latin typeface="宋体" panose="02010600030101010101" pitchFamily="2" charset="-122"/>
                </a:rPr>
                <a:t>3-</a:t>
              </a:r>
              <a:r>
                <a:rPr lang="zh-CN" altLang="en-US" sz="2000" b="1">
                  <a:solidFill>
                    <a:schemeClr val="tx1"/>
                  </a:solidFill>
                  <a:latin typeface="宋体" panose="02010600030101010101" pitchFamily="2" charset="-122"/>
                </a:rPr>
                <a:t>计算机</a:t>
              </a:r>
            </a:p>
          </p:txBody>
        </p:sp>
        <p:sp>
          <p:nvSpPr>
            <p:cNvPr id="18440" name="Text Box 9">
              <a:extLst>
                <a:ext uri="{FF2B5EF4-FFF2-40B4-BE49-F238E27FC236}">
                  <a16:creationId xmlns:a16="http://schemas.microsoft.com/office/drawing/2014/main" id="{8B1AFD2E-B764-4715-88F4-1827D440542C}"/>
                </a:ext>
              </a:extLst>
            </p:cNvPr>
            <p:cNvSpPr txBox="1">
              <a:spLocks noChangeArrowheads="1"/>
            </p:cNvSpPr>
            <p:nvPr/>
          </p:nvSpPr>
          <p:spPr bwMode="auto">
            <a:xfrm>
              <a:off x="9871" y="6434"/>
              <a:ext cx="10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a:r>
                <a:rPr lang="en-US" altLang="zh-CN" sz="2000" b="1">
                  <a:solidFill>
                    <a:schemeClr val="tx1"/>
                  </a:solidFill>
                </a:rPr>
                <a:t>4-</a:t>
              </a:r>
              <a:r>
                <a:rPr lang="zh-CN" altLang="en-US" sz="2000" b="1">
                  <a:solidFill>
                    <a:schemeClr val="tx1"/>
                  </a:solidFill>
                </a:rPr>
                <a:t>导弹发射架</a:t>
              </a:r>
            </a:p>
          </p:txBody>
        </p:sp>
      </p:gr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B187846-62C4-4BB6-85C5-A1EC629218E9}"/>
              </a:ext>
            </a:extLst>
          </p:cNvPr>
          <p:cNvSpPr>
            <a:spLocks noGrp="1" noChangeArrowheads="1"/>
          </p:cNvSpPr>
          <p:nvPr>
            <p:ph type="title"/>
          </p:nvPr>
        </p:nvSpPr>
        <p:spPr/>
        <p:txBody>
          <a:bodyPr/>
          <a:lstStyle/>
          <a:p>
            <a:pPr eaLnBrk="1" hangingPunct="1"/>
            <a:r>
              <a:rPr lang="zh-CN" altLang="en-US"/>
              <a:t>什么是自动化？</a:t>
            </a:r>
          </a:p>
        </p:txBody>
      </p:sp>
      <p:sp>
        <p:nvSpPr>
          <p:cNvPr id="19459" name="Rectangle 3">
            <a:extLst>
              <a:ext uri="{FF2B5EF4-FFF2-40B4-BE49-F238E27FC236}">
                <a16:creationId xmlns:a16="http://schemas.microsoft.com/office/drawing/2014/main" id="{FEFCDC36-8DEF-43F5-B4C1-E810E9DF3489}"/>
              </a:ext>
            </a:extLst>
          </p:cNvPr>
          <p:cNvSpPr>
            <a:spLocks noGrp="1" noChangeArrowheads="1"/>
          </p:cNvSpPr>
          <p:nvPr>
            <p:ph idx="1"/>
          </p:nvPr>
        </p:nvSpPr>
        <p:spPr/>
        <p:txBody>
          <a:bodyPr/>
          <a:lstStyle/>
          <a:p>
            <a:pPr eaLnBrk="1" hangingPunct="1">
              <a:lnSpc>
                <a:spcPct val="150000"/>
              </a:lnSpc>
            </a:pPr>
            <a:r>
              <a:rPr lang="zh-CN" altLang="en-US" sz="3200">
                <a:solidFill>
                  <a:schemeClr val="tx2"/>
                </a:solidFill>
                <a:latin typeface="等线" panose="02010600030101010101" pitchFamily="2" charset="-122"/>
                <a:ea typeface="等线" panose="02010600030101010101" pitchFamily="2" charset="-122"/>
              </a:rPr>
              <a:t>自动化（</a:t>
            </a:r>
            <a:r>
              <a:rPr lang="en-US" altLang="zh-CN" sz="3200">
                <a:solidFill>
                  <a:schemeClr val="tx2"/>
                </a:solidFill>
                <a:latin typeface="等线" panose="02010600030101010101" pitchFamily="2" charset="-122"/>
                <a:ea typeface="等线" panose="02010600030101010101" pitchFamily="2" charset="-122"/>
              </a:rPr>
              <a:t>Automation</a:t>
            </a:r>
            <a:r>
              <a:rPr lang="zh-CN" altLang="en-US" sz="3200">
                <a:solidFill>
                  <a:schemeClr val="tx2"/>
                </a:solidFill>
                <a:latin typeface="等线" panose="02010600030101010101" pitchFamily="2" charset="-122"/>
                <a:ea typeface="等线" panose="02010600030101010101" pitchFamily="2" charset="-122"/>
              </a:rPr>
              <a:t>）是指机器或装置在无人干预的情况下按规定的程序或指令自动地进行操作或运行。</a:t>
            </a:r>
          </a:p>
          <a:p>
            <a:pPr eaLnBrk="1" hangingPunct="1">
              <a:lnSpc>
                <a:spcPct val="150000"/>
              </a:lnSpc>
            </a:pPr>
            <a:r>
              <a:rPr lang="zh-CN" altLang="en-US" sz="3200">
                <a:solidFill>
                  <a:schemeClr val="tx2"/>
                </a:solidFill>
                <a:latin typeface="等线" panose="02010600030101010101" pitchFamily="2" charset="-122"/>
                <a:ea typeface="等线" panose="02010600030101010101" pitchFamily="2" charset="-122"/>
              </a:rPr>
              <a:t>广义上，自动化还包括模拟或再现人的智能活动。 </a:t>
            </a:r>
          </a:p>
          <a:p>
            <a:pPr eaLnBrk="1" hangingPunct="1">
              <a:lnSpc>
                <a:spcPct val="150000"/>
              </a:lnSpc>
            </a:pPr>
            <a:r>
              <a:rPr lang="zh-CN" altLang="en-US" sz="3200">
                <a:solidFill>
                  <a:schemeClr val="tx2"/>
                </a:solidFill>
                <a:latin typeface="等线" panose="02010600030101010101" pitchFamily="2" charset="-122"/>
                <a:ea typeface="等线" panose="02010600030101010101" pitchFamily="2" charset="-122"/>
              </a:rPr>
              <a:t>自动化是人类科学与技术高度发展带来的最重要的结晶，是一个国家或社会现代化水平的重要标志。 </a:t>
            </a: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CDE6724-F993-46B9-ACF4-385C3FF52CBC}"/>
              </a:ext>
            </a:extLst>
          </p:cNvPr>
          <p:cNvSpPr>
            <a:spLocks noGrp="1" noChangeArrowheads="1"/>
          </p:cNvSpPr>
          <p:nvPr>
            <p:ph type="title"/>
          </p:nvPr>
        </p:nvSpPr>
        <p:spPr/>
        <p:txBody>
          <a:bodyPr/>
          <a:lstStyle/>
          <a:p>
            <a:pPr eaLnBrk="1" hangingPunct="1"/>
            <a:r>
              <a:rPr lang="zh-CN" altLang="en-US"/>
              <a:t>自动化技术的主要特点</a:t>
            </a:r>
          </a:p>
        </p:txBody>
      </p:sp>
      <p:sp>
        <p:nvSpPr>
          <p:cNvPr id="20483" name="Rectangle 3">
            <a:extLst>
              <a:ext uri="{FF2B5EF4-FFF2-40B4-BE49-F238E27FC236}">
                <a16:creationId xmlns:a16="http://schemas.microsoft.com/office/drawing/2014/main" id="{F56ED31A-CC08-4DFA-9849-2E37C8ED6341}"/>
              </a:ext>
            </a:extLst>
          </p:cNvPr>
          <p:cNvSpPr>
            <a:spLocks noGrp="1" noChangeArrowheads="1"/>
          </p:cNvSpPr>
          <p:nvPr>
            <p:ph idx="1"/>
          </p:nvPr>
        </p:nvSpPr>
        <p:spPr>
          <a:xfrm>
            <a:off x="914400" y="1639888"/>
            <a:ext cx="4724400" cy="4530725"/>
          </a:xfrm>
        </p:spPr>
        <p:txBody>
          <a:bodyPr/>
          <a:lstStyle/>
          <a:p>
            <a:pPr eaLnBrk="1" hangingPunct="1">
              <a:lnSpc>
                <a:spcPct val="150000"/>
              </a:lnSpc>
            </a:pPr>
            <a:r>
              <a:rPr lang="zh-CN" altLang="en-US" sz="2400">
                <a:solidFill>
                  <a:schemeClr val="tx2"/>
                </a:solidFill>
              </a:rPr>
              <a:t>减少或避免繁重的体力劳动，取代或代替部分脑力劳动。</a:t>
            </a:r>
          </a:p>
          <a:p>
            <a:pPr eaLnBrk="1" hangingPunct="1">
              <a:lnSpc>
                <a:spcPct val="150000"/>
              </a:lnSpc>
            </a:pPr>
            <a:r>
              <a:rPr lang="zh-CN" altLang="en-US" sz="2400">
                <a:solidFill>
                  <a:schemeClr val="tx2"/>
                </a:solidFill>
              </a:rPr>
              <a:t>扩展和放大人的功能并创造新的功能，使人从恶劣、危险的工作环境中解放出来 。</a:t>
            </a:r>
          </a:p>
          <a:p>
            <a:pPr eaLnBrk="1" hangingPunct="1">
              <a:lnSpc>
                <a:spcPct val="150000"/>
              </a:lnSpc>
            </a:pPr>
            <a:r>
              <a:rPr lang="zh-CN" altLang="en-US" sz="2400">
                <a:solidFill>
                  <a:schemeClr val="tx2"/>
                </a:solidFill>
              </a:rPr>
              <a:t>可以极大地提高劳动生产率。</a:t>
            </a:r>
          </a:p>
          <a:p>
            <a:pPr eaLnBrk="1" hangingPunct="1">
              <a:lnSpc>
                <a:spcPct val="150000"/>
              </a:lnSpc>
            </a:pPr>
            <a:r>
              <a:rPr lang="zh-CN" altLang="en-US" sz="2400">
                <a:solidFill>
                  <a:schemeClr val="tx2"/>
                </a:solidFill>
              </a:rPr>
              <a:t>扩展人的体力和脑力功能，增强人类认识世界和改造世界的能力。 </a:t>
            </a:r>
          </a:p>
        </p:txBody>
      </p:sp>
      <p:pic>
        <p:nvPicPr>
          <p:cNvPr id="20484" name="Picture 5">
            <a:extLst>
              <a:ext uri="{FF2B5EF4-FFF2-40B4-BE49-F238E27FC236}">
                <a16:creationId xmlns:a16="http://schemas.microsoft.com/office/drawing/2014/main" id="{4F7825D9-1039-434C-8E57-85C2A23D4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613" y="1828800"/>
            <a:ext cx="3608387"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D26A54-4502-42E0-8331-CF529D93E478}"/>
              </a:ext>
            </a:extLst>
          </p:cNvPr>
          <p:cNvSpPr>
            <a:spLocks noGrp="1" noChangeArrowheads="1"/>
          </p:cNvSpPr>
          <p:nvPr>
            <p:ph type="title"/>
          </p:nvPr>
        </p:nvSpPr>
        <p:spPr/>
        <p:txBody>
          <a:bodyPr/>
          <a:lstStyle/>
          <a:p>
            <a:pPr eaLnBrk="1" hangingPunct="1"/>
            <a:r>
              <a:rPr lang="zh-CN" altLang="en-US"/>
              <a:t>什么是</a:t>
            </a:r>
            <a:r>
              <a:rPr lang="zh-CN" altLang="en-US" sz="4600"/>
              <a:t>自动控制</a:t>
            </a:r>
            <a:r>
              <a:rPr lang="zh-CN" altLang="en-US"/>
              <a:t>？</a:t>
            </a:r>
          </a:p>
        </p:txBody>
      </p:sp>
      <p:sp>
        <p:nvSpPr>
          <p:cNvPr id="21507" name="Rectangle 3">
            <a:extLst>
              <a:ext uri="{FF2B5EF4-FFF2-40B4-BE49-F238E27FC236}">
                <a16:creationId xmlns:a16="http://schemas.microsoft.com/office/drawing/2014/main" id="{8877AA67-1023-4CC7-A49E-8A3B5DFC98AB}"/>
              </a:ext>
            </a:extLst>
          </p:cNvPr>
          <p:cNvSpPr>
            <a:spLocks noGrp="1" noChangeArrowheads="1"/>
          </p:cNvSpPr>
          <p:nvPr>
            <p:ph idx="1"/>
          </p:nvPr>
        </p:nvSpPr>
        <p:spPr/>
        <p:txBody>
          <a:bodyPr/>
          <a:lstStyle/>
          <a:p>
            <a:pPr eaLnBrk="1" hangingPunct="1">
              <a:lnSpc>
                <a:spcPct val="150000"/>
              </a:lnSpc>
            </a:pPr>
            <a:r>
              <a:rPr lang="zh-CN" altLang="en-US" sz="2800">
                <a:solidFill>
                  <a:schemeClr val="tx2"/>
                </a:solidFill>
                <a:latin typeface="等线" panose="02010600030101010101" pitchFamily="2" charset="-122"/>
                <a:ea typeface="等线" panose="02010600030101010101" pitchFamily="2" charset="-122"/>
              </a:rPr>
              <a:t>自动控制</a:t>
            </a:r>
            <a:r>
              <a:rPr lang="zh-CN" altLang="en-US" sz="2800">
                <a:latin typeface="等线" panose="02010600030101010101" pitchFamily="2" charset="-122"/>
                <a:ea typeface="等线" panose="02010600030101010101" pitchFamily="2" charset="-122"/>
              </a:rPr>
              <a:t>（</a:t>
            </a:r>
            <a:r>
              <a:rPr lang="en-US" altLang="zh-CN" sz="2800">
                <a:latin typeface="等线" panose="02010600030101010101" pitchFamily="2" charset="-122"/>
                <a:ea typeface="等线" panose="02010600030101010101" pitchFamily="2" charset="-122"/>
              </a:rPr>
              <a:t>Automatic Control</a:t>
            </a:r>
            <a:r>
              <a:rPr lang="zh-CN" altLang="en-US" sz="2800">
                <a:latin typeface="等线" panose="02010600030101010101" pitchFamily="2" charset="-122"/>
                <a:ea typeface="等线" panose="02010600030101010101" pitchFamily="2" charset="-122"/>
              </a:rPr>
              <a:t>）是关于受控系统的分析、设计和运行的理论和技术，是自动化的核心和基础 。</a:t>
            </a:r>
          </a:p>
          <a:p>
            <a:pPr eaLnBrk="1" hangingPunct="1">
              <a:lnSpc>
                <a:spcPct val="150000"/>
              </a:lnSpc>
            </a:pPr>
            <a:r>
              <a:rPr lang="zh-CN" altLang="en-US" sz="2800">
                <a:latin typeface="等线" panose="02010600030101010101" pitchFamily="2" charset="-122"/>
                <a:ea typeface="等线" panose="02010600030101010101" pitchFamily="2" charset="-122"/>
              </a:rPr>
              <a:t>自动化主要研究的是人造系统的控制问题 ，对于工程系统而言，两者的含义是相近的。 </a:t>
            </a:r>
          </a:p>
          <a:p>
            <a:pPr eaLnBrk="1" hangingPunct="1">
              <a:lnSpc>
                <a:spcPct val="150000"/>
              </a:lnSpc>
            </a:pPr>
            <a:r>
              <a:rPr lang="zh-CN" altLang="en-US" sz="2800">
                <a:latin typeface="等线" panose="02010600030101010101" pitchFamily="2" charset="-122"/>
                <a:ea typeface="等线" panose="02010600030101010101" pitchFamily="2" charset="-122"/>
              </a:rPr>
              <a:t>对社会、经济、生物、环境等非人造系统的控制问题，形成了生物控制、经济控制、社会控制及人口控制等分支。 </a:t>
            </a: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E8D8E1E-EF7D-4F9E-B4FC-909CCF551E20}"/>
              </a:ext>
            </a:extLst>
          </p:cNvPr>
          <p:cNvSpPr>
            <a:spLocks noGrp="1" noChangeArrowheads="1"/>
          </p:cNvSpPr>
          <p:nvPr>
            <p:ph type="title"/>
          </p:nvPr>
        </p:nvSpPr>
        <p:spPr/>
        <p:txBody>
          <a:bodyPr/>
          <a:lstStyle/>
          <a:p>
            <a:pPr eaLnBrk="1" hangingPunct="1"/>
            <a:r>
              <a:rPr lang="zh-CN" altLang="en-US"/>
              <a:t>学科指导思想</a:t>
            </a:r>
            <a:r>
              <a:rPr lang="en-US" altLang="zh-CN">
                <a:latin typeface="Arial" panose="020B0604020202020204" pitchFamily="34" charset="0"/>
              </a:rPr>
              <a:t>——</a:t>
            </a:r>
            <a:r>
              <a:rPr lang="en-US" altLang="zh-CN"/>
              <a:t>Cybernetics</a:t>
            </a:r>
          </a:p>
        </p:txBody>
      </p:sp>
      <p:sp>
        <p:nvSpPr>
          <p:cNvPr id="22531" name="Rectangle 3">
            <a:extLst>
              <a:ext uri="{FF2B5EF4-FFF2-40B4-BE49-F238E27FC236}">
                <a16:creationId xmlns:a16="http://schemas.microsoft.com/office/drawing/2014/main" id="{912C62E3-6FA4-4784-A7E7-0D6057D7D7DE}"/>
              </a:ext>
            </a:extLst>
          </p:cNvPr>
          <p:cNvSpPr>
            <a:spLocks noGrp="1" noChangeArrowheads="1"/>
          </p:cNvSpPr>
          <p:nvPr>
            <p:ph type="body" sz="half" idx="1"/>
          </p:nvPr>
        </p:nvSpPr>
        <p:spPr>
          <a:xfrm>
            <a:off x="914400" y="1600200"/>
            <a:ext cx="7391400" cy="5105400"/>
          </a:xfrm>
        </p:spPr>
        <p:txBody>
          <a:bodyPr/>
          <a:lstStyle/>
          <a:p>
            <a:pPr eaLnBrk="1" hangingPunct="1">
              <a:lnSpc>
                <a:spcPct val="150000"/>
              </a:lnSpc>
            </a:pPr>
            <a:r>
              <a:rPr lang="zh-CN" altLang="en-US" sz="2800">
                <a:latin typeface="等线" panose="02010600030101010101" pitchFamily="2" charset="-122"/>
                <a:ea typeface="等线" panose="02010600030101010101" pitchFamily="2" charset="-122"/>
              </a:rPr>
              <a:t>维纳</a:t>
            </a:r>
            <a:r>
              <a:rPr lang="en-US" altLang="zh-CN" sz="2800">
                <a:latin typeface="等线" panose="02010600030101010101" pitchFamily="2" charset="-122"/>
                <a:ea typeface="等线" panose="02010600030101010101" pitchFamily="2" charset="-122"/>
              </a:rPr>
              <a:t>1948</a:t>
            </a:r>
            <a:r>
              <a:rPr lang="zh-CN" altLang="en-US" sz="2800">
                <a:latin typeface="等线" panose="02010600030101010101" pitchFamily="2" charset="-122"/>
                <a:ea typeface="等线" panose="02010600030101010101" pitchFamily="2" charset="-122"/>
              </a:rPr>
              <a:t>年创立控制论，他将控制论定义为“</a:t>
            </a:r>
            <a:r>
              <a:rPr lang="zh-CN" altLang="en-US" sz="2800" u="sng">
                <a:solidFill>
                  <a:srgbClr val="0033CC"/>
                </a:solidFill>
                <a:latin typeface="等线" panose="02010600030101010101" pitchFamily="2" charset="-122"/>
                <a:ea typeface="等线" panose="02010600030101010101" pitchFamily="2" charset="-122"/>
              </a:rPr>
              <a:t>研究动物和机器中控制和通信的科学</a:t>
            </a:r>
            <a:r>
              <a:rPr lang="zh-CN" altLang="en-US" sz="2800">
                <a:latin typeface="等线" panose="02010600030101010101" pitchFamily="2" charset="-122"/>
                <a:ea typeface="等线" panose="02010600030101010101" pitchFamily="2" charset="-122"/>
              </a:rPr>
              <a:t>”。 </a:t>
            </a:r>
          </a:p>
          <a:p>
            <a:pPr eaLnBrk="1" hangingPunct="1">
              <a:lnSpc>
                <a:spcPct val="150000"/>
              </a:lnSpc>
            </a:pPr>
            <a:r>
              <a:rPr lang="zh-CN" altLang="en-US" sz="2800">
                <a:latin typeface="等线" panose="02010600030101010101" pitchFamily="2" charset="-122"/>
                <a:ea typeface="等线" panose="02010600030101010101" pitchFamily="2" charset="-122"/>
              </a:rPr>
              <a:t>随着计算机技术的高速发展和应用，控制论已经成为研究各类系统中</a:t>
            </a:r>
            <a:r>
              <a:rPr lang="zh-CN" altLang="en-US" sz="2800" b="1">
                <a:solidFill>
                  <a:srgbClr val="FF8CFF"/>
                </a:solidFill>
                <a:latin typeface="等线" panose="02010600030101010101" pitchFamily="2" charset="-122"/>
                <a:ea typeface="等线" panose="02010600030101010101" pitchFamily="2" charset="-122"/>
              </a:rPr>
              <a:t>共同</a:t>
            </a:r>
            <a:r>
              <a:rPr lang="zh-CN" altLang="en-US" sz="2800">
                <a:latin typeface="等线" panose="02010600030101010101" pitchFamily="2" charset="-122"/>
                <a:ea typeface="等线" panose="02010600030101010101" pitchFamily="2" charset="-122"/>
              </a:rPr>
              <a:t>的控制规律的科学。</a:t>
            </a:r>
          </a:p>
          <a:p>
            <a:pPr eaLnBrk="1" hangingPunct="1">
              <a:lnSpc>
                <a:spcPct val="150000"/>
              </a:lnSpc>
            </a:pPr>
            <a:r>
              <a:rPr lang="zh-CN" altLang="en-US" sz="2800">
                <a:latin typeface="等线" panose="02010600030101010101" pitchFamily="2" charset="-122"/>
                <a:ea typeface="等线" panose="02010600030101010101" pitchFamily="2" charset="-122"/>
              </a:rPr>
              <a:t>我国著名的科学家钱学森创造性地发展了控制论</a:t>
            </a:r>
            <a:r>
              <a:rPr lang="en-US" altLang="zh-CN" sz="2800">
                <a:latin typeface="等线" panose="02010600030101010101" pitchFamily="2" charset="-122"/>
                <a:ea typeface="等线" panose="02010600030101010101" pitchFamily="2" charset="-122"/>
              </a:rPr>
              <a:t>——</a:t>
            </a:r>
            <a:r>
              <a:rPr lang="zh-CN" altLang="en-US" sz="2800" b="1">
                <a:solidFill>
                  <a:srgbClr val="FF8CFF"/>
                </a:solidFill>
                <a:latin typeface="等线" panose="02010600030101010101" pitchFamily="2" charset="-122"/>
                <a:ea typeface="等线" panose="02010600030101010101" pitchFamily="2" charset="-122"/>
              </a:rPr>
              <a:t>工程控制论</a:t>
            </a:r>
            <a:r>
              <a:rPr lang="zh-CN" altLang="en-US" sz="2800">
                <a:latin typeface="等线" panose="02010600030101010101" pitchFamily="2" charset="-122"/>
                <a:ea typeface="等线" panose="02010600030101010101" pitchFamily="2" charset="-122"/>
              </a:rPr>
              <a:t>。  </a:t>
            </a:r>
          </a:p>
        </p:txBody>
      </p:sp>
      <p:graphicFrame>
        <p:nvGraphicFramePr>
          <p:cNvPr id="22532" name="Object 5">
            <a:extLst>
              <a:ext uri="{FF2B5EF4-FFF2-40B4-BE49-F238E27FC236}">
                <a16:creationId xmlns:a16="http://schemas.microsoft.com/office/drawing/2014/main" id="{9A54E7F4-EDD0-40D7-AD48-B7D139A80C8E}"/>
              </a:ext>
            </a:extLst>
          </p:cNvPr>
          <p:cNvGraphicFramePr>
            <a:graphicFrameLocks noGrp="1" noChangeAspect="1"/>
          </p:cNvGraphicFramePr>
          <p:nvPr>
            <p:ph sz="half" idx="2"/>
          </p:nvPr>
        </p:nvGraphicFramePr>
        <p:xfrm>
          <a:off x="8713788" y="1524000"/>
          <a:ext cx="1954212" cy="2438400"/>
        </p:xfrm>
        <a:graphic>
          <a:graphicData uri="http://schemas.openxmlformats.org/presentationml/2006/ole">
            <mc:AlternateContent xmlns:mc="http://schemas.openxmlformats.org/markup-compatibility/2006">
              <mc:Choice xmlns:v="urn:schemas-microsoft-com:vml" Requires="v">
                <p:oleObj spid="_x0000_s22535" r:id="rId3" imgW="1821338" imgH="2270957" progId="MSPhotoEd.3">
                  <p:embed/>
                </p:oleObj>
              </mc:Choice>
              <mc:Fallback>
                <p:oleObj r:id="rId3" imgW="1821338" imgH="2270957" progId="MSPhotoEd.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788" y="1524000"/>
                        <a:ext cx="19542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2533" name="Picture 4">
            <a:extLst>
              <a:ext uri="{FF2B5EF4-FFF2-40B4-BE49-F238E27FC236}">
                <a16:creationId xmlns:a16="http://schemas.microsoft.com/office/drawing/2014/main" id="{7E2C2890-D2A0-4001-B767-C2DB5FBA3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038" y="4038600"/>
            <a:ext cx="19859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626CC9C-7A65-4378-87F7-1FEBD114CD52}"/>
              </a:ext>
            </a:extLst>
          </p:cNvPr>
          <p:cNvSpPr>
            <a:spLocks noGrp="1" noChangeArrowheads="1"/>
          </p:cNvSpPr>
          <p:nvPr>
            <p:ph type="title"/>
          </p:nvPr>
        </p:nvSpPr>
        <p:spPr/>
        <p:txBody>
          <a:bodyPr/>
          <a:lstStyle/>
          <a:p>
            <a:pPr eaLnBrk="1" hangingPunct="1"/>
            <a:r>
              <a:rPr lang="zh-CN" altLang="en-US"/>
              <a:t>与其他学科的关系</a:t>
            </a:r>
          </a:p>
        </p:txBody>
      </p:sp>
      <p:sp>
        <p:nvSpPr>
          <p:cNvPr id="23555" name="Rectangle 3">
            <a:extLst>
              <a:ext uri="{FF2B5EF4-FFF2-40B4-BE49-F238E27FC236}">
                <a16:creationId xmlns:a16="http://schemas.microsoft.com/office/drawing/2014/main" id="{E8229FED-31E4-4040-B38A-EA7964235DA4}"/>
              </a:ext>
            </a:extLst>
          </p:cNvPr>
          <p:cNvSpPr>
            <a:spLocks noGrp="1" noChangeArrowheads="1"/>
          </p:cNvSpPr>
          <p:nvPr>
            <p:ph idx="1"/>
          </p:nvPr>
        </p:nvSpPr>
        <p:spPr/>
        <p:txBody>
          <a:bodyPr/>
          <a:lstStyle/>
          <a:p>
            <a:pPr eaLnBrk="1" hangingPunct="1">
              <a:lnSpc>
                <a:spcPct val="150000"/>
              </a:lnSpc>
            </a:pPr>
            <a:r>
              <a:rPr lang="zh-CN" altLang="en-US" sz="2400">
                <a:latin typeface="等线" panose="02010600030101010101" pitchFamily="2" charset="-122"/>
                <a:ea typeface="等线" panose="02010600030101010101" pitchFamily="2" charset="-122"/>
              </a:rPr>
              <a:t>能源、动力、化工、机械等学科主要考虑</a:t>
            </a:r>
            <a:r>
              <a:rPr lang="zh-CN" altLang="en-US" sz="2400">
                <a:solidFill>
                  <a:srgbClr val="0033CC"/>
                </a:solidFill>
                <a:latin typeface="等线" panose="02010600030101010101" pitchFamily="2" charset="-122"/>
                <a:ea typeface="等线" panose="02010600030101010101" pitchFamily="2" charset="-122"/>
              </a:rPr>
              <a:t>物质流动与能量交换</a:t>
            </a:r>
            <a:r>
              <a:rPr lang="zh-CN" altLang="en-US" sz="2400">
                <a:latin typeface="等线" panose="02010600030101010101" pitchFamily="2" charset="-122"/>
                <a:ea typeface="等线" panose="02010600030101010101" pitchFamily="2" charset="-122"/>
              </a:rPr>
              <a:t>，本学科主要关注信息获取、信息传播、信息处理、信息存储和信息利用等</a:t>
            </a:r>
            <a:r>
              <a:rPr lang="zh-CN" altLang="en-US" sz="2400">
                <a:solidFill>
                  <a:srgbClr val="0033CC"/>
                </a:solidFill>
                <a:latin typeface="等线" panose="02010600030101010101" pitchFamily="2" charset="-122"/>
                <a:ea typeface="等线" panose="02010600030101010101" pitchFamily="2" charset="-122"/>
              </a:rPr>
              <a:t>信息流问题</a:t>
            </a:r>
            <a:r>
              <a:rPr lang="zh-CN" altLang="en-US" sz="2400">
                <a:latin typeface="等线" panose="02010600030101010101" pitchFamily="2" charset="-122"/>
                <a:ea typeface="等线" panose="02010600030101010101" pitchFamily="2" charset="-122"/>
              </a:rPr>
              <a:t>。 </a:t>
            </a:r>
          </a:p>
          <a:p>
            <a:pPr eaLnBrk="1" hangingPunct="1">
              <a:lnSpc>
                <a:spcPct val="150000"/>
              </a:lnSpc>
            </a:pPr>
            <a:r>
              <a:rPr lang="zh-CN" altLang="en-US" sz="2400">
                <a:latin typeface="等线" panose="02010600030101010101" pitchFamily="2" charset="-122"/>
                <a:ea typeface="等线" panose="02010600030101010101" pitchFamily="2" charset="-122"/>
              </a:rPr>
              <a:t>与一般的信息学科也不同，本学科面向实际系统，研究信息的获取、处理和利用的方法和技术，</a:t>
            </a:r>
            <a:r>
              <a:rPr lang="zh-CN" altLang="en-US" sz="2400">
                <a:solidFill>
                  <a:srgbClr val="0033CC"/>
                </a:solidFill>
                <a:latin typeface="等线" panose="02010600030101010101" pitchFamily="2" charset="-122"/>
                <a:ea typeface="等线" panose="02010600030101010101" pitchFamily="2" charset="-122"/>
              </a:rPr>
              <a:t>特别着重于对系统行为进行干涉与控制以实现人们期望的目标</a:t>
            </a:r>
            <a:r>
              <a:rPr lang="zh-CN" altLang="en-US" sz="2400">
                <a:latin typeface="等线" panose="02010600030101010101" pitchFamily="2" charset="-122"/>
                <a:ea typeface="等线" panose="02010600030101010101" pitchFamily="2" charset="-122"/>
              </a:rPr>
              <a:t>。</a:t>
            </a:r>
          </a:p>
          <a:p>
            <a:pPr eaLnBrk="1" hangingPunct="1">
              <a:lnSpc>
                <a:spcPct val="150000"/>
              </a:lnSpc>
            </a:pPr>
            <a:r>
              <a:rPr lang="zh-CN" altLang="en-US" sz="2400">
                <a:latin typeface="等线" panose="02010600030101010101" pitchFamily="2" charset="-122"/>
                <a:ea typeface="等线" panose="02010600030101010101" pitchFamily="2" charset="-122"/>
              </a:rPr>
              <a:t>本学科用较抽象的方式来研究一切控制系统的信息传输和信息处理的特点和规律，</a:t>
            </a:r>
            <a:r>
              <a:rPr lang="zh-CN" altLang="en-US" sz="2400">
                <a:solidFill>
                  <a:srgbClr val="0033CC"/>
                </a:solidFill>
                <a:latin typeface="等线" panose="02010600030101010101" pitchFamily="2" charset="-122"/>
                <a:ea typeface="等线" panose="02010600030101010101" pitchFamily="2" charset="-122"/>
              </a:rPr>
              <a:t>研究不同的控制规律达到不同的控制目的</a:t>
            </a:r>
            <a:r>
              <a:rPr lang="zh-CN" altLang="en-US" sz="2400">
                <a:latin typeface="等线" panose="02010600030101010101" pitchFamily="2" charset="-122"/>
                <a:ea typeface="等线" panose="02010600030101010101" pitchFamily="2" charset="-122"/>
              </a:rPr>
              <a:t>。  </a:t>
            </a: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794B066-A5A8-4297-96EC-164900C3E34B}"/>
              </a:ext>
            </a:extLst>
          </p:cNvPr>
          <p:cNvSpPr>
            <a:spLocks noGrp="1" noChangeArrowheads="1"/>
          </p:cNvSpPr>
          <p:nvPr>
            <p:ph type="title"/>
          </p:nvPr>
        </p:nvSpPr>
        <p:spPr/>
        <p:txBody>
          <a:bodyPr/>
          <a:lstStyle/>
          <a:p>
            <a:pPr eaLnBrk="1" hangingPunct="1"/>
            <a:r>
              <a:rPr lang="zh-CN" altLang="en-US">
                <a:latin typeface="黑体" panose="02010609060101010101" pitchFamily="49" charset="-122"/>
                <a:ea typeface="黑体" panose="02010609060101010101" pitchFamily="49" charset="-122"/>
              </a:rPr>
              <a:t>自 动 化 的 作 用</a:t>
            </a:r>
          </a:p>
        </p:txBody>
      </p:sp>
      <p:sp>
        <p:nvSpPr>
          <p:cNvPr id="24579" name="Rectangle 3">
            <a:extLst>
              <a:ext uri="{FF2B5EF4-FFF2-40B4-BE49-F238E27FC236}">
                <a16:creationId xmlns:a16="http://schemas.microsoft.com/office/drawing/2014/main" id="{59ED92E2-C8CF-4369-8B5B-18227D01F843}"/>
              </a:ext>
            </a:extLst>
          </p:cNvPr>
          <p:cNvSpPr>
            <a:spLocks noGrp="1" noChangeArrowheads="1"/>
          </p:cNvSpPr>
          <p:nvPr>
            <p:ph idx="1"/>
          </p:nvPr>
        </p:nvSpPr>
        <p:spPr/>
        <p:txBody>
          <a:bodyPr/>
          <a:lstStyle/>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提高社会生产率和工作效率；</a:t>
            </a:r>
          </a:p>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改善人的生产与生活条件；</a:t>
            </a:r>
          </a:p>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节约能源和原材料消耗；</a:t>
            </a:r>
          </a:p>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保证产品质量；</a:t>
            </a:r>
          </a:p>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 改善劳动条件，减轻体力、脑力劳动；</a:t>
            </a:r>
          </a:p>
          <a:p>
            <a:pPr marL="533400" indent="-533400" eaLnBrk="1" hangingPunct="1">
              <a:lnSpc>
                <a:spcPct val="150000"/>
              </a:lnSpc>
              <a:buFont typeface="Wingdings" panose="05000000000000000000" pitchFamily="2" charset="2"/>
              <a:buAutoNum type="arabicPeriod"/>
            </a:pPr>
            <a:r>
              <a:rPr lang="zh-CN" altLang="en-US" sz="2400">
                <a:latin typeface="等线" panose="02010600030101010101" pitchFamily="2" charset="-122"/>
                <a:ea typeface="等线" panose="02010600030101010101" pitchFamily="2" charset="-122"/>
              </a:rPr>
              <a:t>改进生产工艺和管理体制。</a:t>
            </a:r>
          </a:p>
        </p:txBody>
      </p:sp>
      <p:sp>
        <p:nvSpPr>
          <p:cNvPr id="24580" name="AutoShape 5">
            <a:extLst>
              <a:ext uri="{FF2B5EF4-FFF2-40B4-BE49-F238E27FC236}">
                <a16:creationId xmlns:a16="http://schemas.microsoft.com/office/drawing/2014/main" id="{15842F67-4236-45D6-A529-F046CB9C603E}"/>
              </a:ext>
            </a:extLst>
          </p:cNvPr>
          <p:cNvSpPr>
            <a:spLocks noChangeArrowheads="1"/>
          </p:cNvSpPr>
          <p:nvPr/>
        </p:nvSpPr>
        <p:spPr bwMode="auto">
          <a:xfrm>
            <a:off x="2133600" y="5437188"/>
            <a:ext cx="7848600" cy="1143000"/>
          </a:xfrm>
          <a:prstGeom prst="roundRect">
            <a:avLst>
              <a:gd name="adj" fmla="val 16667"/>
            </a:avLst>
          </a:prstGeom>
          <a:gradFill rotWithShape="1">
            <a:gsLst>
              <a:gs pos="0">
                <a:srgbClr val="767676"/>
              </a:gs>
              <a:gs pos="50000">
                <a:srgbClr val="FFFFFF"/>
              </a:gs>
              <a:gs pos="100000">
                <a:srgbClr val="767676"/>
              </a:gs>
            </a:gsLst>
            <a:lin ang="5400000" scaled="1"/>
          </a:gradFill>
          <a:ln w="9525">
            <a:solidFill>
              <a:schemeClr val="tx1"/>
            </a:solidFill>
            <a:round/>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chemeClr val="tx1"/>
                </a:solidFill>
                <a:latin typeface="Arial" panose="020B0604020202020204" pitchFamily="34" charset="0"/>
                <a:ea typeface="华文行楷" panose="02010800040101010101" pitchFamily="2" charset="-122"/>
              </a:rPr>
              <a:t>自动化是一个国家或社会现代化水平的重要标志</a:t>
            </a: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52AD5F1-FA5E-4A21-8C30-C699ECB68E56}"/>
              </a:ext>
            </a:extLst>
          </p:cNvPr>
          <p:cNvSpPr>
            <a:spLocks noGrp="1" noChangeArrowheads="1"/>
          </p:cNvSpPr>
          <p:nvPr>
            <p:ph type="title"/>
          </p:nvPr>
        </p:nvSpPr>
        <p:spPr/>
        <p:txBody>
          <a:bodyPr/>
          <a:lstStyle/>
          <a:p>
            <a:pPr eaLnBrk="1" hangingPunct="1"/>
            <a:r>
              <a:rPr lang="zh-CN" altLang="en-US" sz="3800"/>
              <a:t>自动化的研究内容</a:t>
            </a:r>
          </a:p>
        </p:txBody>
      </p:sp>
      <p:sp>
        <p:nvSpPr>
          <p:cNvPr id="22531" name="Rectangle 3">
            <a:extLst>
              <a:ext uri="{FF2B5EF4-FFF2-40B4-BE49-F238E27FC236}">
                <a16:creationId xmlns:a16="http://schemas.microsoft.com/office/drawing/2014/main" id="{C97B37AC-5956-4DA8-BCE1-BEB312E59197}"/>
              </a:ext>
            </a:extLst>
          </p:cNvPr>
          <p:cNvSpPr>
            <a:spLocks noGrp="1" noChangeArrowheads="1"/>
          </p:cNvSpPr>
          <p:nvPr>
            <p:ph idx="1"/>
          </p:nvPr>
        </p:nvSpPr>
        <p:spPr/>
        <p:txBody>
          <a:bodyPr/>
          <a:lstStyle/>
          <a:p>
            <a:pPr eaLnBrk="1" hangingPunct="1">
              <a:defRPr/>
            </a:pPr>
            <a:r>
              <a:rPr kumimoji="1" lang="zh-CN" altLang="en-US" sz="3200" dirty="0">
                <a:latin typeface="等线" panose="02010600030101010101" pitchFamily="2" charset="-122"/>
                <a:ea typeface="等线" panose="02010600030101010101" pitchFamily="2" charset="-122"/>
              </a:rPr>
              <a:t>有</a:t>
            </a:r>
            <a:r>
              <a:rPr kumimoji="1" lang="zh-CN" altLang="en-US" sz="3200" dirty="0">
                <a:solidFill>
                  <a:srgbClr val="0033CC"/>
                </a:solidFill>
                <a:latin typeface="等线" panose="02010600030101010101" pitchFamily="2" charset="-122"/>
                <a:ea typeface="等线" panose="02010600030101010101" pitchFamily="2" charset="-122"/>
              </a:rPr>
              <a:t>反馈控制</a:t>
            </a:r>
            <a:r>
              <a:rPr kumimoji="1" lang="zh-CN" altLang="en-US" sz="3200" dirty="0">
                <a:latin typeface="等线" panose="02010600030101010101" pitchFamily="2" charset="-122"/>
                <a:ea typeface="等线" panose="02010600030101010101" pitchFamily="2" charset="-122"/>
              </a:rPr>
              <a:t>和</a:t>
            </a:r>
            <a:r>
              <a:rPr kumimoji="1" lang="zh-CN" altLang="en-US" sz="3200" dirty="0">
                <a:solidFill>
                  <a:srgbClr val="0033CC"/>
                </a:solidFill>
                <a:latin typeface="等线" panose="02010600030101010101" pitchFamily="2" charset="-122"/>
                <a:ea typeface="等线" panose="02010600030101010101" pitchFamily="2" charset="-122"/>
              </a:rPr>
              <a:t>信号处理</a:t>
            </a:r>
            <a:r>
              <a:rPr kumimoji="1" lang="zh-CN" altLang="en-US" sz="3200" dirty="0">
                <a:latin typeface="等线" panose="02010600030101010101" pitchFamily="2" charset="-122"/>
                <a:ea typeface="等线" panose="02010600030101010101" pitchFamily="2" charset="-122"/>
              </a:rPr>
              <a:t>两个方面，包括理论、方法、应用、硬件和软件等。</a:t>
            </a:r>
          </a:p>
          <a:p>
            <a:pPr eaLnBrk="1" hangingPunct="1">
              <a:defRPr/>
            </a:pPr>
            <a:r>
              <a:rPr kumimoji="1" lang="zh-CN" altLang="en-US" sz="3200" dirty="0">
                <a:latin typeface="等线" panose="02010600030101010101" pitchFamily="2" charset="-122"/>
                <a:ea typeface="等线" panose="02010600030101010101" pitchFamily="2" charset="-122"/>
              </a:rPr>
              <a:t>从应用观点来看，研究内容有：</a:t>
            </a:r>
          </a:p>
          <a:p>
            <a:pPr marL="557530" lvl="1" indent="-214630" eaLnBrk="1" hangingPunct="1">
              <a:defRPr/>
            </a:pPr>
            <a:r>
              <a:rPr kumimoji="1" lang="zh-CN" altLang="en-US" sz="3000" dirty="0">
                <a:latin typeface="等线" panose="02010600030101010101" pitchFamily="2" charset="-122"/>
                <a:ea typeface="等线" panose="02010600030101010101" pitchFamily="2" charset="-122"/>
              </a:rPr>
              <a:t>过程工业自动化</a:t>
            </a:r>
          </a:p>
          <a:p>
            <a:pPr marL="557530" lvl="1" indent="-214630" eaLnBrk="1" hangingPunct="1">
              <a:defRPr/>
            </a:pPr>
            <a:r>
              <a:rPr kumimoji="1" lang="zh-CN" altLang="en-US" sz="3000" dirty="0">
                <a:latin typeface="等线" panose="02010600030101010101" pitchFamily="2" charset="-122"/>
                <a:ea typeface="等线" panose="02010600030101010101" pitchFamily="2" charset="-122"/>
              </a:rPr>
              <a:t>机械制造自动化</a:t>
            </a:r>
          </a:p>
          <a:p>
            <a:pPr marL="557530" lvl="1" indent="-214630" eaLnBrk="1" hangingPunct="1">
              <a:defRPr/>
            </a:pPr>
            <a:r>
              <a:rPr kumimoji="1" lang="zh-CN" altLang="en-US" sz="3000" dirty="0">
                <a:latin typeface="等线" panose="02010600030101010101" pitchFamily="2" charset="-122"/>
                <a:ea typeface="等线" panose="02010600030101010101" pitchFamily="2" charset="-122"/>
              </a:rPr>
              <a:t>武器及军事自动化</a:t>
            </a:r>
          </a:p>
          <a:p>
            <a:pPr marL="557530" lvl="1" indent="-214630" eaLnBrk="1" hangingPunct="1">
              <a:defRPr/>
            </a:pPr>
            <a:r>
              <a:rPr kumimoji="1" lang="zh-CN" altLang="en-US" sz="3000" dirty="0">
                <a:latin typeface="等线" panose="02010600030101010101" pitchFamily="2" charset="-122"/>
                <a:ea typeface="等线" panose="02010600030101010101" pitchFamily="2" charset="-122"/>
              </a:rPr>
              <a:t>办公室自动化</a:t>
            </a:r>
          </a:p>
          <a:p>
            <a:pPr marL="557530" lvl="1" indent="-214630" eaLnBrk="1" hangingPunct="1">
              <a:defRPr/>
            </a:pPr>
            <a:r>
              <a:rPr kumimoji="1" lang="zh-CN" altLang="en-US" sz="3000" dirty="0">
                <a:latin typeface="等线" panose="02010600030101010101" pitchFamily="2" charset="-122"/>
                <a:ea typeface="等线" panose="02010600030101010101" pitchFamily="2" charset="-122"/>
              </a:rPr>
              <a:t>家庭自动化等。</a:t>
            </a:r>
            <a:endParaRPr kumimoji="1" lang="zh-CN" altLang="en-US" sz="1950" b="1" dirty="0">
              <a:latin typeface="等线" panose="02010600030101010101" pitchFamily="2" charset="-122"/>
              <a:ea typeface="等线" panose="02010600030101010101" pitchFamily="2" charset="-122"/>
            </a:endParaRPr>
          </a:p>
          <a:p>
            <a:pPr eaLnBrk="1" hangingPunct="1">
              <a:defRPr/>
            </a:pPr>
            <a:endParaRPr lang="en-US" altLang="zh-CN" dirty="0">
              <a:latin typeface="等线" panose="02010600030101010101" pitchFamily="2" charset="-122"/>
              <a:ea typeface="等线" panose="02010600030101010101" pitchFamily="2" charset="-122"/>
            </a:endParaRPr>
          </a:p>
        </p:txBody>
      </p:sp>
      <p:sp>
        <p:nvSpPr>
          <p:cNvPr id="52228" name="AutoShape 4">
            <a:extLst>
              <a:ext uri="{FF2B5EF4-FFF2-40B4-BE49-F238E27FC236}">
                <a16:creationId xmlns:a16="http://schemas.microsoft.com/office/drawing/2014/main" id="{1D31F5DA-E7AE-4735-88F1-DD874BD5D329}"/>
              </a:ext>
            </a:extLst>
          </p:cNvPr>
          <p:cNvSpPr>
            <a:spLocks noChangeArrowheads="1"/>
          </p:cNvSpPr>
          <p:nvPr/>
        </p:nvSpPr>
        <p:spPr bwMode="auto">
          <a:xfrm>
            <a:off x="6096000" y="5867400"/>
            <a:ext cx="4191000" cy="762000"/>
          </a:xfrm>
          <a:prstGeom prst="roundRect">
            <a:avLst>
              <a:gd name="adj" fmla="val 166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round/>
          </a:ln>
          <a:effectLst/>
        </p:spPr>
        <p:txBody>
          <a:bodyPr wrap="none" anchor="ctr"/>
          <a:lstStyle/>
          <a:p>
            <a:pPr algn="ctr" eaLnBrk="1" hangingPunct="1">
              <a:defRPr/>
            </a:pPr>
            <a:r>
              <a:rPr kumimoji="1" lang="zh-CN" altLang="en-US" sz="2800" b="1">
                <a:latin typeface="楷体_GB2312" pitchFamily="49" charset="-122"/>
                <a:ea typeface="楷体_GB2312" pitchFamily="49" charset="-122"/>
              </a:rPr>
              <a:t>主要工具：数学</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计算机</a:t>
            </a: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246B46A-B31B-48BA-83DB-B1C67C52EBA5}"/>
              </a:ext>
            </a:extLst>
          </p:cNvPr>
          <p:cNvSpPr>
            <a:spLocks noGrp="1" noChangeArrowheads="1"/>
          </p:cNvSpPr>
          <p:nvPr>
            <p:ph type="title"/>
          </p:nvPr>
        </p:nvSpPr>
        <p:spPr/>
        <p:txBody>
          <a:bodyPr/>
          <a:lstStyle/>
          <a:p>
            <a:pPr eaLnBrk="1" hangingPunct="1"/>
            <a:r>
              <a:rPr lang="en-US" altLang="zh-CN">
                <a:ea typeface="隶书" panose="02010509060101010101" pitchFamily="49" charset="-122"/>
              </a:rPr>
              <a:t>[</a:t>
            </a:r>
            <a:r>
              <a:rPr lang="zh-CN" altLang="en-US">
                <a:ea typeface="隶书" panose="02010509060101010101" pitchFamily="49" charset="-122"/>
              </a:rPr>
              <a:t>控制科学与工程</a:t>
            </a:r>
            <a:r>
              <a:rPr lang="en-US" altLang="zh-CN">
                <a:ea typeface="隶书" panose="02010509060101010101" pitchFamily="49" charset="-122"/>
              </a:rPr>
              <a:t>]</a:t>
            </a:r>
            <a:r>
              <a:rPr lang="zh-CN" altLang="en-US">
                <a:ea typeface="隶书" panose="02010509060101010101" pitchFamily="49" charset="-122"/>
              </a:rPr>
              <a:t>学科组成</a:t>
            </a:r>
          </a:p>
        </p:txBody>
      </p:sp>
      <p:pic>
        <p:nvPicPr>
          <p:cNvPr id="26627" name="Picture 5">
            <a:extLst>
              <a:ext uri="{FF2B5EF4-FFF2-40B4-BE49-F238E27FC236}">
                <a16:creationId xmlns:a16="http://schemas.microsoft.com/office/drawing/2014/main" id="{08634E11-9A1B-407A-AC7A-A9C164D9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93850"/>
            <a:ext cx="84582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7">
            <a:extLst>
              <a:ext uri="{FF2B5EF4-FFF2-40B4-BE49-F238E27FC236}">
                <a16:creationId xmlns:a16="http://schemas.microsoft.com/office/drawing/2014/main" id="{60A31731-26B3-4AA6-8BB6-8BAE51A83171}"/>
              </a:ext>
            </a:extLst>
          </p:cNvPr>
          <p:cNvSpPr txBox="1">
            <a:spLocks noChangeArrowheads="1"/>
          </p:cNvSpPr>
          <p:nvPr/>
        </p:nvSpPr>
        <p:spPr bwMode="auto">
          <a:xfrm>
            <a:off x="1600200" y="5105400"/>
            <a:ext cx="8686800" cy="1200150"/>
          </a:xfrm>
          <a:prstGeom prst="rect">
            <a:avLst/>
          </a:prstGeom>
          <a:solidFill>
            <a:schemeClr val="accent1"/>
          </a:solidFill>
          <a:ln>
            <a:noFill/>
          </a:ln>
          <a:effec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Clr>
                <a:schemeClr val="tx2"/>
              </a:buClr>
              <a:buSzPct val="115000"/>
              <a:defRPr/>
            </a:pPr>
            <a:r>
              <a:rPr kumimoji="1" lang="zh-CN" altLang="en-US" sz="2400" b="1" dirty="0">
                <a:latin typeface="等线" panose="02010600030101010101" pitchFamily="2" charset="-122"/>
                <a:ea typeface="等线" panose="02010600030101010101" pitchFamily="2" charset="-122"/>
              </a:rPr>
              <a:t>自动化专业是一个口径宽、适应面广的专业，具有明显的</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跨学科特点</a:t>
            </a:r>
            <a:r>
              <a:rPr kumimoji="1" lang="zh-CN" altLang="en-US" sz="2400" b="1" dirty="0">
                <a:latin typeface="等线" panose="02010600030101010101" pitchFamily="2" charset="-122"/>
                <a:ea typeface="等线" panose="02010600030101010101" pitchFamily="2" charset="-122"/>
              </a:rPr>
              <a:t>。对实现我国工业、农业、国防和科学技术现代化、对迅速提升我国综合国力具有重要和积极的作用。</a:t>
            </a:r>
            <a:r>
              <a:rPr kumimoji="1" lang="zh-CN" altLang="en-US" sz="2400" dirty="0">
                <a:latin typeface="等线" panose="02010600030101010101" pitchFamily="2" charset="-122"/>
                <a:ea typeface="等线" panose="02010600030101010101" pitchFamily="2" charset="-122"/>
              </a:rPr>
              <a:t> </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0F7BD5-6BC7-4192-A8F0-8DED387AF643}"/>
              </a:ext>
            </a:extLst>
          </p:cNvPr>
          <p:cNvSpPr>
            <a:spLocks noGrp="1" noChangeArrowheads="1"/>
          </p:cNvSpPr>
          <p:nvPr>
            <p:ph type="title"/>
          </p:nvPr>
        </p:nvSpPr>
        <p:spPr/>
        <p:txBody>
          <a:bodyPr/>
          <a:lstStyle/>
          <a:p>
            <a:pPr eaLnBrk="1" hangingPunct="1"/>
            <a:r>
              <a:rPr lang="zh-CN" altLang="en-US">
                <a:ea typeface="黑体" panose="02010609060101010101" pitchFamily="49" charset="-122"/>
              </a:rPr>
              <a:t>本课程的目的与任务</a:t>
            </a:r>
          </a:p>
        </p:txBody>
      </p:sp>
      <p:sp>
        <p:nvSpPr>
          <p:cNvPr id="9219" name="Rectangle 3">
            <a:extLst>
              <a:ext uri="{FF2B5EF4-FFF2-40B4-BE49-F238E27FC236}">
                <a16:creationId xmlns:a16="http://schemas.microsoft.com/office/drawing/2014/main" id="{21F26704-55B5-4EF9-B867-E3B39963155B}"/>
              </a:ext>
            </a:extLst>
          </p:cNvPr>
          <p:cNvSpPr>
            <a:spLocks noGrp="1" noChangeArrowheads="1"/>
          </p:cNvSpPr>
          <p:nvPr>
            <p:ph idx="1"/>
          </p:nvPr>
        </p:nvSpPr>
        <p:spPr/>
        <p:txBody>
          <a:bodyPr/>
          <a:lstStyle/>
          <a:p>
            <a:pPr eaLnBrk="1" hangingPunct="1">
              <a:lnSpc>
                <a:spcPct val="150000"/>
              </a:lnSpc>
            </a:pPr>
            <a:r>
              <a:rPr lang="zh-CN" altLang="en-US" sz="2400">
                <a:latin typeface="等线" panose="02010600030101010101" pitchFamily="2" charset="-122"/>
                <a:ea typeface="等线" panose="02010600030101010101" pitchFamily="2" charset="-122"/>
              </a:rPr>
              <a:t>自动化专业的性质与培育目标；</a:t>
            </a:r>
          </a:p>
          <a:p>
            <a:pPr eaLnBrk="1" hangingPunct="1">
              <a:lnSpc>
                <a:spcPct val="150000"/>
              </a:lnSpc>
            </a:pPr>
            <a:r>
              <a:rPr lang="zh-CN" altLang="en-US" sz="2400">
                <a:latin typeface="等线" panose="02010600030101010101" pitchFamily="2" charset="-122"/>
                <a:ea typeface="等线" panose="02010600030101010101" pitchFamily="2" charset="-122"/>
              </a:rPr>
              <a:t>自动化的内容、作用和地位；</a:t>
            </a:r>
          </a:p>
          <a:p>
            <a:pPr eaLnBrk="1" hangingPunct="1">
              <a:lnSpc>
                <a:spcPct val="150000"/>
              </a:lnSpc>
            </a:pPr>
            <a:r>
              <a:rPr lang="zh-CN" altLang="en-US" sz="2400">
                <a:latin typeface="等线" panose="02010600030101010101" pitchFamily="2" charset="-122"/>
                <a:ea typeface="等线" panose="02010600030101010101" pitchFamily="2" charset="-122"/>
              </a:rPr>
              <a:t>自动化科学与技术的发展历史；</a:t>
            </a:r>
          </a:p>
          <a:p>
            <a:pPr eaLnBrk="1" hangingPunct="1">
              <a:lnSpc>
                <a:spcPct val="150000"/>
              </a:lnSpc>
            </a:pPr>
            <a:r>
              <a:rPr lang="zh-CN" altLang="en-US" sz="2400">
                <a:latin typeface="等线" panose="02010600030101010101" pitchFamily="2" charset="-122"/>
                <a:ea typeface="等线" panose="02010600030101010101" pitchFamily="2" charset="-122"/>
              </a:rPr>
              <a:t>自动化科学与技术中的一些基本概念；</a:t>
            </a:r>
          </a:p>
          <a:p>
            <a:pPr eaLnBrk="1" hangingPunct="1">
              <a:lnSpc>
                <a:spcPct val="150000"/>
              </a:lnSpc>
            </a:pPr>
            <a:r>
              <a:rPr lang="zh-CN" altLang="en-US" sz="2400">
                <a:latin typeface="等线" panose="02010600030101010101" pitchFamily="2" charset="-122"/>
                <a:ea typeface="等线" panose="02010600030101010101" pitchFamily="2" charset="-122"/>
              </a:rPr>
              <a:t>自动化的发展概貌、应用领域及展望；</a:t>
            </a:r>
          </a:p>
          <a:p>
            <a:pPr eaLnBrk="1" hangingPunct="1">
              <a:lnSpc>
                <a:spcPct val="150000"/>
              </a:lnSpc>
            </a:pPr>
            <a:r>
              <a:rPr lang="zh-CN" altLang="en-US" sz="2400">
                <a:latin typeface="等线" panose="02010600030101010101" pitchFamily="2" charset="-122"/>
                <a:ea typeface="等线" panose="02010600030101010101" pitchFamily="2" charset="-122"/>
              </a:rPr>
              <a:t>自动化专业的教学与教育内容；</a:t>
            </a:r>
          </a:p>
          <a:p>
            <a:pPr eaLnBrk="1" hangingPunct="1">
              <a:lnSpc>
                <a:spcPct val="150000"/>
              </a:lnSpc>
            </a:pPr>
            <a:r>
              <a:rPr lang="zh-CN" altLang="en-US" sz="2400">
                <a:latin typeface="等线" panose="02010600030101010101" pitchFamily="2" charset="-122"/>
                <a:ea typeface="等线" panose="02010600030101010101" pitchFamily="2" charset="-122"/>
              </a:rPr>
              <a:t>大学学习生活的特点与学习方法。</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2EB4D0A-09C6-4A70-8685-915DBC22EDBA}"/>
              </a:ext>
            </a:extLst>
          </p:cNvPr>
          <p:cNvSpPr>
            <a:spLocks noGrp="1" noChangeArrowheads="1"/>
          </p:cNvSpPr>
          <p:nvPr>
            <p:ph type="title"/>
          </p:nvPr>
        </p:nvSpPr>
        <p:spPr/>
        <p:txBody>
          <a:bodyPr/>
          <a:lstStyle/>
          <a:p>
            <a:pPr eaLnBrk="1" hangingPunct="1"/>
            <a:r>
              <a:rPr lang="zh-CN" altLang="en-US"/>
              <a:t>自动化类专业</a:t>
            </a:r>
          </a:p>
        </p:txBody>
      </p:sp>
      <p:sp>
        <p:nvSpPr>
          <p:cNvPr id="27651" name="Rectangle 3">
            <a:extLst>
              <a:ext uri="{FF2B5EF4-FFF2-40B4-BE49-F238E27FC236}">
                <a16:creationId xmlns:a16="http://schemas.microsoft.com/office/drawing/2014/main" id="{992A15FD-81AB-4930-9C37-F5375719ED6A}"/>
              </a:ext>
            </a:extLst>
          </p:cNvPr>
          <p:cNvSpPr>
            <a:spLocks noGrp="1" noChangeArrowheads="1"/>
          </p:cNvSpPr>
          <p:nvPr>
            <p:ph idx="1"/>
          </p:nvPr>
        </p:nvSpPr>
        <p:spPr/>
        <p:txBody>
          <a:bodyPr/>
          <a:lstStyle/>
          <a:p>
            <a:pPr eaLnBrk="1" hangingPunct="1">
              <a:lnSpc>
                <a:spcPct val="120000"/>
              </a:lnSpc>
            </a:pPr>
            <a:r>
              <a:rPr lang="zh-CN" altLang="en-US" sz="2200" dirty="0">
                <a:latin typeface="等线" panose="02010600030101010101" pitchFamily="2" charset="-122"/>
                <a:ea typeface="等线" panose="02010600030101010101" pitchFamily="2" charset="-122"/>
              </a:rPr>
              <a:t>探测、制导与控制</a:t>
            </a:r>
          </a:p>
          <a:p>
            <a:pPr eaLnBrk="1" hangingPunct="1">
              <a:lnSpc>
                <a:spcPct val="120000"/>
              </a:lnSpc>
            </a:pPr>
            <a:r>
              <a:rPr lang="zh-CN" altLang="en-US" sz="2200" dirty="0">
                <a:latin typeface="等线" panose="02010600030101010101" pitchFamily="2" charset="-122"/>
                <a:ea typeface="等线" panose="02010600030101010101" pitchFamily="2" charset="-122"/>
              </a:rPr>
              <a:t>电力系统自动化</a:t>
            </a:r>
          </a:p>
          <a:p>
            <a:pPr eaLnBrk="1" hangingPunct="1">
              <a:lnSpc>
                <a:spcPct val="120000"/>
              </a:lnSpc>
            </a:pPr>
            <a:r>
              <a:rPr lang="zh-CN" altLang="en-US" sz="2200" dirty="0">
                <a:latin typeface="等线" panose="02010600030101010101" pitchFamily="2" charset="-122"/>
                <a:ea typeface="等线" panose="02010600030101010101" pitchFamily="2" charset="-122"/>
              </a:rPr>
              <a:t>机械制造自动化</a:t>
            </a:r>
          </a:p>
          <a:p>
            <a:pPr eaLnBrk="1" hangingPunct="1">
              <a:lnSpc>
                <a:spcPct val="120000"/>
              </a:lnSpc>
            </a:pPr>
            <a:r>
              <a:rPr lang="zh-CN" altLang="en-US" sz="2200" dirty="0">
                <a:latin typeface="等线" panose="02010600030101010101" pitchFamily="2" charset="-122"/>
                <a:ea typeface="等线" panose="02010600030101010101" pitchFamily="2" charset="-122"/>
              </a:rPr>
              <a:t>化工自动化</a:t>
            </a:r>
          </a:p>
          <a:p>
            <a:pPr eaLnBrk="1" hangingPunct="1">
              <a:lnSpc>
                <a:spcPct val="120000"/>
              </a:lnSpc>
            </a:pPr>
            <a:r>
              <a:rPr lang="zh-CN" altLang="en-US" sz="2200" dirty="0">
                <a:latin typeface="等线" panose="02010600030101010101" pitchFamily="2" charset="-122"/>
                <a:ea typeface="等线" panose="02010600030101010101" pitchFamily="2" charset="-122"/>
              </a:rPr>
              <a:t>冶金自动化</a:t>
            </a:r>
          </a:p>
          <a:p>
            <a:pPr eaLnBrk="1" hangingPunct="1">
              <a:lnSpc>
                <a:spcPct val="120000"/>
              </a:lnSpc>
            </a:pPr>
            <a:r>
              <a:rPr lang="zh-CN" altLang="en-US" sz="2200" dirty="0">
                <a:latin typeface="等线" panose="02010600030101010101" pitchFamily="2" charset="-122"/>
                <a:ea typeface="等线" panose="02010600030101010101" pitchFamily="2" charset="-122"/>
              </a:rPr>
              <a:t>农业机械自动化</a:t>
            </a:r>
          </a:p>
          <a:p>
            <a:pPr eaLnBrk="1" hangingPunct="1">
              <a:lnSpc>
                <a:spcPct val="120000"/>
              </a:lnSpc>
            </a:pPr>
            <a:r>
              <a:rPr lang="zh-CN" altLang="en-US" sz="2200" dirty="0">
                <a:latin typeface="等线" panose="02010600030101010101" pitchFamily="2" charset="-122"/>
                <a:ea typeface="等线" panose="02010600030101010101" pitchFamily="2" charset="-122"/>
              </a:rPr>
              <a:t>指挥自动化</a:t>
            </a:r>
          </a:p>
          <a:p>
            <a:pPr eaLnBrk="1" hangingPunct="1">
              <a:lnSpc>
                <a:spcPct val="120000"/>
              </a:lnSpc>
            </a:pPr>
            <a:r>
              <a:rPr lang="zh-CN" altLang="en-US" sz="2200" dirty="0">
                <a:latin typeface="等线" panose="02010600030101010101" pitchFamily="2" charset="-122"/>
                <a:ea typeface="等线" panose="02010600030101010101" pitchFamily="2" charset="-122"/>
              </a:rPr>
              <a:t>交通管理自动化</a:t>
            </a:r>
          </a:p>
          <a:p>
            <a:pPr eaLnBrk="1" hangingPunct="1">
              <a:lnSpc>
                <a:spcPct val="120000"/>
              </a:lnSpc>
            </a:pPr>
            <a:r>
              <a:rPr lang="zh-CN" altLang="en-US" sz="2200" dirty="0">
                <a:latin typeface="等线" panose="02010600030101010101" pitchFamily="2" charset="-122"/>
                <a:ea typeface="等线" panose="02010600030101010101" pitchFamily="2" charset="-122"/>
              </a:rPr>
              <a:t>办公自动化等 </a:t>
            </a:r>
          </a:p>
        </p:txBody>
      </p:sp>
      <p:sp>
        <p:nvSpPr>
          <p:cNvPr id="71684" name="AutoShape 4">
            <a:extLst>
              <a:ext uri="{FF2B5EF4-FFF2-40B4-BE49-F238E27FC236}">
                <a16:creationId xmlns:a16="http://schemas.microsoft.com/office/drawing/2014/main" id="{8087CF9B-686F-44F9-95A7-92139D2175C6}"/>
              </a:ext>
            </a:extLst>
          </p:cNvPr>
          <p:cNvSpPr>
            <a:spLocks noChangeArrowheads="1"/>
          </p:cNvSpPr>
          <p:nvPr/>
        </p:nvSpPr>
        <p:spPr bwMode="auto">
          <a:xfrm>
            <a:off x="5715000" y="3581400"/>
            <a:ext cx="5410200" cy="762000"/>
          </a:xfrm>
          <a:prstGeom prst="roundRect">
            <a:avLst>
              <a:gd name="adj" fmla="val 166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round/>
          </a:ln>
          <a:effectLst/>
        </p:spPr>
        <p:txBody>
          <a:bodyPr wrap="none" anchor="ctr"/>
          <a:lstStyle/>
          <a:p>
            <a:pPr algn="ctr" eaLnBrk="1" hangingPunct="1">
              <a:defRPr/>
            </a:pPr>
            <a:r>
              <a:rPr kumimoji="1" lang="zh-CN" altLang="en-US" sz="2800" b="1" dirty="0">
                <a:latin typeface="楷体_GB2312" pitchFamily="49" charset="-122"/>
                <a:ea typeface="楷体_GB2312" pitchFamily="49" charset="-122"/>
              </a:rPr>
              <a:t>自动化是我国</a:t>
            </a:r>
            <a:r>
              <a:rPr kumimoji="1" lang="zh-CN" altLang="en-US" sz="2800" b="1" dirty="0">
                <a:ea typeface="楷体_GB2312" pitchFamily="49" charset="-122"/>
              </a:rPr>
              <a:t>“</a:t>
            </a:r>
            <a:r>
              <a:rPr kumimoji="1" lang="zh-CN" altLang="en-US" sz="2800" b="1" dirty="0">
                <a:latin typeface="楷体_GB2312" pitchFamily="49" charset="-122"/>
                <a:ea typeface="楷体_GB2312" pitchFamily="49" charset="-122"/>
              </a:rPr>
              <a:t>最大的</a:t>
            </a:r>
            <a:r>
              <a:rPr kumimoji="1" lang="zh-CN" altLang="en-US" sz="2800" b="1" dirty="0">
                <a:ea typeface="楷体_GB2312" pitchFamily="49" charset="-122"/>
              </a:rPr>
              <a:t>”</a:t>
            </a:r>
            <a:r>
              <a:rPr kumimoji="1" lang="zh-CN" altLang="en-US" sz="2800" b="1" dirty="0">
                <a:latin typeface="楷体_GB2312" pitchFamily="49" charset="-122"/>
                <a:ea typeface="楷体_GB2312" pitchFamily="49" charset="-122"/>
              </a:rPr>
              <a:t>专业</a:t>
            </a: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FA961A7-6385-47A9-BEC0-B2CE34258CD6}"/>
              </a:ext>
            </a:extLst>
          </p:cNvPr>
          <p:cNvSpPr>
            <a:spLocks noGrp="1" noChangeArrowheads="1"/>
          </p:cNvSpPr>
          <p:nvPr>
            <p:ph type="title"/>
          </p:nvPr>
        </p:nvSpPr>
        <p:spPr/>
        <p:txBody>
          <a:bodyPr/>
          <a:lstStyle/>
          <a:p>
            <a:pPr eaLnBrk="1" hangingPunct="1"/>
            <a:r>
              <a:rPr lang="zh-CN" altLang="en-US"/>
              <a:t>自动化专业的培养目标</a:t>
            </a:r>
          </a:p>
        </p:txBody>
      </p:sp>
      <p:sp>
        <p:nvSpPr>
          <p:cNvPr id="28675" name="Rectangle 3">
            <a:extLst>
              <a:ext uri="{FF2B5EF4-FFF2-40B4-BE49-F238E27FC236}">
                <a16:creationId xmlns:a16="http://schemas.microsoft.com/office/drawing/2014/main" id="{54F089AD-2EC7-4BCD-AEEF-4107CF20D9D3}"/>
              </a:ext>
            </a:extLst>
          </p:cNvPr>
          <p:cNvSpPr>
            <a:spLocks noGrp="1" noChangeArrowheads="1"/>
          </p:cNvSpPr>
          <p:nvPr>
            <p:ph idx="1"/>
          </p:nvPr>
        </p:nvSpPr>
        <p:spPr/>
        <p:txBody>
          <a:bodyPr/>
          <a:lstStyle/>
          <a:p>
            <a:pPr eaLnBrk="1" hangingPunct="1">
              <a:lnSpc>
                <a:spcPct val="150000"/>
              </a:lnSpc>
              <a:buFont typeface="Wingdings" panose="05000000000000000000" pitchFamily="2" charset="2"/>
              <a:buBlip>
                <a:blip r:embed="rId2"/>
              </a:buBlip>
            </a:pPr>
            <a:r>
              <a:rPr lang="zh-CN" altLang="en-US" sz="2400">
                <a:latin typeface="等线" panose="02010600030101010101" pitchFamily="2" charset="-122"/>
                <a:ea typeface="等线" panose="02010600030101010101" pitchFamily="2" charset="-122"/>
              </a:rPr>
              <a:t>培养德、智、体全面发展，掌握科学思维方法并具有实际动手能力的控制科学与工程领域的高级专门人才。 </a:t>
            </a:r>
          </a:p>
          <a:p>
            <a:pPr eaLnBrk="1" hangingPunct="1">
              <a:lnSpc>
                <a:spcPct val="150000"/>
              </a:lnSpc>
              <a:buFont typeface="Wingdings" panose="05000000000000000000" pitchFamily="2" charset="2"/>
              <a:buBlip>
                <a:blip r:embed="rId2"/>
              </a:buBlip>
            </a:pPr>
            <a:r>
              <a:rPr lang="zh-CN" altLang="en-US" sz="2400">
                <a:latin typeface="等线" panose="02010600030101010101" pitchFamily="2" charset="-122"/>
                <a:ea typeface="等线" panose="02010600030101010101" pitchFamily="2" charset="-122"/>
              </a:rPr>
              <a:t>在自动控制理论、控制系统分析与设计、工业控制、人工智能、计算机应用、信号处理、系统建模与仿真以及检测技术等方面，掌握坚实的基础理论和系统的专业知识</a:t>
            </a:r>
            <a:r>
              <a:rPr lang="en-US" altLang="zh-CN" sz="2400">
                <a:latin typeface="等线" panose="02010600030101010101" pitchFamily="2" charset="-122"/>
                <a:ea typeface="等线" panose="02010600030101010101" pitchFamily="2" charset="-122"/>
              </a:rPr>
              <a:t>;</a:t>
            </a:r>
          </a:p>
          <a:p>
            <a:pPr eaLnBrk="1" hangingPunct="1">
              <a:lnSpc>
                <a:spcPct val="150000"/>
              </a:lnSpc>
              <a:buFont typeface="Wingdings" panose="05000000000000000000" pitchFamily="2" charset="2"/>
              <a:buBlip>
                <a:blip r:embed="rId2"/>
              </a:buBlip>
            </a:pPr>
            <a:r>
              <a:rPr lang="zh-CN" altLang="en-US" sz="2400">
                <a:latin typeface="等线" panose="02010600030101010101" pitchFamily="2" charset="-122"/>
                <a:ea typeface="等线" panose="02010600030101010101" pitchFamily="2" charset="-122"/>
              </a:rPr>
              <a:t>具备在工业、农业、交通、能源、国防各部门和行业从事信息及控制系统的设计、分析、集成、管理、维护及开发的能力</a:t>
            </a:r>
            <a:r>
              <a:rPr lang="en-US" altLang="zh-CN" sz="2400">
                <a:latin typeface="等线" panose="02010600030101010101" pitchFamily="2" charset="-122"/>
                <a:ea typeface="等线" panose="02010600030101010101" pitchFamily="2" charset="-122"/>
              </a:rPr>
              <a:t>;</a:t>
            </a:r>
          </a:p>
          <a:p>
            <a:pPr eaLnBrk="1" hangingPunct="1">
              <a:lnSpc>
                <a:spcPct val="150000"/>
              </a:lnSpc>
              <a:buFont typeface="Wingdings" panose="05000000000000000000" pitchFamily="2" charset="2"/>
              <a:buBlip>
                <a:blip r:embed="rId2"/>
              </a:buBlip>
            </a:pPr>
            <a:r>
              <a:rPr lang="zh-CN" altLang="en-US" sz="2400">
                <a:latin typeface="等线" panose="02010600030101010101" pitchFamily="2" charset="-122"/>
                <a:ea typeface="等线" panose="02010600030101010101" pitchFamily="2" charset="-122"/>
              </a:rPr>
              <a:t>具有创新和开拓精神以及从事科学研究的基本素质。 </a:t>
            </a:r>
          </a:p>
        </p:txBody>
      </p:sp>
      <p:sp>
        <p:nvSpPr>
          <p:cNvPr id="28676" name="AutoShape 5">
            <a:extLst>
              <a:ext uri="{FF2B5EF4-FFF2-40B4-BE49-F238E27FC236}">
                <a16:creationId xmlns:a16="http://schemas.microsoft.com/office/drawing/2014/main" id="{F1A5E1F2-B2B6-4991-8B51-81739730EC1F}"/>
              </a:ext>
            </a:extLst>
          </p:cNvPr>
          <p:cNvSpPr>
            <a:spLocks noChangeArrowheads="1"/>
          </p:cNvSpPr>
          <p:nvPr/>
        </p:nvSpPr>
        <p:spPr bwMode="auto">
          <a:xfrm>
            <a:off x="2362200" y="6232525"/>
            <a:ext cx="7162800" cy="609600"/>
          </a:xfrm>
          <a:prstGeom prst="roundRect">
            <a:avLst>
              <a:gd name="adj" fmla="val 16667"/>
            </a:avLst>
          </a:prstGeom>
          <a:gradFill rotWithShape="1">
            <a:gsLst>
              <a:gs pos="0">
                <a:srgbClr val="767676"/>
              </a:gs>
              <a:gs pos="100000">
                <a:srgbClr val="FFFFFF"/>
              </a:gs>
            </a:gsLst>
            <a:lin ang="5400000" scaled="1"/>
          </a:gradFill>
          <a:ln w="9525">
            <a:solidFill>
              <a:schemeClr val="tx1"/>
            </a:solidFill>
            <a:round/>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chemeClr val="hlink"/>
                </a:solidFill>
                <a:latin typeface="Arial" panose="020B0604020202020204" pitchFamily="34" charset="0"/>
                <a:ea typeface="楷体_GB2312" pitchFamily="49" charset="-122"/>
              </a:rPr>
              <a:t>如何将培养目标具体化、时代化、个性化？</a:t>
            </a: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98B3434-3321-485B-937E-5C137C554898}"/>
              </a:ext>
            </a:extLst>
          </p:cNvPr>
          <p:cNvSpPr>
            <a:spLocks noGrp="1" noChangeArrowheads="1"/>
          </p:cNvSpPr>
          <p:nvPr>
            <p:ph type="title"/>
          </p:nvPr>
        </p:nvSpPr>
        <p:spPr/>
        <p:txBody>
          <a:bodyPr/>
          <a:lstStyle/>
          <a:p>
            <a:pPr eaLnBrk="1" hangingPunct="1"/>
            <a:r>
              <a:rPr lang="zh-CN" altLang="en-US"/>
              <a:t>学科属性</a:t>
            </a:r>
            <a:r>
              <a:rPr lang="en-US" altLang="zh-CN">
                <a:latin typeface="Arial" panose="020B0604020202020204" pitchFamily="34" charset="0"/>
              </a:rPr>
              <a:t>——</a:t>
            </a:r>
            <a:r>
              <a:rPr lang="zh-CN" altLang="en-US"/>
              <a:t>技术科学</a:t>
            </a:r>
          </a:p>
        </p:txBody>
      </p:sp>
      <p:sp>
        <p:nvSpPr>
          <p:cNvPr id="1034" name="Rectangle 3">
            <a:extLst>
              <a:ext uri="{FF2B5EF4-FFF2-40B4-BE49-F238E27FC236}">
                <a16:creationId xmlns:a16="http://schemas.microsoft.com/office/drawing/2014/main" id="{948A2691-D0B2-4520-985B-CC7713E7CE78}"/>
              </a:ext>
            </a:extLst>
          </p:cNvPr>
          <p:cNvSpPr>
            <a:spLocks noGrp="1" noChangeArrowheads="1"/>
          </p:cNvSpPr>
          <p:nvPr>
            <p:ph type="body" sz="half" idx="1"/>
          </p:nvPr>
        </p:nvSpPr>
        <p:spPr>
          <a:xfrm>
            <a:off x="1143000" y="1600200"/>
            <a:ext cx="10287000" cy="2895600"/>
          </a:xfrm>
        </p:spPr>
        <p:txBody>
          <a:bodyPr>
            <a:normAutofit/>
          </a:bodyPr>
          <a:lstStyle/>
          <a:p>
            <a:pPr eaLnBrk="1" hangingPunct="1">
              <a:buFont typeface="Wingdings" panose="05000000000000000000" pitchFamily="2" charset="2"/>
              <a:buBlip>
                <a:blip r:embed="rId2"/>
              </a:buBlip>
              <a:defRPr/>
            </a:pPr>
            <a:r>
              <a:rPr kumimoji="1" lang="zh-CN" altLang="en-US" sz="3200" b="1" dirty="0">
                <a:solidFill>
                  <a:schemeClr val="bg2">
                    <a:lumMod val="25000"/>
                    <a:lumOff val="75000"/>
                  </a:schemeClr>
                </a:solidFill>
                <a:latin typeface="等线" panose="02010600030101010101" pitchFamily="2" charset="-122"/>
                <a:ea typeface="等线" panose="02010600030101010101" pitchFamily="2" charset="-122"/>
              </a:rPr>
              <a:t>科学（</a:t>
            </a:r>
            <a:r>
              <a:rPr kumimoji="1" lang="en-US" altLang="zh-CN" sz="3200" b="1" dirty="0">
                <a:solidFill>
                  <a:schemeClr val="bg2">
                    <a:lumMod val="25000"/>
                    <a:lumOff val="75000"/>
                  </a:schemeClr>
                </a:solidFill>
                <a:latin typeface="等线" panose="02010600030101010101" pitchFamily="2" charset="-122"/>
                <a:ea typeface="等线" panose="02010600030101010101" pitchFamily="2" charset="-122"/>
              </a:rPr>
              <a:t>Science</a:t>
            </a:r>
            <a:r>
              <a:rPr kumimoji="1" lang="zh-CN" altLang="en-US" sz="3200"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sz="3200" dirty="0">
                <a:latin typeface="等线" panose="02010600030101010101" pitchFamily="2" charset="-122"/>
                <a:ea typeface="等线" panose="02010600030101010101" pitchFamily="2" charset="-122"/>
              </a:rPr>
              <a:t>是指对各种事实和现象进行观察、分类、归纳、演绎、分析、推理、计算和实验，从而发现规律，并对各种定量规律予以验证和公式化的知识体系。科学的任务是揭示事物发展的客观规律，探求真理，作为人们改造世界的指南。</a:t>
            </a:r>
          </a:p>
        </p:txBody>
      </p:sp>
      <p:grpSp>
        <p:nvGrpSpPr>
          <p:cNvPr id="29700" name="Organization Chart 8">
            <a:extLst>
              <a:ext uri="{FF2B5EF4-FFF2-40B4-BE49-F238E27FC236}">
                <a16:creationId xmlns:a16="http://schemas.microsoft.com/office/drawing/2014/main" id="{D61A7978-BDCE-497F-8A19-D9F798C4B058}"/>
              </a:ext>
            </a:extLst>
          </p:cNvPr>
          <p:cNvGrpSpPr>
            <a:grpSpLocks noChangeAspect="1"/>
          </p:cNvGrpSpPr>
          <p:nvPr/>
        </p:nvGrpSpPr>
        <p:grpSpPr bwMode="auto">
          <a:xfrm>
            <a:off x="3733800" y="4419600"/>
            <a:ext cx="3810000" cy="1981200"/>
            <a:chOff x="3072" y="1019"/>
            <a:chExt cx="1872" cy="720"/>
          </a:xfrm>
        </p:grpSpPr>
        <p:sp>
          <p:nvSpPr>
            <p:cNvPr id="29701" name="AutoShape 7">
              <a:extLst>
                <a:ext uri="{FF2B5EF4-FFF2-40B4-BE49-F238E27FC236}">
                  <a16:creationId xmlns:a16="http://schemas.microsoft.com/office/drawing/2014/main" id="{48585DFD-099B-4038-9FDF-77900DD76A0C}"/>
                </a:ext>
              </a:extLst>
            </p:cNvPr>
            <p:cNvSpPr>
              <a:spLocks noChangeAspect="1" noChangeArrowheads="1" noTextEdit="1"/>
            </p:cNvSpPr>
            <p:nvPr/>
          </p:nvSpPr>
          <p:spPr bwMode="auto">
            <a:xfrm>
              <a:off x="3072" y="1019"/>
              <a:ext cx="187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cxnSp>
          <p:nvCxnSpPr>
            <p:cNvPr id="29702" name="_s1028">
              <a:extLst>
                <a:ext uri="{FF2B5EF4-FFF2-40B4-BE49-F238E27FC236}">
                  <a16:creationId xmlns:a16="http://schemas.microsoft.com/office/drawing/2014/main" id="{618CBCA7-38B8-4BFC-943E-C178BC9B37FB}"/>
                </a:ext>
              </a:extLst>
            </p:cNvPr>
            <p:cNvCxnSpPr>
              <a:cxnSpLocks noChangeShapeType="1"/>
              <a:stCxn id="29706" idx="0"/>
              <a:endCxn id="29704" idx="2"/>
            </p:cNvCxnSpPr>
            <p:nvPr/>
          </p:nvCxnSpPr>
          <p:spPr bwMode="auto">
            <a:xfrm rot="5400000" flipH="1">
              <a:off x="4188" y="1127"/>
              <a:ext cx="144" cy="504"/>
            </a:xfrm>
            <a:prstGeom prst="bentConnector3">
              <a:avLst>
                <a:gd name="adj1" fmla="val 1272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9703" name="_s1029">
              <a:extLst>
                <a:ext uri="{FF2B5EF4-FFF2-40B4-BE49-F238E27FC236}">
                  <a16:creationId xmlns:a16="http://schemas.microsoft.com/office/drawing/2014/main" id="{A0F6D972-69D4-469F-A21D-31407B8C88F1}"/>
                </a:ext>
              </a:extLst>
            </p:cNvPr>
            <p:cNvCxnSpPr>
              <a:cxnSpLocks noChangeShapeType="1"/>
              <a:stCxn id="29705" idx="0"/>
              <a:endCxn id="29704" idx="2"/>
            </p:cNvCxnSpPr>
            <p:nvPr/>
          </p:nvCxnSpPr>
          <p:spPr bwMode="auto">
            <a:xfrm rot="-5400000">
              <a:off x="3684" y="1127"/>
              <a:ext cx="144" cy="504"/>
            </a:xfrm>
            <a:prstGeom prst="bentConnector3">
              <a:avLst>
                <a:gd name="adj1" fmla="val 1272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9704" name="_s1030">
              <a:extLst>
                <a:ext uri="{FF2B5EF4-FFF2-40B4-BE49-F238E27FC236}">
                  <a16:creationId xmlns:a16="http://schemas.microsoft.com/office/drawing/2014/main" id="{AC16129E-C305-4E7B-A6CA-7C13CBA0483D}"/>
                </a:ext>
              </a:extLst>
            </p:cNvPr>
            <p:cNvSpPr>
              <a:spLocks noChangeArrowheads="1"/>
            </p:cNvSpPr>
            <p:nvPr/>
          </p:nvSpPr>
          <p:spPr bwMode="auto">
            <a:xfrm>
              <a:off x="3576" y="1019"/>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600" b="1">
                  <a:ea typeface="楷体" panose="02010609060101010101" pitchFamily="49" charset="-122"/>
                </a:rPr>
                <a:t>科学</a:t>
              </a:r>
            </a:p>
          </p:txBody>
        </p:sp>
        <p:sp>
          <p:nvSpPr>
            <p:cNvPr id="29705" name="_s1031">
              <a:extLst>
                <a:ext uri="{FF2B5EF4-FFF2-40B4-BE49-F238E27FC236}">
                  <a16:creationId xmlns:a16="http://schemas.microsoft.com/office/drawing/2014/main" id="{4B405F0A-4A80-4690-80C1-FB336172E390}"/>
                </a:ext>
              </a:extLst>
            </p:cNvPr>
            <p:cNvSpPr>
              <a:spLocks noChangeArrowheads="1"/>
            </p:cNvSpPr>
            <p:nvPr/>
          </p:nvSpPr>
          <p:spPr bwMode="auto">
            <a:xfrm>
              <a:off x="3072"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200" b="1">
                  <a:ea typeface="楷体_GB2312" pitchFamily="49" charset="-122"/>
                </a:rPr>
                <a:t>基础科学</a:t>
              </a:r>
            </a:p>
          </p:txBody>
        </p:sp>
        <p:sp>
          <p:nvSpPr>
            <p:cNvPr id="29706" name="_s1032">
              <a:extLst>
                <a:ext uri="{FF2B5EF4-FFF2-40B4-BE49-F238E27FC236}">
                  <a16:creationId xmlns:a16="http://schemas.microsoft.com/office/drawing/2014/main" id="{C7BAC169-2AF7-4493-93E3-3EC6F5728705}"/>
                </a:ext>
              </a:extLst>
            </p:cNvPr>
            <p:cNvSpPr>
              <a:spLocks noChangeArrowheads="1"/>
            </p:cNvSpPr>
            <p:nvPr/>
          </p:nvSpPr>
          <p:spPr bwMode="auto">
            <a:xfrm>
              <a:off x="4080" y="1451"/>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0033CC"/>
                  </a:solidFill>
                  <a:ea typeface="华文新魏" panose="02010800040101010101" pitchFamily="2" charset="-122"/>
                </a:rPr>
                <a:t>技术科学</a:t>
              </a:r>
            </a:p>
          </p:txBody>
        </p:sp>
      </p:gr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Organization Chart 23">
            <a:extLst>
              <a:ext uri="{FF2B5EF4-FFF2-40B4-BE49-F238E27FC236}">
                <a16:creationId xmlns:a16="http://schemas.microsoft.com/office/drawing/2014/main" id="{5002C766-F72A-4A23-BF29-7DC498CF76A7}"/>
              </a:ext>
            </a:extLst>
          </p:cNvPr>
          <p:cNvGrpSpPr>
            <a:grpSpLocks noChangeAspect="1"/>
          </p:cNvGrpSpPr>
          <p:nvPr/>
        </p:nvGrpSpPr>
        <p:grpSpPr bwMode="auto">
          <a:xfrm>
            <a:off x="2514600" y="4191000"/>
            <a:ext cx="6553200" cy="1884363"/>
            <a:chOff x="576" y="883"/>
            <a:chExt cx="2880" cy="720"/>
          </a:xfrm>
        </p:grpSpPr>
        <p:sp>
          <p:nvSpPr>
            <p:cNvPr id="30725" name="AutoShape 22">
              <a:extLst>
                <a:ext uri="{FF2B5EF4-FFF2-40B4-BE49-F238E27FC236}">
                  <a16:creationId xmlns:a16="http://schemas.microsoft.com/office/drawing/2014/main" id="{D3DD01E3-D529-45EE-A1C5-A66A668660AB}"/>
                </a:ext>
              </a:extLst>
            </p:cNvPr>
            <p:cNvSpPr>
              <a:spLocks noChangeAspect="1" noChangeArrowheads="1" noTextEdit="1"/>
            </p:cNvSpPr>
            <p:nvPr/>
          </p:nvSpPr>
          <p:spPr bwMode="auto">
            <a:xfrm>
              <a:off x="576" y="883"/>
              <a:ext cx="28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cxnSp>
          <p:nvCxnSpPr>
            <p:cNvPr id="30726" name="_s2052">
              <a:extLst>
                <a:ext uri="{FF2B5EF4-FFF2-40B4-BE49-F238E27FC236}">
                  <a16:creationId xmlns:a16="http://schemas.microsoft.com/office/drawing/2014/main" id="{485FC3ED-498B-4643-8A25-0441D42EC1DB}"/>
                </a:ext>
              </a:extLst>
            </p:cNvPr>
            <p:cNvCxnSpPr>
              <a:cxnSpLocks noChangeShapeType="1"/>
              <a:stCxn id="30732" idx="0"/>
              <a:endCxn id="30729" idx="2"/>
            </p:cNvCxnSpPr>
            <p:nvPr/>
          </p:nvCxnSpPr>
          <p:spPr bwMode="auto">
            <a:xfrm rot="5400000" flipH="1">
              <a:off x="2448" y="739"/>
              <a:ext cx="144" cy="1008"/>
            </a:xfrm>
            <a:prstGeom prst="bentConnector3">
              <a:avLst>
                <a:gd name="adj1" fmla="val 986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27" name="_s2053">
              <a:extLst>
                <a:ext uri="{FF2B5EF4-FFF2-40B4-BE49-F238E27FC236}">
                  <a16:creationId xmlns:a16="http://schemas.microsoft.com/office/drawing/2014/main" id="{ADEE97C9-7F13-48C3-AB28-0495F063942F}"/>
                </a:ext>
              </a:extLst>
            </p:cNvPr>
            <p:cNvCxnSpPr>
              <a:cxnSpLocks noChangeShapeType="1"/>
              <a:stCxn id="30731" idx="0"/>
              <a:endCxn id="30729" idx="2"/>
            </p:cNvCxnSpPr>
            <p:nvPr/>
          </p:nvCxnSpPr>
          <p:spPr bwMode="auto">
            <a:xfrm rot="-5400000">
              <a:off x="1943" y="1240"/>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28" name="_s2054">
              <a:extLst>
                <a:ext uri="{FF2B5EF4-FFF2-40B4-BE49-F238E27FC236}">
                  <a16:creationId xmlns:a16="http://schemas.microsoft.com/office/drawing/2014/main" id="{61AF5E2D-84E0-4904-8632-8D106F9A13E6}"/>
                </a:ext>
              </a:extLst>
            </p:cNvPr>
            <p:cNvCxnSpPr>
              <a:cxnSpLocks noChangeShapeType="1"/>
              <a:stCxn id="30730" idx="0"/>
              <a:endCxn id="30729" idx="2"/>
            </p:cNvCxnSpPr>
            <p:nvPr/>
          </p:nvCxnSpPr>
          <p:spPr bwMode="auto">
            <a:xfrm rot="-5400000">
              <a:off x="1440" y="739"/>
              <a:ext cx="144" cy="1008"/>
            </a:xfrm>
            <a:prstGeom prst="bentConnector3">
              <a:avLst>
                <a:gd name="adj1" fmla="val 986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0729" name="_s2055">
              <a:extLst>
                <a:ext uri="{FF2B5EF4-FFF2-40B4-BE49-F238E27FC236}">
                  <a16:creationId xmlns:a16="http://schemas.microsoft.com/office/drawing/2014/main" id="{46963B87-D509-4702-B3C6-92EFF7BB42D5}"/>
                </a:ext>
              </a:extLst>
            </p:cNvPr>
            <p:cNvSpPr>
              <a:spLocks noChangeArrowheads="1"/>
            </p:cNvSpPr>
            <p:nvPr/>
          </p:nvSpPr>
          <p:spPr bwMode="auto">
            <a:xfrm>
              <a:off x="1584" y="883"/>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600">
                  <a:ea typeface="楷体_GB2312" pitchFamily="49" charset="-122"/>
                </a:rPr>
                <a:t>技术</a:t>
              </a:r>
            </a:p>
          </p:txBody>
        </p:sp>
        <p:sp>
          <p:nvSpPr>
            <p:cNvPr id="30730" name="_s2056">
              <a:extLst>
                <a:ext uri="{FF2B5EF4-FFF2-40B4-BE49-F238E27FC236}">
                  <a16:creationId xmlns:a16="http://schemas.microsoft.com/office/drawing/2014/main" id="{5A0BD3F7-F779-4BEB-A9FA-BBFF07390729}"/>
                </a:ext>
              </a:extLst>
            </p:cNvPr>
            <p:cNvSpPr>
              <a:spLocks noChangeArrowheads="1"/>
            </p:cNvSpPr>
            <p:nvPr/>
          </p:nvSpPr>
          <p:spPr bwMode="auto">
            <a:xfrm>
              <a:off x="576" y="1315"/>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200">
                  <a:solidFill>
                    <a:srgbClr val="0033CC"/>
                  </a:solidFill>
                  <a:ea typeface="华文新魏" panose="02010800040101010101" pitchFamily="2" charset="-122"/>
                </a:rPr>
                <a:t>工程技术</a:t>
              </a:r>
            </a:p>
          </p:txBody>
        </p:sp>
        <p:sp>
          <p:nvSpPr>
            <p:cNvPr id="30731" name="_s2057">
              <a:extLst>
                <a:ext uri="{FF2B5EF4-FFF2-40B4-BE49-F238E27FC236}">
                  <a16:creationId xmlns:a16="http://schemas.microsoft.com/office/drawing/2014/main" id="{D762D9DB-9379-4D90-915C-6EB61CC76C52}"/>
                </a:ext>
              </a:extLst>
            </p:cNvPr>
            <p:cNvSpPr>
              <a:spLocks noChangeArrowheads="1"/>
            </p:cNvSpPr>
            <p:nvPr/>
          </p:nvSpPr>
          <p:spPr bwMode="auto">
            <a:xfrm>
              <a:off x="1584" y="1315"/>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200">
                  <a:ea typeface="隶书" panose="02010509060101010101" pitchFamily="49" charset="-122"/>
                </a:rPr>
                <a:t>农业技术</a:t>
              </a:r>
            </a:p>
          </p:txBody>
        </p:sp>
        <p:sp>
          <p:nvSpPr>
            <p:cNvPr id="30732" name="_s2058">
              <a:extLst>
                <a:ext uri="{FF2B5EF4-FFF2-40B4-BE49-F238E27FC236}">
                  <a16:creationId xmlns:a16="http://schemas.microsoft.com/office/drawing/2014/main" id="{4758CD9C-37D7-4FA0-AD01-E72F9BED10ED}"/>
                </a:ext>
              </a:extLst>
            </p:cNvPr>
            <p:cNvSpPr>
              <a:spLocks noChangeArrowheads="1"/>
            </p:cNvSpPr>
            <p:nvPr/>
          </p:nvSpPr>
          <p:spPr bwMode="auto">
            <a:xfrm>
              <a:off x="2592" y="1315"/>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3200">
                  <a:ea typeface="隶书" panose="02010509060101010101" pitchFamily="49" charset="-122"/>
                </a:rPr>
                <a:t>医疗技术</a:t>
              </a:r>
            </a:p>
          </p:txBody>
        </p:sp>
      </p:grpSp>
      <p:sp>
        <p:nvSpPr>
          <p:cNvPr id="30723" name="Rectangle 2">
            <a:extLst>
              <a:ext uri="{FF2B5EF4-FFF2-40B4-BE49-F238E27FC236}">
                <a16:creationId xmlns:a16="http://schemas.microsoft.com/office/drawing/2014/main" id="{7FCE5DC1-D3B8-440B-A83A-438E01972C8B}"/>
              </a:ext>
            </a:extLst>
          </p:cNvPr>
          <p:cNvSpPr>
            <a:spLocks noGrp="1" noChangeArrowheads="1"/>
          </p:cNvSpPr>
          <p:nvPr>
            <p:ph type="title" idx="4294967295"/>
          </p:nvPr>
        </p:nvSpPr>
        <p:spPr>
          <a:xfrm>
            <a:off x="838200" y="304800"/>
            <a:ext cx="7772400" cy="1143000"/>
          </a:xfrm>
        </p:spPr>
        <p:txBody>
          <a:bodyPr/>
          <a:lstStyle/>
          <a:p>
            <a:pPr eaLnBrk="1" hangingPunct="1"/>
            <a:r>
              <a:rPr lang="zh-CN" altLang="en-US"/>
              <a:t>学科属性</a:t>
            </a:r>
            <a:r>
              <a:rPr lang="en-US" altLang="zh-CN">
                <a:latin typeface="Arial" panose="020B0604020202020204" pitchFamily="34" charset="0"/>
              </a:rPr>
              <a:t>——</a:t>
            </a:r>
            <a:r>
              <a:rPr lang="zh-CN" altLang="en-US"/>
              <a:t>工程技术 </a:t>
            </a:r>
          </a:p>
        </p:txBody>
      </p:sp>
      <p:sp>
        <p:nvSpPr>
          <p:cNvPr id="2060" name="Rectangle 3">
            <a:extLst>
              <a:ext uri="{FF2B5EF4-FFF2-40B4-BE49-F238E27FC236}">
                <a16:creationId xmlns:a16="http://schemas.microsoft.com/office/drawing/2014/main" id="{04A33141-1F76-4987-8C76-7F52CEA67C3B}"/>
              </a:ext>
            </a:extLst>
          </p:cNvPr>
          <p:cNvSpPr>
            <a:spLocks noGrp="1" noChangeArrowheads="1"/>
          </p:cNvSpPr>
          <p:nvPr>
            <p:ph type="body" idx="4294967295"/>
          </p:nvPr>
        </p:nvSpPr>
        <p:spPr>
          <a:xfrm>
            <a:off x="844550" y="1600200"/>
            <a:ext cx="10737850" cy="2438400"/>
          </a:xfrm>
        </p:spPr>
        <p:txBody>
          <a:bodyPr/>
          <a:lstStyle/>
          <a:p>
            <a:pPr eaLnBrk="1" hangingPunct="1">
              <a:lnSpc>
                <a:spcPct val="150000"/>
              </a:lnSpc>
              <a:buFont typeface="Wingdings" panose="05000000000000000000" pitchFamily="2" charset="2"/>
              <a:buBlip>
                <a:blip r:embed="rId2"/>
              </a:buBlip>
              <a:defRPr/>
            </a:pPr>
            <a:r>
              <a:rPr kumimoji="1" lang="zh-CN" altLang="en-US" b="1" dirty="0">
                <a:solidFill>
                  <a:schemeClr val="bg2">
                    <a:lumMod val="25000"/>
                    <a:lumOff val="75000"/>
                  </a:schemeClr>
                </a:solidFill>
                <a:latin typeface="等线" panose="02010600030101010101" pitchFamily="2" charset="-122"/>
                <a:ea typeface="等线" panose="02010600030101010101" pitchFamily="2" charset="-122"/>
              </a:rPr>
              <a:t>技术（</a:t>
            </a:r>
            <a:r>
              <a:rPr kumimoji="1" lang="en-US" altLang="zh-CN" b="1" dirty="0">
                <a:solidFill>
                  <a:schemeClr val="bg2">
                    <a:lumMod val="25000"/>
                    <a:lumOff val="75000"/>
                  </a:schemeClr>
                </a:solidFill>
                <a:latin typeface="等线" panose="02010600030101010101" pitchFamily="2" charset="-122"/>
                <a:ea typeface="等线" panose="02010600030101010101" pitchFamily="2" charset="-122"/>
              </a:rPr>
              <a:t>Technology</a:t>
            </a:r>
            <a:r>
              <a:rPr kumimoji="1" lang="zh-CN" altLang="en-US"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dirty="0">
                <a:latin typeface="等线" panose="02010600030101010101" pitchFamily="2" charset="-122"/>
                <a:ea typeface="等线" panose="02010600030101010101" pitchFamily="2" charset="-122"/>
              </a:rPr>
              <a:t>是指人类根据生产实践经验和自然科学原理改变或控制其环境的手段和活动，是人类活动的一个专门领域。技术的任务是利用和改造自然，以其生产的产品为人类服务。</a:t>
            </a:r>
          </a:p>
          <a:p>
            <a:pPr eaLnBrk="1" hangingPunct="1">
              <a:lnSpc>
                <a:spcPct val="150000"/>
              </a:lnSpc>
              <a:buFont typeface="Wingdings" panose="05000000000000000000" pitchFamily="2" charset="2"/>
              <a:buBlip>
                <a:blip r:embed="rId2"/>
              </a:buBlip>
              <a:defRPr/>
            </a:pPr>
            <a:r>
              <a:rPr kumimoji="1" lang="zh-CN" altLang="en-US" b="1" dirty="0">
                <a:solidFill>
                  <a:schemeClr val="bg2">
                    <a:lumMod val="25000"/>
                    <a:lumOff val="75000"/>
                  </a:schemeClr>
                </a:solidFill>
                <a:latin typeface="等线" panose="02010600030101010101" pitchFamily="2" charset="-122"/>
                <a:ea typeface="等线" panose="02010600030101010101" pitchFamily="2" charset="-122"/>
              </a:rPr>
              <a:t>工程（</a:t>
            </a:r>
            <a:r>
              <a:rPr kumimoji="1" lang="en-US" altLang="zh-CN" b="1" dirty="0">
                <a:solidFill>
                  <a:schemeClr val="bg2">
                    <a:lumMod val="25000"/>
                    <a:lumOff val="75000"/>
                  </a:schemeClr>
                </a:solidFill>
                <a:latin typeface="等线" panose="02010600030101010101" pitchFamily="2" charset="-122"/>
                <a:ea typeface="等线" panose="02010600030101010101" pitchFamily="2" charset="-122"/>
              </a:rPr>
              <a:t>Engineering</a:t>
            </a:r>
            <a:r>
              <a:rPr kumimoji="1" lang="zh-CN" altLang="en-US"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dirty="0">
                <a:latin typeface="等线" panose="02010600030101010101" pitchFamily="2" charset="-122"/>
                <a:ea typeface="等线" panose="02010600030101010101" pitchFamily="2" charset="-122"/>
              </a:rPr>
              <a:t>是指应用科学知识使自然资源最好地为人类服务的专门技术。</a:t>
            </a: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7F60CF0-B84D-4FBF-B91C-9AE97B73B550}"/>
              </a:ext>
            </a:extLst>
          </p:cNvPr>
          <p:cNvSpPr>
            <a:spLocks noGrp="1" noChangeArrowheads="1"/>
          </p:cNvSpPr>
          <p:nvPr>
            <p:ph type="title"/>
          </p:nvPr>
        </p:nvSpPr>
        <p:spPr/>
        <p:txBody>
          <a:bodyPr/>
          <a:lstStyle/>
          <a:p>
            <a:pPr eaLnBrk="1" hangingPunct="1"/>
            <a:r>
              <a:rPr lang="zh-CN" altLang="en-US"/>
              <a:t>关键术语</a:t>
            </a:r>
          </a:p>
        </p:txBody>
      </p:sp>
      <p:sp>
        <p:nvSpPr>
          <p:cNvPr id="31747" name="Rectangle 3">
            <a:extLst>
              <a:ext uri="{FF2B5EF4-FFF2-40B4-BE49-F238E27FC236}">
                <a16:creationId xmlns:a16="http://schemas.microsoft.com/office/drawing/2014/main" id="{ACAAC703-CFFB-43BC-BC6B-2E5D707E1C8F}"/>
              </a:ext>
            </a:extLst>
          </p:cNvPr>
          <p:cNvSpPr>
            <a:spLocks noGrp="1" noChangeArrowheads="1"/>
          </p:cNvSpPr>
          <p:nvPr>
            <p:ph idx="1"/>
          </p:nvPr>
        </p:nvSpPr>
        <p:spPr>
          <a:xfrm>
            <a:off x="1219200" y="1600200"/>
            <a:ext cx="10363200" cy="4979988"/>
          </a:xfrm>
        </p:spPr>
        <p:txBody>
          <a:bodyPr/>
          <a:lstStyle/>
          <a:p>
            <a:pPr eaLnBrk="1" hangingPunct="1">
              <a:lnSpc>
                <a:spcPct val="150000"/>
              </a:lnSpc>
              <a:spcBef>
                <a:spcPct val="50000"/>
              </a:spcBef>
              <a:buClr>
                <a:schemeClr val="tx2"/>
              </a:buClr>
              <a:buSzPct val="115000"/>
              <a:buFontTx/>
              <a:buBlip>
                <a:blip r:embed="rId2"/>
              </a:buBlip>
            </a:pPr>
            <a:r>
              <a:rPr lang="zh-CN" altLang="en-US" sz="2400" b="1">
                <a:solidFill>
                  <a:srgbClr val="FF8CFF"/>
                </a:solidFill>
                <a:latin typeface="等线" panose="02010600030101010101" pitchFamily="2" charset="-122"/>
                <a:ea typeface="等线" panose="02010600030101010101" pitchFamily="2" charset="-122"/>
              </a:rPr>
              <a:t>系统（</a:t>
            </a:r>
            <a:r>
              <a:rPr lang="en-US" altLang="zh-CN" sz="2400" b="1">
                <a:solidFill>
                  <a:srgbClr val="FF8CFF"/>
                </a:solidFill>
                <a:latin typeface="等线" panose="02010600030101010101" pitchFamily="2" charset="-122"/>
                <a:ea typeface="等线" panose="02010600030101010101" pitchFamily="2" charset="-122"/>
              </a:rPr>
              <a:t>System</a:t>
            </a:r>
            <a:r>
              <a:rPr lang="zh-CN" altLang="en-US" sz="2400" b="1">
                <a:solidFill>
                  <a:srgbClr val="FF8CFF"/>
                </a:solidFill>
                <a:latin typeface="等线" panose="02010600030101010101" pitchFamily="2" charset="-122"/>
                <a:ea typeface="等线" panose="02010600030101010101" pitchFamily="2" charset="-122"/>
              </a:rPr>
              <a:t>）</a:t>
            </a:r>
            <a:r>
              <a:rPr lang="zh-CN" altLang="en-US" sz="2400">
                <a:latin typeface="等线" panose="02010600030101010101" pitchFamily="2" charset="-122"/>
                <a:ea typeface="等线" panose="02010600030101010101" pitchFamily="2" charset="-122"/>
              </a:rPr>
              <a:t>是指由相互关联、相互制约、相互影响的一些部分组成的具有某种功能的有机整体。 </a:t>
            </a:r>
          </a:p>
          <a:p>
            <a:pPr eaLnBrk="1" hangingPunct="1">
              <a:lnSpc>
                <a:spcPct val="150000"/>
              </a:lnSpc>
              <a:spcBef>
                <a:spcPct val="50000"/>
              </a:spcBef>
              <a:buClr>
                <a:schemeClr val="tx2"/>
              </a:buClr>
              <a:buSzPct val="115000"/>
              <a:buFontTx/>
              <a:buBlip>
                <a:blip r:embed="rId2"/>
              </a:buBlip>
            </a:pPr>
            <a:r>
              <a:rPr lang="zh-CN" altLang="en-US" sz="2400" b="1">
                <a:solidFill>
                  <a:srgbClr val="FF8CFF"/>
                </a:solidFill>
                <a:latin typeface="等线" panose="02010600030101010101" pitchFamily="2" charset="-122"/>
                <a:ea typeface="等线" panose="02010600030101010101" pitchFamily="2" charset="-122"/>
              </a:rPr>
              <a:t>控制（</a:t>
            </a:r>
            <a:r>
              <a:rPr lang="en-US" altLang="zh-CN" sz="2400" b="1">
                <a:solidFill>
                  <a:srgbClr val="FF8CFF"/>
                </a:solidFill>
                <a:latin typeface="等线" panose="02010600030101010101" pitchFamily="2" charset="-122"/>
                <a:ea typeface="等线" panose="02010600030101010101" pitchFamily="2" charset="-122"/>
              </a:rPr>
              <a:t>Control</a:t>
            </a:r>
            <a:r>
              <a:rPr lang="zh-CN" altLang="en-US" sz="2400" b="1">
                <a:solidFill>
                  <a:srgbClr val="FF8CFF"/>
                </a:solidFill>
                <a:latin typeface="等线" panose="02010600030101010101" pitchFamily="2" charset="-122"/>
                <a:ea typeface="等线" panose="02010600030101010101" pitchFamily="2" charset="-122"/>
              </a:rPr>
              <a:t>）</a:t>
            </a:r>
            <a:r>
              <a:rPr lang="zh-CN" altLang="en-US" sz="2400">
                <a:latin typeface="等线" panose="02010600030101010101" pitchFamily="2" charset="-122"/>
                <a:ea typeface="等线" panose="02010600030101010101" pitchFamily="2" charset="-122"/>
              </a:rPr>
              <a:t>是指为了改善系统的性能或达到特定的目的，通过信息的采集和加工而施加到系统的作用。 </a:t>
            </a:r>
          </a:p>
          <a:p>
            <a:pPr eaLnBrk="1" hangingPunct="1">
              <a:lnSpc>
                <a:spcPct val="150000"/>
              </a:lnSpc>
              <a:spcBef>
                <a:spcPct val="50000"/>
              </a:spcBef>
              <a:buClr>
                <a:schemeClr val="tx2"/>
              </a:buClr>
              <a:buSzPct val="115000"/>
              <a:buFontTx/>
              <a:buBlip>
                <a:blip r:embed="rId2"/>
              </a:buBlip>
            </a:pPr>
            <a:r>
              <a:rPr lang="zh-CN" altLang="en-US" sz="2400" b="1">
                <a:solidFill>
                  <a:srgbClr val="FF8CFF"/>
                </a:solidFill>
                <a:latin typeface="等线" panose="02010600030101010101" pitchFamily="2" charset="-122"/>
                <a:ea typeface="等线" panose="02010600030101010101" pitchFamily="2" charset="-122"/>
              </a:rPr>
              <a:t>反馈（</a:t>
            </a:r>
            <a:r>
              <a:rPr lang="en-US" altLang="zh-CN" sz="2400" b="1">
                <a:solidFill>
                  <a:srgbClr val="FF8CFF"/>
                </a:solidFill>
                <a:latin typeface="等线" panose="02010600030101010101" pitchFamily="2" charset="-122"/>
                <a:ea typeface="等线" panose="02010600030101010101" pitchFamily="2" charset="-122"/>
              </a:rPr>
              <a:t>Feedback</a:t>
            </a:r>
            <a:r>
              <a:rPr lang="zh-CN" altLang="en-US" sz="2400" b="1">
                <a:solidFill>
                  <a:srgbClr val="FF8CFF"/>
                </a:solidFill>
                <a:latin typeface="等线" panose="02010600030101010101" pitchFamily="2" charset="-122"/>
                <a:ea typeface="等线" panose="02010600030101010101" pitchFamily="2" charset="-122"/>
              </a:rPr>
              <a:t>）</a:t>
            </a:r>
            <a:r>
              <a:rPr lang="zh-CN" altLang="en-US" sz="2400">
                <a:latin typeface="等线" panose="02010600030101010101" pitchFamily="2" charset="-122"/>
                <a:ea typeface="等线" panose="02010600030101010101" pitchFamily="2" charset="-122"/>
              </a:rPr>
              <a:t>是指将系统的实际输出和期望输出进行比较，形成误差，从而为确定下一步的控制行为提供依据。</a:t>
            </a:r>
          </a:p>
          <a:p>
            <a:pPr eaLnBrk="1" hangingPunct="1">
              <a:lnSpc>
                <a:spcPct val="150000"/>
              </a:lnSpc>
              <a:spcBef>
                <a:spcPct val="50000"/>
              </a:spcBef>
              <a:buClr>
                <a:schemeClr val="tx2"/>
              </a:buClr>
              <a:buSzPct val="115000"/>
              <a:buFontTx/>
              <a:buBlip>
                <a:blip r:embed="rId2"/>
              </a:buBlip>
            </a:pPr>
            <a:r>
              <a:rPr lang="zh-CN" altLang="en-US" sz="2400" b="1">
                <a:solidFill>
                  <a:srgbClr val="FF8CFF"/>
                </a:solidFill>
                <a:latin typeface="等线" panose="02010600030101010101" pitchFamily="2" charset="-122"/>
                <a:ea typeface="等线" panose="02010600030101010101" pitchFamily="2" charset="-122"/>
              </a:rPr>
              <a:t>调节（</a:t>
            </a:r>
            <a:r>
              <a:rPr lang="en-US" altLang="zh-CN" sz="2400" b="1">
                <a:solidFill>
                  <a:srgbClr val="FF8CFF"/>
                </a:solidFill>
                <a:latin typeface="等线" panose="02010600030101010101" pitchFamily="2" charset="-122"/>
                <a:ea typeface="等线" panose="02010600030101010101" pitchFamily="2" charset="-122"/>
              </a:rPr>
              <a:t>Regulation</a:t>
            </a:r>
            <a:r>
              <a:rPr lang="zh-CN" altLang="en-US" sz="2400" b="1">
                <a:solidFill>
                  <a:srgbClr val="FF8CFF"/>
                </a:solidFill>
                <a:latin typeface="等线" panose="02010600030101010101" pitchFamily="2" charset="-122"/>
                <a:ea typeface="等线" panose="02010600030101010101" pitchFamily="2" charset="-122"/>
              </a:rPr>
              <a:t>）</a:t>
            </a:r>
            <a:r>
              <a:rPr lang="zh-CN" altLang="en-US" sz="2400">
                <a:latin typeface="等线" panose="02010600030101010101" pitchFamily="2" charset="-122"/>
                <a:ea typeface="等线" panose="02010600030101010101" pitchFamily="2" charset="-122"/>
              </a:rPr>
              <a:t>是指通过系统的反馈信息自动校正系统的误差，使诸如温度、速度、压力或位置等参量保持恒定或在给定范围之内的过程。</a:t>
            </a: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01E6FE-9DBF-4CA0-A605-0E4B667173CD}"/>
              </a:ext>
            </a:extLst>
          </p:cNvPr>
          <p:cNvSpPr>
            <a:spLocks noGrp="1" noChangeArrowheads="1"/>
          </p:cNvSpPr>
          <p:nvPr>
            <p:ph type="title"/>
          </p:nvPr>
        </p:nvSpPr>
        <p:spPr/>
        <p:txBody>
          <a:bodyPr/>
          <a:lstStyle/>
          <a:p>
            <a:pPr eaLnBrk="1" hangingPunct="1"/>
            <a:r>
              <a:rPr lang="zh-CN" altLang="en-US"/>
              <a:t>相关概念</a:t>
            </a:r>
          </a:p>
        </p:txBody>
      </p:sp>
      <p:sp>
        <p:nvSpPr>
          <p:cNvPr id="27651" name="Rectangle 3">
            <a:extLst>
              <a:ext uri="{FF2B5EF4-FFF2-40B4-BE49-F238E27FC236}">
                <a16:creationId xmlns:a16="http://schemas.microsoft.com/office/drawing/2014/main" id="{8C294B81-E90E-4429-976B-FFE645E1B89E}"/>
              </a:ext>
            </a:extLst>
          </p:cNvPr>
          <p:cNvSpPr>
            <a:spLocks noGrp="1" noChangeArrowheads="1"/>
          </p:cNvSpPr>
          <p:nvPr>
            <p:ph idx="1"/>
          </p:nvPr>
        </p:nvSpPr>
        <p:spPr/>
        <p:txBody>
          <a:bodyPr/>
          <a:lstStyle/>
          <a:p>
            <a:pPr eaLnBrk="1" hangingPunct="1">
              <a:lnSpc>
                <a:spcPct val="150000"/>
              </a:lnSpc>
              <a:buFont typeface="Wingdings" panose="05000000000000000000" pitchFamily="2" charset="2"/>
              <a:buBlip>
                <a:blip r:embed="rId2"/>
              </a:buBlip>
              <a:defRPr/>
            </a:pP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信息（</a:t>
            </a:r>
            <a:r>
              <a:rPr kumimoji="1" lang="en-US" altLang="zh-CN" sz="2400" b="1" dirty="0">
                <a:solidFill>
                  <a:schemeClr val="bg2">
                    <a:lumMod val="25000"/>
                    <a:lumOff val="75000"/>
                  </a:schemeClr>
                </a:solidFill>
                <a:latin typeface="等线" panose="02010600030101010101" pitchFamily="2" charset="-122"/>
                <a:ea typeface="等线" panose="02010600030101010101" pitchFamily="2" charset="-122"/>
              </a:rPr>
              <a:t>Information</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sz="2400" dirty="0">
                <a:latin typeface="等线" panose="02010600030101010101" pitchFamily="2" charset="-122"/>
                <a:ea typeface="等线" panose="02010600030101010101" pitchFamily="2" charset="-122"/>
              </a:rPr>
              <a:t>是指符号、信号或消息所包含的内容，用来消除对客观事物认识的不确定性。</a:t>
            </a:r>
          </a:p>
          <a:p>
            <a:pPr eaLnBrk="1" hangingPunct="1">
              <a:lnSpc>
                <a:spcPct val="150000"/>
              </a:lnSpc>
              <a:buFont typeface="Wingdings" panose="05000000000000000000" pitchFamily="2" charset="2"/>
              <a:buBlip>
                <a:blip r:embed="rId2"/>
              </a:buBlip>
              <a:defRPr/>
            </a:pP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管理（</a:t>
            </a:r>
            <a:r>
              <a:rPr kumimoji="1" lang="en-US" altLang="zh-CN" sz="2400" b="1" dirty="0">
                <a:solidFill>
                  <a:schemeClr val="bg2">
                    <a:lumMod val="25000"/>
                    <a:lumOff val="75000"/>
                  </a:schemeClr>
                </a:solidFill>
                <a:latin typeface="等线" panose="02010600030101010101" pitchFamily="2" charset="-122"/>
                <a:ea typeface="等线" panose="02010600030101010101" pitchFamily="2" charset="-122"/>
              </a:rPr>
              <a:t>Management</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sz="2400" dirty="0">
                <a:latin typeface="等线" panose="02010600030101010101" pitchFamily="2" charset="-122"/>
                <a:ea typeface="等线" panose="02010600030101010101" pitchFamily="2" charset="-122"/>
              </a:rPr>
              <a:t>是指为了充分利用各种资源来达到一定的目标而对社会或其组成部分施加的一种控制。</a:t>
            </a:r>
          </a:p>
          <a:p>
            <a:pPr eaLnBrk="1" hangingPunct="1">
              <a:lnSpc>
                <a:spcPct val="150000"/>
              </a:lnSpc>
              <a:buFont typeface="Wingdings" panose="05000000000000000000" pitchFamily="2" charset="2"/>
              <a:buBlip>
                <a:blip r:embed="rId2"/>
              </a:buBlip>
              <a:defRPr/>
            </a:pP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决策（</a:t>
            </a:r>
            <a:r>
              <a:rPr kumimoji="1" lang="en-US" altLang="zh-CN" sz="2400" b="1" dirty="0">
                <a:solidFill>
                  <a:schemeClr val="bg2">
                    <a:lumMod val="25000"/>
                    <a:lumOff val="75000"/>
                  </a:schemeClr>
                </a:solidFill>
                <a:latin typeface="等线" panose="02010600030101010101" pitchFamily="2" charset="-122"/>
                <a:ea typeface="等线" panose="02010600030101010101" pitchFamily="2" charset="-122"/>
              </a:rPr>
              <a:t>Decision Making</a:t>
            </a:r>
            <a:r>
              <a:rPr kumimoji="1" lang="zh-CN" altLang="en-US" sz="2400" b="1" dirty="0">
                <a:solidFill>
                  <a:schemeClr val="bg2">
                    <a:lumMod val="25000"/>
                    <a:lumOff val="75000"/>
                  </a:schemeClr>
                </a:solidFill>
                <a:latin typeface="等线" panose="02010600030101010101" pitchFamily="2" charset="-122"/>
                <a:ea typeface="等线" panose="02010600030101010101" pitchFamily="2" charset="-122"/>
              </a:rPr>
              <a:t>）</a:t>
            </a:r>
            <a:r>
              <a:rPr kumimoji="1" lang="zh-CN" altLang="en-US" sz="2400" dirty="0">
                <a:latin typeface="等线" panose="02010600030101010101" pitchFamily="2" charset="-122"/>
                <a:ea typeface="等线" panose="02010600030101010101" pitchFamily="2" charset="-122"/>
              </a:rPr>
              <a:t>是指为最优地达到目标，对若干准备行动的方案进行选择。</a:t>
            </a: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6536DF6-B6C5-4862-9182-C3ABCAB8CB3A}"/>
              </a:ext>
            </a:extLst>
          </p:cNvPr>
          <p:cNvSpPr>
            <a:spLocks noGrp="1" noChangeArrowheads="1"/>
          </p:cNvSpPr>
          <p:nvPr>
            <p:ph type="title"/>
          </p:nvPr>
        </p:nvSpPr>
        <p:spPr>
          <a:xfrm>
            <a:off x="2438400" y="304800"/>
            <a:ext cx="7772400" cy="1143000"/>
          </a:xfrm>
        </p:spPr>
        <p:txBody>
          <a:bodyPr/>
          <a:lstStyle/>
          <a:p>
            <a:pPr eaLnBrk="1" hangingPunct="1"/>
            <a:r>
              <a:rPr lang="zh-CN" altLang="en-US"/>
              <a:t>自动化专业人才的素质要求</a:t>
            </a:r>
          </a:p>
        </p:txBody>
      </p:sp>
      <p:sp>
        <p:nvSpPr>
          <p:cNvPr id="33795" name="Rectangle 3">
            <a:extLst>
              <a:ext uri="{FF2B5EF4-FFF2-40B4-BE49-F238E27FC236}">
                <a16:creationId xmlns:a16="http://schemas.microsoft.com/office/drawing/2014/main" id="{5452A5BB-F137-4235-A5BB-5EA469EDF739}"/>
              </a:ext>
            </a:extLst>
          </p:cNvPr>
          <p:cNvSpPr>
            <a:spLocks noGrp="1" noChangeArrowheads="1"/>
          </p:cNvSpPr>
          <p:nvPr>
            <p:ph idx="1"/>
          </p:nvPr>
        </p:nvSpPr>
        <p:spPr/>
        <p:txBody>
          <a:bodyPr/>
          <a:lstStyle/>
          <a:p>
            <a:pPr eaLnBrk="1" hangingPunct="1">
              <a:lnSpc>
                <a:spcPct val="150000"/>
              </a:lnSpc>
            </a:pPr>
            <a:r>
              <a:rPr lang="zh-CN" altLang="en-US" sz="2400" dirty="0">
                <a:latin typeface="等线" panose="02010600030101010101" pitchFamily="2" charset="-122"/>
                <a:ea typeface="等线" panose="02010600030101010101" pitchFamily="2" charset="-122"/>
              </a:rPr>
              <a:t>快速发展的二十一世纪 </a:t>
            </a:r>
          </a:p>
          <a:p>
            <a:pPr lvl="1" eaLnBrk="1" hangingPunct="1">
              <a:lnSpc>
                <a:spcPct val="150000"/>
              </a:lnSpc>
            </a:pPr>
            <a:r>
              <a:rPr lang="zh-CN" altLang="en-US" sz="2400" dirty="0">
                <a:latin typeface="等线" panose="02010600030101010101" pitchFamily="2" charset="-122"/>
                <a:ea typeface="等线" panose="02010600030101010101" pitchFamily="2" charset="-122"/>
              </a:rPr>
              <a:t>经济全球化 </a:t>
            </a:r>
          </a:p>
          <a:p>
            <a:pPr lvl="1" eaLnBrk="1" hangingPunct="1">
              <a:lnSpc>
                <a:spcPct val="150000"/>
              </a:lnSpc>
            </a:pPr>
            <a:r>
              <a:rPr lang="zh-CN" altLang="en-US" sz="2400" dirty="0">
                <a:latin typeface="等线" panose="02010600030101010101" pitchFamily="2" charset="-122"/>
                <a:ea typeface="等线" panose="02010600030101010101" pitchFamily="2" charset="-122"/>
              </a:rPr>
              <a:t>全球信息化 </a:t>
            </a:r>
          </a:p>
          <a:p>
            <a:pPr eaLnBrk="1" hangingPunct="1">
              <a:lnSpc>
                <a:spcPct val="150000"/>
              </a:lnSpc>
            </a:pPr>
            <a:r>
              <a:rPr lang="zh-CN" altLang="en-US" sz="2400" dirty="0">
                <a:latin typeface="等线" panose="02010600030101010101" pitchFamily="2" charset="-122"/>
                <a:ea typeface="等线" panose="02010600030101010101" pitchFamily="2" charset="-122"/>
              </a:rPr>
              <a:t>不断涌现的新成就 </a:t>
            </a:r>
          </a:p>
          <a:p>
            <a:pPr lvl="1" eaLnBrk="1" hangingPunct="1">
              <a:lnSpc>
                <a:spcPct val="150000"/>
              </a:lnSpc>
            </a:pPr>
            <a:r>
              <a:rPr lang="zh-CN" altLang="en-US" sz="2400" dirty="0">
                <a:latin typeface="等线" panose="02010600030101010101" pitchFamily="2" charset="-122"/>
                <a:ea typeface="等线" panose="02010600030101010101" pitchFamily="2" charset="-122"/>
              </a:rPr>
              <a:t>新材料、新工艺、新能源</a:t>
            </a:r>
          </a:p>
          <a:p>
            <a:pPr lvl="1" eaLnBrk="1" hangingPunct="1">
              <a:lnSpc>
                <a:spcPct val="150000"/>
              </a:lnSpc>
            </a:pPr>
            <a:r>
              <a:rPr lang="zh-CN" altLang="en-US" sz="2400" dirty="0">
                <a:latin typeface="等线" panose="02010600030101010101" pitchFamily="2" charset="-122"/>
                <a:ea typeface="等线" panose="02010600030101010101" pitchFamily="2" charset="-122"/>
              </a:rPr>
              <a:t>生命科学、信息科学、系统科学、航空与航天</a:t>
            </a:r>
          </a:p>
          <a:p>
            <a:pPr lvl="1" eaLnBrk="1" hangingPunct="1">
              <a:lnSpc>
                <a:spcPct val="150000"/>
              </a:lnSpc>
            </a:pPr>
            <a:r>
              <a:rPr lang="zh-CN" altLang="en-US" sz="2400" dirty="0">
                <a:latin typeface="等线" panose="02010600030101010101" pitchFamily="2" charset="-122"/>
                <a:ea typeface="等线" panose="02010600030101010101" pitchFamily="2" charset="-122"/>
              </a:rPr>
              <a:t>互联网、物联网、</a:t>
            </a:r>
            <a:r>
              <a:rPr lang="en-US" altLang="zh-CN" sz="2400" dirty="0">
                <a:latin typeface="等线" panose="02010600030101010101" pitchFamily="2" charset="-122"/>
                <a:ea typeface="等线" panose="02010600030101010101" pitchFamily="2" charset="-122"/>
              </a:rPr>
              <a:t>AI</a:t>
            </a:r>
            <a:r>
              <a:rPr lang="zh-CN" altLang="en-US"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ChatGPT</a:t>
            </a:r>
            <a:r>
              <a:rPr lang="zh-CN" altLang="en-US" sz="2400" dirty="0">
                <a:latin typeface="等线" panose="02010600030101010101" pitchFamily="2" charset="-122"/>
                <a:ea typeface="等线" panose="02010600030101010101" pitchFamily="2" charset="-122"/>
              </a:rPr>
              <a:t>等</a:t>
            </a:r>
          </a:p>
          <a:p>
            <a:pPr eaLnBrk="1" hangingPunct="1">
              <a:lnSpc>
                <a:spcPct val="150000"/>
              </a:lnSpc>
            </a:pPr>
            <a:endParaRPr lang="en-US" altLang="zh-CN" sz="2400" dirty="0">
              <a:latin typeface="等线" panose="02010600030101010101" pitchFamily="2" charset="-122"/>
              <a:ea typeface="等线" panose="02010600030101010101" pitchFamily="2" charset="-122"/>
            </a:endParaRPr>
          </a:p>
        </p:txBody>
      </p:sp>
      <p:sp>
        <p:nvSpPr>
          <p:cNvPr id="33796" name="Rectangle 4">
            <a:extLst>
              <a:ext uri="{FF2B5EF4-FFF2-40B4-BE49-F238E27FC236}">
                <a16:creationId xmlns:a16="http://schemas.microsoft.com/office/drawing/2014/main" id="{A7124533-05CE-4AED-9025-604CA1FED6B0}"/>
              </a:ext>
            </a:extLst>
          </p:cNvPr>
          <p:cNvSpPr>
            <a:spLocks noChangeArrowheads="1"/>
          </p:cNvSpPr>
          <p:nvPr/>
        </p:nvSpPr>
        <p:spPr bwMode="auto">
          <a:xfrm>
            <a:off x="3276600" y="5864225"/>
            <a:ext cx="5638800" cy="838200"/>
          </a:xfrm>
          <a:prstGeom prst="rect">
            <a:avLst/>
          </a:prstGeom>
          <a:solidFill>
            <a:schemeClr val="accent1"/>
          </a:solidFill>
          <a:ln w="9525">
            <a:solidFill>
              <a:schemeClr val="tx1"/>
            </a:solidFill>
            <a:miter lim="800000"/>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zh-CN" altLang="en-US" sz="2400">
                <a:solidFill>
                  <a:schemeClr val="tx1"/>
                </a:solidFill>
                <a:latin typeface="Arial" panose="020B0604020202020204" pitchFamily="34" charset="0"/>
                <a:ea typeface="华文新魏" panose="02010800040101010101" pitchFamily="2" charset="-122"/>
              </a:rPr>
              <a:t>极大地改变着我们的生产、生活、科学</a:t>
            </a:r>
          </a:p>
          <a:p>
            <a:pPr algn="ctr" eaLnBrk="1" hangingPunct="1"/>
            <a:r>
              <a:rPr lang="zh-CN" altLang="en-US" sz="2400">
                <a:solidFill>
                  <a:schemeClr val="tx1"/>
                </a:solidFill>
                <a:latin typeface="Arial" panose="020B0604020202020204" pitchFamily="34" charset="0"/>
                <a:ea typeface="华文新魏" panose="02010800040101010101" pitchFamily="2" charset="-122"/>
              </a:rPr>
              <a:t>研究、产品设计与开发等的方式及模式</a:t>
            </a:r>
          </a:p>
        </p:txBody>
      </p:sp>
      <p:sp>
        <p:nvSpPr>
          <p:cNvPr id="33797" name="AutoShape 5">
            <a:extLst>
              <a:ext uri="{FF2B5EF4-FFF2-40B4-BE49-F238E27FC236}">
                <a16:creationId xmlns:a16="http://schemas.microsoft.com/office/drawing/2014/main" id="{876DE052-D45C-4570-8CA7-74472B05141C}"/>
              </a:ext>
            </a:extLst>
          </p:cNvPr>
          <p:cNvSpPr>
            <a:spLocks noChangeArrowheads="1"/>
          </p:cNvSpPr>
          <p:nvPr/>
        </p:nvSpPr>
        <p:spPr bwMode="auto">
          <a:xfrm>
            <a:off x="2300288" y="6040438"/>
            <a:ext cx="976312" cy="485775"/>
          </a:xfrm>
          <a:prstGeom prst="rightArrow">
            <a:avLst>
              <a:gd name="adj1" fmla="val 50000"/>
              <a:gd name="adj2" fmla="val 50226"/>
            </a:avLst>
          </a:prstGeom>
          <a:solidFill>
            <a:schemeClr val="accent1"/>
          </a:solidFill>
          <a:ln w="9525">
            <a:solidFill>
              <a:schemeClr val="tx1"/>
            </a:solidFill>
            <a:miter lim="800000"/>
            <a:headEnd/>
            <a:tailEnd/>
          </a:ln>
        </p:spPr>
        <p:txBody>
          <a:bodyPr wrap="none" anchor="ct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1"/>
              </a:solidFill>
              <a:latin typeface="Arial" panose="020B0604020202020204" pitchFamily="34" charset="0"/>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29E95C9-28AB-438C-B331-DED19E822C72}"/>
              </a:ext>
            </a:extLst>
          </p:cNvPr>
          <p:cNvSpPr>
            <a:spLocks noGrp="1" noChangeArrowheads="1"/>
          </p:cNvSpPr>
          <p:nvPr>
            <p:ph type="title"/>
          </p:nvPr>
        </p:nvSpPr>
        <p:spPr/>
        <p:txBody>
          <a:bodyPr/>
          <a:lstStyle/>
          <a:p>
            <a:pPr eaLnBrk="1" hangingPunct="1"/>
            <a:r>
              <a:rPr lang="zh-CN" altLang="en-US"/>
              <a:t>自动化专业人才的素质要求</a:t>
            </a:r>
          </a:p>
        </p:txBody>
      </p:sp>
      <p:sp>
        <p:nvSpPr>
          <p:cNvPr id="59395" name="Rectangle 3">
            <a:extLst>
              <a:ext uri="{FF2B5EF4-FFF2-40B4-BE49-F238E27FC236}">
                <a16:creationId xmlns:a16="http://schemas.microsoft.com/office/drawing/2014/main" id="{62352500-23B6-43C9-8038-F6316FC93F1A}"/>
              </a:ext>
            </a:extLst>
          </p:cNvPr>
          <p:cNvSpPr>
            <a:spLocks noGrp="1" noChangeArrowheads="1"/>
          </p:cNvSpPr>
          <p:nvPr>
            <p:ph sz="half" idx="1"/>
          </p:nvPr>
        </p:nvSpPr>
        <p:spPr>
          <a:xfrm>
            <a:off x="6324600" y="4419600"/>
            <a:ext cx="3810000" cy="2057400"/>
          </a:xfrm>
          <a:gradFill rotWithShape="1">
            <a:gsLst>
              <a:gs pos="0">
                <a:schemeClr val="accent1"/>
              </a:gs>
              <a:gs pos="100000">
                <a:schemeClr val="accent1">
                  <a:gamma/>
                  <a:shade val="46275"/>
                  <a:invGamma/>
                </a:schemeClr>
              </a:gs>
            </a:gsLst>
            <a:lin ang="5400000" scaled="1"/>
          </a:gradFill>
          <a:ln>
            <a:solidFill>
              <a:schemeClr val="tx1"/>
            </a:solidFill>
            <a:miter lim="800000"/>
          </a:ln>
        </p:spPr>
        <p:txBody>
          <a:bodyPr/>
          <a:lstStyle/>
          <a:p>
            <a:pPr eaLnBrk="1" hangingPunct="1">
              <a:buFont typeface="Wingdings" panose="05000000000000000000" pitchFamily="2" charset="2"/>
              <a:buNone/>
              <a:defRPr/>
            </a:pPr>
            <a:r>
              <a:rPr lang="zh-CN" altLang="en-US" sz="2400" b="1"/>
              <a:t>（</a:t>
            </a:r>
            <a:r>
              <a:rPr lang="en-US" altLang="zh-CN" sz="2400" b="1"/>
              <a:t>1</a:t>
            </a:r>
            <a:r>
              <a:rPr lang="zh-CN" altLang="en-US" sz="2400" b="1"/>
              <a:t>） 认知和技能方面</a:t>
            </a:r>
          </a:p>
          <a:p>
            <a:pPr eaLnBrk="1" hangingPunct="1">
              <a:buFont typeface="Wingdings" panose="05000000000000000000" pitchFamily="2" charset="2"/>
              <a:buNone/>
              <a:defRPr/>
            </a:pPr>
            <a:r>
              <a:rPr lang="zh-CN" altLang="en-US" sz="2400" b="1"/>
              <a:t>（</a:t>
            </a:r>
            <a:r>
              <a:rPr lang="en-US" altLang="zh-CN" sz="2400" b="1"/>
              <a:t>2</a:t>
            </a:r>
            <a:r>
              <a:rPr lang="zh-CN" altLang="en-US" sz="2400" b="1"/>
              <a:t>） 思想和情感方面 </a:t>
            </a:r>
          </a:p>
          <a:p>
            <a:pPr eaLnBrk="1" hangingPunct="1">
              <a:buFont typeface="Wingdings" panose="05000000000000000000" pitchFamily="2" charset="2"/>
              <a:buNone/>
              <a:defRPr/>
            </a:pPr>
            <a:r>
              <a:rPr lang="zh-CN" altLang="en-US" sz="2400" b="1"/>
              <a:t>（</a:t>
            </a:r>
            <a:r>
              <a:rPr lang="en-US" altLang="zh-CN" sz="2400" b="1"/>
              <a:t>3</a:t>
            </a:r>
            <a:r>
              <a:rPr lang="zh-CN" altLang="en-US" sz="2400" b="1"/>
              <a:t>） 意识和意志方面 </a:t>
            </a:r>
          </a:p>
          <a:p>
            <a:pPr eaLnBrk="1" hangingPunct="1">
              <a:buFont typeface="Wingdings" panose="05000000000000000000" pitchFamily="2" charset="2"/>
              <a:buNone/>
              <a:defRPr/>
            </a:pPr>
            <a:r>
              <a:rPr lang="zh-CN" altLang="en-US" sz="2400" b="1"/>
              <a:t>（</a:t>
            </a:r>
            <a:r>
              <a:rPr lang="en-US" altLang="zh-CN" sz="2400" b="1"/>
              <a:t>4</a:t>
            </a:r>
            <a:r>
              <a:rPr lang="zh-CN" altLang="en-US" sz="2400" b="1"/>
              <a:t>） 其他方面</a:t>
            </a:r>
          </a:p>
        </p:txBody>
      </p:sp>
      <p:sp>
        <p:nvSpPr>
          <p:cNvPr id="34820" name="Rectangle 4">
            <a:extLst>
              <a:ext uri="{FF2B5EF4-FFF2-40B4-BE49-F238E27FC236}">
                <a16:creationId xmlns:a16="http://schemas.microsoft.com/office/drawing/2014/main" id="{83A9B7E8-F1D5-4DE6-8FBC-21E8443F3E9D}"/>
              </a:ext>
            </a:extLst>
          </p:cNvPr>
          <p:cNvSpPr>
            <a:spLocks noGrp="1" noChangeArrowheads="1"/>
          </p:cNvSpPr>
          <p:nvPr>
            <p:ph sz="half" idx="2"/>
          </p:nvPr>
        </p:nvSpPr>
        <p:spPr>
          <a:xfrm>
            <a:off x="2286000" y="1600200"/>
            <a:ext cx="3810000" cy="4530725"/>
          </a:xfrm>
        </p:spPr>
        <p:txBody>
          <a:bodyPr/>
          <a:lstStyle/>
          <a:p>
            <a:pPr eaLnBrk="1" hangingPunct="1"/>
            <a:r>
              <a:rPr lang="zh-CN" altLang="en-US" sz="3600"/>
              <a:t>至少需要回答：</a:t>
            </a:r>
          </a:p>
          <a:p>
            <a:pPr lvl="1" eaLnBrk="1" hangingPunct="1"/>
            <a:r>
              <a:rPr lang="zh-CN" altLang="en-US" sz="3500">
                <a:solidFill>
                  <a:srgbClr val="0033CC"/>
                </a:solidFill>
                <a:latin typeface="华文新魏" panose="02010800040101010101" pitchFamily="2" charset="-122"/>
                <a:ea typeface="华文新魏" panose="02010800040101010101" pitchFamily="2" charset="-122"/>
              </a:rPr>
              <a:t>会不会去做 </a:t>
            </a:r>
          </a:p>
          <a:p>
            <a:pPr lvl="1" eaLnBrk="1" hangingPunct="1"/>
            <a:r>
              <a:rPr lang="zh-CN" altLang="en-US" sz="3500">
                <a:solidFill>
                  <a:srgbClr val="0033CC"/>
                </a:solidFill>
                <a:latin typeface="华文新魏" panose="02010800040101010101" pitchFamily="2" charset="-122"/>
                <a:ea typeface="华文新魏" panose="02010800040101010101" pitchFamily="2" charset="-122"/>
              </a:rPr>
              <a:t>可不可以做 </a:t>
            </a:r>
          </a:p>
          <a:p>
            <a:pPr lvl="1" eaLnBrk="1" hangingPunct="1"/>
            <a:r>
              <a:rPr lang="zh-CN" altLang="en-US" sz="3500">
                <a:solidFill>
                  <a:srgbClr val="0033CC"/>
                </a:solidFill>
                <a:latin typeface="华文新魏" panose="02010800040101010101" pitchFamily="2" charset="-122"/>
                <a:ea typeface="华文新魏" panose="02010800040101010101" pitchFamily="2" charset="-122"/>
              </a:rPr>
              <a:t>值不值得做 </a:t>
            </a:r>
          </a:p>
          <a:p>
            <a:pPr lvl="1" eaLnBrk="1" hangingPunct="1"/>
            <a:r>
              <a:rPr lang="zh-CN" altLang="en-US" sz="3500">
                <a:solidFill>
                  <a:srgbClr val="0033CC"/>
                </a:solidFill>
                <a:latin typeface="华文新魏" panose="02010800040101010101" pitchFamily="2" charset="-122"/>
                <a:ea typeface="华文新魏" panose="02010800040101010101" pitchFamily="2" charset="-122"/>
              </a:rPr>
              <a:t>应不应该做</a:t>
            </a:r>
            <a:r>
              <a:rPr lang="zh-CN" altLang="en-US" sz="3500"/>
              <a:t> </a:t>
            </a:r>
          </a:p>
        </p:txBody>
      </p:sp>
      <p:sp>
        <p:nvSpPr>
          <p:cNvPr id="34821" name="AutoShape 5">
            <a:extLst>
              <a:ext uri="{FF2B5EF4-FFF2-40B4-BE49-F238E27FC236}">
                <a16:creationId xmlns:a16="http://schemas.microsoft.com/office/drawing/2014/main" id="{A202CED9-349A-49F4-82E8-A1CA4A8E62F9}"/>
              </a:ext>
            </a:extLst>
          </p:cNvPr>
          <p:cNvSpPr>
            <a:spLocks noChangeArrowheads="1"/>
          </p:cNvSpPr>
          <p:nvPr/>
        </p:nvSpPr>
        <p:spPr bwMode="auto">
          <a:xfrm rot="5400000">
            <a:off x="7110413" y="2640013"/>
            <a:ext cx="1143000" cy="2108200"/>
          </a:xfrm>
          <a:custGeom>
            <a:avLst/>
            <a:gdLst>
              <a:gd name="T0" fmla="*/ 1143000 w 21600"/>
              <a:gd name="T1" fmla="*/ 593322 h 21600"/>
              <a:gd name="T2" fmla="*/ 800418 w 21600"/>
              <a:gd name="T3" fmla="*/ 0 h 21600"/>
              <a:gd name="T4" fmla="*/ 800418 w 21600"/>
              <a:gd name="T5" fmla="*/ 284217 h 21600"/>
              <a:gd name="T6" fmla="*/ 657595 w 21600"/>
              <a:gd name="T7" fmla="*/ 284217 h 21600"/>
              <a:gd name="T8" fmla="*/ 0 w 21600"/>
              <a:gd name="T9" fmla="*/ 1186643 h 21600"/>
              <a:gd name="T10" fmla="*/ 0 w 21600"/>
              <a:gd name="T11" fmla="*/ 2108200 h 21600"/>
              <a:gd name="T12" fmla="*/ 342583 w 21600"/>
              <a:gd name="T13" fmla="*/ 2108200 h 21600"/>
              <a:gd name="T14" fmla="*/ 342583 w 21600"/>
              <a:gd name="T15" fmla="*/ 1186643 h 21600"/>
              <a:gd name="T16" fmla="*/ 657595 w 21600"/>
              <a:gd name="T17" fmla="*/ 902427 h 21600"/>
              <a:gd name="T18" fmla="*/ 800418 w 21600"/>
              <a:gd name="T19" fmla="*/ 902427 h 21600"/>
              <a:gd name="T20" fmla="*/ 800418 w 21600"/>
              <a:gd name="T21" fmla="*/ 1186643 h 21600"/>
              <a:gd name="T22" fmla="*/ 1143000 w 21600"/>
              <a:gd name="T23" fmla="*/ 593322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a:lstStyle/>
          <a:p>
            <a:endParaRPr lang="zh-CN" altLang="en-US"/>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012FA95-1363-4536-BEFE-B63CFEC25A31}"/>
              </a:ext>
            </a:extLst>
          </p:cNvPr>
          <p:cNvSpPr>
            <a:spLocks noGrp="1" noChangeArrowheads="1"/>
          </p:cNvSpPr>
          <p:nvPr>
            <p:ph type="title"/>
          </p:nvPr>
        </p:nvSpPr>
        <p:spPr/>
        <p:txBody>
          <a:bodyPr/>
          <a:lstStyle/>
          <a:p>
            <a:pPr eaLnBrk="1" hangingPunct="1"/>
            <a:r>
              <a:rPr lang="zh-CN" altLang="en-US" sz="3700"/>
              <a:t>认知和技能素质要求</a:t>
            </a:r>
          </a:p>
        </p:txBody>
      </p:sp>
      <p:sp>
        <p:nvSpPr>
          <p:cNvPr id="35843" name="Rectangle 3">
            <a:extLst>
              <a:ext uri="{FF2B5EF4-FFF2-40B4-BE49-F238E27FC236}">
                <a16:creationId xmlns:a16="http://schemas.microsoft.com/office/drawing/2014/main" id="{8B03221E-9774-4DC6-A424-3877D2B4C0A1}"/>
              </a:ext>
            </a:extLst>
          </p:cNvPr>
          <p:cNvSpPr>
            <a:spLocks noGrp="1" noChangeArrowheads="1"/>
          </p:cNvSpPr>
          <p:nvPr>
            <p:ph idx="1"/>
          </p:nvPr>
        </p:nvSpPr>
        <p:spPr>
          <a:xfrm>
            <a:off x="1219200" y="1600200"/>
            <a:ext cx="10363200" cy="4876800"/>
          </a:xfrm>
        </p:spPr>
        <p:txBody>
          <a:bodyPr/>
          <a:lstStyle/>
          <a:p>
            <a:pPr eaLnBrk="1" hangingPunct="1">
              <a:lnSpc>
                <a:spcPct val="150000"/>
              </a:lnSpc>
              <a:spcBef>
                <a:spcPct val="50000"/>
              </a:spcBef>
              <a:buClr>
                <a:schemeClr val="tx2"/>
              </a:buClr>
              <a:buSzPct val="115000"/>
              <a:buFontTx/>
              <a:buNone/>
            </a:pPr>
            <a:r>
              <a:rPr lang="en-US" altLang="zh-CN" sz="2400">
                <a:latin typeface="等线" panose="02010600030101010101" pitchFamily="2" charset="-122"/>
                <a:ea typeface="等线" panose="02010600030101010101" pitchFamily="2" charset="-122"/>
              </a:rPr>
              <a:t>①</a:t>
            </a:r>
            <a:r>
              <a:rPr lang="zh-CN" altLang="en-US" sz="2400">
                <a:latin typeface="等线" panose="02010600030101010101" pitchFamily="2" charset="-122"/>
                <a:ea typeface="等线" panose="02010600030101010101" pitchFamily="2" charset="-122"/>
              </a:rPr>
              <a:t>掌握数理等基础理论的原理和方法；</a:t>
            </a:r>
          </a:p>
          <a:p>
            <a:pPr eaLnBrk="1" hangingPunct="1">
              <a:lnSpc>
                <a:spcPct val="150000"/>
              </a:lnSpc>
              <a:spcBef>
                <a:spcPct val="50000"/>
              </a:spcBef>
              <a:buClr>
                <a:schemeClr val="tx2"/>
              </a:buClr>
              <a:buSzPct val="115000"/>
              <a:buFontTx/>
              <a:buNone/>
            </a:pPr>
            <a:r>
              <a:rPr lang="zh-CN" altLang="en-US" sz="2400">
                <a:latin typeface="等线" panose="02010600030101010101" pitchFamily="2" charset="-122"/>
                <a:ea typeface="等线" panose="02010600030101010101" pitchFamily="2" charset="-122"/>
              </a:rPr>
              <a:t>②了解机械、力学、电器、化工等相关学科的一般原理和方法；</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③掌握计算机、通信、电子等关联学科的基本原理、方法和应用以及相应的实验仪器和技能；</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④掌握控制系统分析和综合（设计）等专业知识和方法；</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⑤掌握系统仿真、科学计算、软硬件开发等科学实验方法和技术；</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⑥有哲学、方法论、经济学、历史、法律、伦理、社会学、文学、艺术等人文社会科学方面以及军事方面的基本知识；</a:t>
            </a: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F475B79-65ED-4CDA-8C87-2DAC1E8B4049}"/>
              </a:ext>
            </a:extLst>
          </p:cNvPr>
          <p:cNvSpPr>
            <a:spLocks noGrp="1" noChangeArrowheads="1"/>
          </p:cNvSpPr>
          <p:nvPr>
            <p:ph type="title"/>
          </p:nvPr>
        </p:nvSpPr>
        <p:spPr/>
        <p:txBody>
          <a:bodyPr/>
          <a:lstStyle/>
          <a:p>
            <a:pPr eaLnBrk="1" hangingPunct="1"/>
            <a:r>
              <a:rPr lang="zh-CN" altLang="en-US" sz="3700"/>
              <a:t>认知和技能素质要求</a:t>
            </a:r>
          </a:p>
        </p:txBody>
      </p:sp>
      <p:sp>
        <p:nvSpPr>
          <p:cNvPr id="36867" name="Rectangle 3">
            <a:extLst>
              <a:ext uri="{FF2B5EF4-FFF2-40B4-BE49-F238E27FC236}">
                <a16:creationId xmlns:a16="http://schemas.microsoft.com/office/drawing/2014/main" id="{45A7959B-4B88-4C84-9EAD-1E36B959617B}"/>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sz="2400">
                <a:latin typeface="等线" panose="02010600030101010101" pitchFamily="2" charset="-122"/>
                <a:ea typeface="等线" panose="02010600030101010101" pitchFamily="2" charset="-122"/>
              </a:rPr>
              <a:t>⑦</a:t>
            </a:r>
            <a:r>
              <a:rPr lang="zh-CN" altLang="en-US" sz="2400">
                <a:latin typeface="等线" panose="02010600030101010101" pitchFamily="2" charset="-122"/>
                <a:ea typeface="等线" panose="02010600030101010101" pitchFamily="2" charset="-122"/>
              </a:rPr>
              <a:t>具有良好的资料收集、文献检索以及口头表达和书面写作等技巧和能力，并形成很强的自主学习能力；</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⑧具有辨证的、逻辑的、形象的和创造的科学思维方式和对事物进行统计、分析、综合、归纳的技能，并形成较强的发现问题、分析问题和解决问题能力；</a:t>
            </a:r>
          </a:p>
          <a:p>
            <a:pPr eaLnBrk="1" hangingPunct="1">
              <a:lnSpc>
                <a:spcPct val="150000"/>
              </a:lnSpc>
              <a:buFont typeface="Wingdings" panose="05000000000000000000" pitchFamily="2" charset="2"/>
              <a:buNone/>
            </a:pPr>
            <a:r>
              <a:rPr lang="zh-CN" altLang="en-US" sz="2400">
                <a:latin typeface="等线" panose="02010600030101010101" pitchFamily="2" charset="-122"/>
                <a:ea typeface="等线" panose="02010600030101010101" pitchFamily="2" charset="-122"/>
              </a:rPr>
              <a:t>⑨具有一定的适应、协调、合作、组织和管理能力。</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2AD27E2-80BE-4254-81C0-A22EB9403DFA}"/>
              </a:ext>
            </a:extLst>
          </p:cNvPr>
          <p:cNvSpPr>
            <a:spLocks noGrp="1" noChangeArrowheads="1"/>
          </p:cNvSpPr>
          <p:nvPr>
            <p:ph type="title"/>
          </p:nvPr>
        </p:nvSpPr>
        <p:spPr/>
        <p:txBody>
          <a:bodyPr/>
          <a:lstStyle/>
          <a:p>
            <a:pPr eaLnBrk="1" hangingPunct="1"/>
            <a:r>
              <a:rPr lang="zh-CN" altLang="en-US"/>
              <a:t>课程安排</a:t>
            </a:r>
          </a:p>
        </p:txBody>
      </p:sp>
      <p:sp>
        <p:nvSpPr>
          <p:cNvPr id="7171" name="Rectangle 3">
            <a:extLst>
              <a:ext uri="{FF2B5EF4-FFF2-40B4-BE49-F238E27FC236}">
                <a16:creationId xmlns:a16="http://schemas.microsoft.com/office/drawing/2014/main" id="{C0256E8C-4720-4F8D-BE30-B58EB7D77363}"/>
              </a:ext>
            </a:extLst>
          </p:cNvPr>
          <p:cNvSpPr>
            <a:spLocks noGrp="1" noChangeArrowheads="1"/>
          </p:cNvSpPr>
          <p:nvPr>
            <p:ph idx="1"/>
          </p:nvPr>
        </p:nvSpPr>
        <p:spPr/>
        <p:txBody>
          <a:bodyPr/>
          <a:lstStyle/>
          <a:p>
            <a:pPr eaLnBrk="1" hangingPunct="1">
              <a:lnSpc>
                <a:spcPct val="90000"/>
              </a:lnSpc>
              <a:defRPr/>
            </a:pP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教学形式：</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课堂教学</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专题讲座</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实验教学</a:t>
            </a:r>
          </a:p>
          <a:p>
            <a:pPr eaLnBrk="1" hangingPunct="1">
              <a:lnSpc>
                <a:spcPct val="90000"/>
              </a:lnSpc>
              <a:defRPr/>
            </a:pP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授课对象：</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自动化及相关专业低年级大学生</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对自动化专业及教育感兴趣的有关人士</a:t>
            </a:r>
          </a:p>
          <a:p>
            <a:pPr eaLnBrk="1" hangingPunct="1">
              <a:lnSpc>
                <a:spcPct val="90000"/>
              </a:lnSpc>
              <a:defRPr/>
            </a:pPr>
            <a:r>
              <a:rPr lang="zh-CN" altLang="en-US" sz="2400" b="1" dirty="0">
                <a:solidFill>
                  <a:schemeClr val="bg2">
                    <a:lumMod val="25000"/>
                    <a:lumOff val="75000"/>
                  </a:schemeClr>
                </a:solidFill>
                <a:latin typeface="等线" panose="02010600030101010101" pitchFamily="2" charset="-122"/>
                <a:ea typeface="等线" panose="02010600030101010101" pitchFamily="2" charset="-122"/>
              </a:rPr>
              <a:t>考核方式：</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平时作业</a:t>
            </a:r>
            <a:r>
              <a:rPr lang="en-US" altLang="zh-CN" sz="2400" dirty="0">
                <a:latin typeface="等线" panose="02010600030101010101" pitchFamily="2" charset="-122"/>
                <a:ea typeface="等线" panose="02010600030101010101" pitchFamily="2" charset="-122"/>
              </a:rPr>
              <a:t>40%</a:t>
            </a:r>
          </a:p>
          <a:p>
            <a:pPr marL="557530" lvl="1" indent="-214630" eaLnBrk="1" hangingPunct="1">
              <a:lnSpc>
                <a:spcPct val="90000"/>
              </a:lnSpc>
              <a:defRPr/>
            </a:pPr>
            <a:r>
              <a:rPr lang="zh-CN" altLang="en-US" sz="2400" dirty="0">
                <a:latin typeface="等线" panose="02010600030101010101" pitchFamily="2" charset="-122"/>
                <a:ea typeface="等线" panose="02010600030101010101" pitchFamily="2" charset="-122"/>
              </a:rPr>
              <a:t>期末专题</a:t>
            </a:r>
            <a:r>
              <a:rPr lang="en-US" altLang="zh-CN" sz="2400" dirty="0">
                <a:latin typeface="等线" panose="02010600030101010101" pitchFamily="2" charset="-122"/>
                <a:ea typeface="等线" panose="02010600030101010101" pitchFamily="2" charset="-122"/>
              </a:rPr>
              <a:t>70%</a:t>
            </a:r>
            <a:endParaRPr lang="zh-CN" altLang="en-US" sz="2400" dirty="0">
              <a:latin typeface="等线" panose="02010600030101010101" pitchFamily="2" charset="-122"/>
              <a:ea typeface="等线" panose="02010600030101010101" pitchFamily="2" charset="-122"/>
            </a:endParaRPr>
          </a:p>
        </p:txBody>
      </p:sp>
      <p:sp>
        <p:nvSpPr>
          <p:cNvPr id="10244" name="文本框 4">
            <a:extLst>
              <a:ext uri="{FF2B5EF4-FFF2-40B4-BE49-F238E27FC236}">
                <a16:creationId xmlns:a16="http://schemas.microsoft.com/office/drawing/2014/main" id="{9EF97810-8041-49AD-B90E-FF11D1E50D78}"/>
              </a:ext>
            </a:extLst>
          </p:cNvPr>
          <p:cNvSpPr txBox="1">
            <a:spLocks noChangeArrowheads="1"/>
          </p:cNvSpPr>
          <p:nvPr/>
        </p:nvSpPr>
        <p:spPr bwMode="auto">
          <a:xfrm>
            <a:off x="5715000" y="1828800"/>
            <a:ext cx="5105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r>
              <a:rPr lang="zh-CN" altLang="en-US" sz="2800"/>
              <a:t>课程在线：</a:t>
            </a:r>
            <a:endParaRPr lang="en-US" altLang="zh-CN" sz="2800"/>
          </a:p>
          <a:p>
            <a:r>
              <a:rPr lang="zh-CN" altLang="en-US" sz="2800"/>
              <a:t>（</a:t>
            </a:r>
            <a:r>
              <a:rPr lang="en-US" altLang="zh-CN" sz="2800"/>
              <a:t>1</a:t>
            </a:r>
            <a:r>
              <a:rPr lang="zh-CN" altLang="en-US" sz="2800"/>
              <a:t>）</a:t>
            </a:r>
            <a:r>
              <a:rPr lang="en-US" altLang="zh-CN" sz="2800"/>
              <a:t>http://syxt.xjtu.edu.cn/</a:t>
            </a:r>
          </a:p>
          <a:p>
            <a:r>
              <a:rPr lang="zh-CN" altLang="en-US" sz="2800"/>
              <a:t>（</a:t>
            </a:r>
            <a:r>
              <a:rPr lang="en-US" altLang="zh-CN" sz="2800"/>
              <a:t>2</a:t>
            </a:r>
            <a:r>
              <a:rPr lang="zh-CN" altLang="en-US" sz="2800"/>
              <a:t>）</a:t>
            </a:r>
            <a:r>
              <a:rPr lang="en-US" altLang="zh-CN" sz="2800">
                <a:hlinkClick r:id="rId2"/>
              </a:rPr>
              <a:t>http://www.icourses.cn/</a:t>
            </a:r>
            <a:endParaRPr lang="en-US" altLang="zh-CN" sz="2800"/>
          </a:p>
          <a:p>
            <a:r>
              <a:rPr lang="zh-CN" altLang="en-US" sz="2800"/>
              <a:t>（</a:t>
            </a:r>
            <a:r>
              <a:rPr lang="en-US" altLang="zh-CN" sz="2800"/>
              <a:t>3</a:t>
            </a:r>
            <a:r>
              <a:rPr lang="zh-CN" altLang="en-US" sz="2800"/>
              <a:t>）</a:t>
            </a:r>
            <a:r>
              <a:rPr lang="en-US" altLang="zh-CN" sz="2800"/>
              <a:t>http://219.245.40.136:8080/</a:t>
            </a:r>
            <a:endParaRPr lang="zh-CN" altLang="en-US" sz="2800"/>
          </a:p>
        </p:txBody>
      </p:sp>
      <p:pic>
        <p:nvPicPr>
          <p:cNvPr id="10245" name="图片 1">
            <a:extLst>
              <a:ext uri="{FF2B5EF4-FFF2-40B4-BE49-F238E27FC236}">
                <a16:creationId xmlns:a16="http://schemas.microsoft.com/office/drawing/2014/main" id="{9A9F12F1-0C5B-4668-ADFC-E0F9544E2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900" y="3752850"/>
            <a:ext cx="28670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886136-D009-43FC-9293-F5A45EE63904}"/>
              </a:ext>
            </a:extLst>
          </p:cNvPr>
          <p:cNvSpPr>
            <a:spLocks noGrp="1" noChangeArrowheads="1"/>
          </p:cNvSpPr>
          <p:nvPr>
            <p:ph type="title"/>
          </p:nvPr>
        </p:nvSpPr>
        <p:spPr/>
        <p:txBody>
          <a:bodyPr/>
          <a:lstStyle/>
          <a:p>
            <a:pPr eaLnBrk="1" hangingPunct="1"/>
            <a:r>
              <a:rPr lang="zh-CN" altLang="en-US" sz="3800"/>
              <a:t>思想和情感素质要求</a:t>
            </a:r>
          </a:p>
        </p:txBody>
      </p:sp>
      <p:sp>
        <p:nvSpPr>
          <p:cNvPr id="37891" name="Rectangle 3">
            <a:extLst>
              <a:ext uri="{FF2B5EF4-FFF2-40B4-BE49-F238E27FC236}">
                <a16:creationId xmlns:a16="http://schemas.microsoft.com/office/drawing/2014/main" id="{3F621B71-052C-4541-A9E2-5A39566EBA41}"/>
              </a:ext>
            </a:extLst>
          </p:cNvPr>
          <p:cNvSpPr>
            <a:spLocks noGrp="1" noChangeArrowheads="1"/>
          </p:cNvSpPr>
          <p:nvPr>
            <p:ph idx="1"/>
          </p:nvPr>
        </p:nvSpPr>
        <p:spPr/>
        <p:txBody>
          <a:bodyPr/>
          <a:lstStyle/>
          <a:p>
            <a:pPr eaLnBrk="1" hangingPunct="1">
              <a:lnSpc>
                <a:spcPct val="150000"/>
              </a:lnSpc>
            </a:pPr>
            <a:r>
              <a:rPr lang="zh-CN" altLang="en-US" sz="2400" b="1">
                <a:solidFill>
                  <a:srgbClr val="FF8CFF"/>
                </a:solidFill>
                <a:latin typeface="等线" panose="02010600030101010101" pitchFamily="2" charset="-122"/>
                <a:ea typeface="等线" panose="02010600030101010101" pitchFamily="2" charset="-122"/>
              </a:rPr>
              <a:t>政治品质  </a:t>
            </a:r>
          </a:p>
          <a:p>
            <a:pPr lvl="1" eaLnBrk="1" hangingPunct="1">
              <a:lnSpc>
                <a:spcPct val="150000"/>
              </a:lnSpc>
            </a:pPr>
            <a:r>
              <a:rPr lang="zh-CN" altLang="en-US" sz="2400">
                <a:latin typeface="等线" panose="02010600030101010101" pitchFamily="2" charset="-122"/>
                <a:ea typeface="等线" panose="02010600030101010101" pitchFamily="2" charset="-122"/>
              </a:rPr>
              <a:t>热爱祖国、关心集体、尊敬师长、爱护同志和家人，关心国家大事、时事政治，有较强的法治、法规观念</a:t>
            </a:r>
            <a:r>
              <a:rPr lang="en-US" altLang="zh-CN" sz="2400">
                <a:latin typeface="等线" panose="02010600030101010101" pitchFamily="2" charset="-122"/>
                <a:ea typeface="等线" panose="02010600030101010101" pitchFamily="2" charset="-122"/>
              </a:rPr>
              <a:t>;</a:t>
            </a:r>
          </a:p>
          <a:p>
            <a:pPr eaLnBrk="1" hangingPunct="1">
              <a:lnSpc>
                <a:spcPct val="150000"/>
              </a:lnSpc>
            </a:pPr>
            <a:r>
              <a:rPr lang="zh-CN" altLang="en-US" sz="2400" b="1">
                <a:solidFill>
                  <a:srgbClr val="FF8CFF"/>
                </a:solidFill>
                <a:latin typeface="等线" panose="02010600030101010101" pitchFamily="2" charset="-122"/>
                <a:ea typeface="等线" panose="02010600030101010101" pitchFamily="2" charset="-122"/>
              </a:rPr>
              <a:t>思想品质  </a:t>
            </a:r>
          </a:p>
          <a:p>
            <a:pPr lvl="1" eaLnBrk="1" hangingPunct="1">
              <a:lnSpc>
                <a:spcPct val="150000"/>
              </a:lnSpc>
            </a:pPr>
            <a:r>
              <a:rPr lang="zh-CN" altLang="en-US" sz="2400">
                <a:latin typeface="等线" panose="02010600030101010101" pitchFamily="2" charset="-122"/>
                <a:ea typeface="等线" panose="02010600030101010101" pitchFamily="2" charset="-122"/>
              </a:rPr>
              <a:t>树立了积极向上的人生观、正确的价值观和辨证唯物主义世界观；</a:t>
            </a:r>
          </a:p>
          <a:p>
            <a:pPr eaLnBrk="1" hangingPunct="1">
              <a:lnSpc>
                <a:spcPct val="150000"/>
              </a:lnSpc>
            </a:pPr>
            <a:r>
              <a:rPr lang="zh-CN" altLang="en-US" sz="2400" b="1">
                <a:solidFill>
                  <a:srgbClr val="FF8CFF"/>
                </a:solidFill>
                <a:latin typeface="等线" panose="02010600030101010101" pitchFamily="2" charset="-122"/>
                <a:ea typeface="等线" panose="02010600030101010101" pitchFamily="2" charset="-122"/>
              </a:rPr>
              <a:t>道德品质  </a:t>
            </a:r>
          </a:p>
          <a:p>
            <a:pPr lvl="1" eaLnBrk="1" hangingPunct="1">
              <a:lnSpc>
                <a:spcPct val="150000"/>
              </a:lnSpc>
            </a:pPr>
            <a:r>
              <a:rPr lang="zh-CN" altLang="en-US" sz="2400">
                <a:latin typeface="等线" panose="02010600030101010101" pitchFamily="2" charset="-122"/>
                <a:ea typeface="等线" panose="02010600030101010101" pitchFamily="2" charset="-122"/>
              </a:rPr>
              <a:t>有良好的品德修养和文明的行为准则，具有敬业精神和职业道德。</a:t>
            </a: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4A188C2-9935-4963-AA6F-9DE4E812B240}"/>
              </a:ext>
            </a:extLst>
          </p:cNvPr>
          <p:cNvSpPr>
            <a:spLocks noGrp="1" noChangeArrowheads="1"/>
          </p:cNvSpPr>
          <p:nvPr>
            <p:ph type="title"/>
          </p:nvPr>
        </p:nvSpPr>
        <p:spPr/>
        <p:txBody>
          <a:bodyPr/>
          <a:lstStyle/>
          <a:p>
            <a:pPr eaLnBrk="1" hangingPunct="1"/>
            <a:r>
              <a:rPr lang="zh-CN" altLang="en-US" sz="3800"/>
              <a:t>意识和意志素质要求</a:t>
            </a:r>
          </a:p>
        </p:txBody>
      </p:sp>
      <p:sp>
        <p:nvSpPr>
          <p:cNvPr id="38915" name="Rectangle 3">
            <a:extLst>
              <a:ext uri="{FF2B5EF4-FFF2-40B4-BE49-F238E27FC236}">
                <a16:creationId xmlns:a16="http://schemas.microsoft.com/office/drawing/2014/main" id="{6E69E807-9FFA-40E8-9040-198CBDD597A9}"/>
              </a:ext>
            </a:extLst>
          </p:cNvPr>
          <p:cNvSpPr>
            <a:spLocks noGrp="1" noChangeArrowheads="1"/>
          </p:cNvSpPr>
          <p:nvPr>
            <p:ph idx="1"/>
          </p:nvPr>
        </p:nvSpPr>
        <p:spPr/>
        <p:txBody>
          <a:bodyPr/>
          <a:lstStyle/>
          <a:p>
            <a:pPr eaLnBrk="1" hangingPunct="1"/>
            <a:r>
              <a:rPr lang="zh-CN" altLang="en-US" sz="2000" b="1">
                <a:solidFill>
                  <a:srgbClr val="FF8CFF"/>
                </a:solidFill>
                <a:latin typeface="等线" panose="02010600030101010101" pitchFamily="2" charset="-122"/>
                <a:ea typeface="等线" panose="02010600030101010101" pitchFamily="2" charset="-122"/>
              </a:rPr>
              <a:t>实践意识 </a:t>
            </a:r>
          </a:p>
          <a:p>
            <a:pPr lvl="1" eaLnBrk="1" hangingPunct="1"/>
            <a:r>
              <a:rPr lang="zh-CN" altLang="en-US" sz="2000">
                <a:latin typeface="等线" panose="02010600030101010101" pitchFamily="2" charset="-122"/>
                <a:ea typeface="等线" panose="02010600030101010101" pitchFamily="2" charset="-122"/>
              </a:rPr>
              <a:t>坚持一切从实际出发，不迷信书本、不迷信权威。</a:t>
            </a:r>
          </a:p>
          <a:p>
            <a:pPr eaLnBrk="1" hangingPunct="1"/>
            <a:r>
              <a:rPr lang="zh-CN" altLang="en-US" sz="2000" b="1">
                <a:solidFill>
                  <a:srgbClr val="FF8CFF"/>
                </a:solidFill>
                <a:latin typeface="等线" panose="02010600030101010101" pitchFamily="2" charset="-122"/>
                <a:ea typeface="等线" panose="02010600030101010101" pitchFamily="2" charset="-122"/>
              </a:rPr>
              <a:t>质量意识  </a:t>
            </a:r>
          </a:p>
          <a:p>
            <a:pPr lvl="1" eaLnBrk="1" hangingPunct="1"/>
            <a:r>
              <a:rPr lang="zh-CN" altLang="en-US" sz="2000">
                <a:latin typeface="等线" panose="02010600030101010101" pitchFamily="2" charset="-122"/>
                <a:ea typeface="等线" panose="02010600030101010101" pitchFamily="2" charset="-122"/>
              </a:rPr>
              <a:t>认认真真做好每一件事，在研制和开发的每一个环节都坚持质量至上的思想。</a:t>
            </a:r>
          </a:p>
          <a:p>
            <a:pPr eaLnBrk="1" hangingPunct="1"/>
            <a:r>
              <a:rPr lang="zh-CN" altLang="en-US" sz="2000" b="1">
                <a:solidFill>
                  <a:srgbClr val="FF8CFF"/>
                </a:solidFill>
                <a:latin typeface="等线" panose="02010600030101010101" pitchFamily="2" charset="-122"/>
                <a:ea typeface="等线" panose="02010600030101010101" pitchFamily="2" charset="-122"/>
              </a:rPr>
              <a:t>协作意识  </a:t>
            </a:r>
          </a:p>
          <a:p>
            <a:pPr lvl="1" eaLnBrk="1" hangingPunct="1"/>
            <a:r>
              <a:rPr lang="zh-CN" altLang="en-US" sz="2000">
                <a:latin typeface="等线" panose="02010600030101010101" pitchFamily="2" charset="-122"/>
                <a:ea typeface="等线" panose="02010600030101010101" pitchFamily="2" charset="-122"/>
              </a:rPr>
              <a:t>现代科学研究和现代工程已经很少是一个人可以独立完成的了，所以要能与同事协同工作、协调配合。不会和他人协作的工程师，一定不会是一个合格的工程师。</a:t>
            </a:r>
          </a:p>
          <a:p>
            <a:pPr eaLnBrk="1" hangingPunct="1"/>
            <a:r>
              <a:rPr lang="zh-CN" altLang="en-US" sz="2000" b="1">
                <a:solidFill>
                  <a:srgbClr val="FF8CFF"/>
                </a:solidFill>
                <a:latin typeface="等线" panose="02010600030101010101" pitchFamily="2" charset="-122"/>
                <a:ea typeface="等线" panose="02010600030101010101" pitchFamily="2" charset="-122"/>
              </a:rPr>
              <a:t>创新与竞争意识  </a:t>
            </a:r>
          </a:p>
          <a:p>
            <a:pPr lvl="1" eaLnBrk="1" hangingPunct="1"/>
            <a:r>
              <a:rPr lang="zh-CN" altLang="en-US" sz="2000">
                <a:latin typeface="等线" panose="02010600030101010101" pitchFamily="2" charset="-122"/>
                <a:ea typeface="等线" panose="02010600030101010101" pitchFamily="2" charset="-122"/>
              </a:rPr>
              <a:t>现代社会是充满挑战和竞争的社会，只有那些不断追求新意境、新见解、敢于竞争的人才能把握机遇、走向成功。</a:t>
            </a:r>
          </a:p>
          <a:p>
            <a:pPr eaLnBrk="1" hangingPunct="1"/>
            <a:r>
              <a:rPr lang="zh-CN" altLang="en-US" sz="2000" b="1">
                <a:solidFill>
                  <a:srgbClr val="FF8CFF"/>
                </a:solidFill>
                <a:latin typeface="等线" panose="02010600030101010101" pitchFamily="2" charset="-122"/>
                <a:ea typeface="等线" panose="02010600030101010101" pitchFamily="2" charset="-122"/>
              </a:rPr>
              <a:t>坚毅意志  </a:t>
            </a:r>
          </a:p>
          <a:p>
            <a:pPr lvl="1" eaLnBrk="1" hangingPunct="1"/>
            <a:r>
              <a:rPr lang="zh-CN" altLang="en-US" sz="2000">
                <a:latin typeface="等线" panose="02010600030101010101" pitchFamily="2" charset="-122"/>
                <a:ea typeface="等线" panose="02010600030101010101" pitchFamily="2" charset="-122"/>
              </a:rPr>
              <a:t>人生路漫漫，每个人在生活、学习和工作中都可能遇到这样或那样的困难和挫折，要敢于面对困难、善于克服困难。</a:t>
            </a:r>
            <a:endParaRPr lang="zh-CN" altLang="en-US" sz="2200">
              <a:latin typeface="等线" panose="02010600030101010101" pitchFamily="2" charset="-122"/>
              <a:ea typeface="等线" panose="02010600030101010101" pitchFamily="2" charset="-122"/>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16148C5-1491-4C83-8DD0-2DCF863E2F38}"/>
              </a:ext>
            </a:extLst>
          </p:cNvPr>
          <p:cNvSpPr>
            <a:spLocks noGrp="1" noChangeArrowheads="1"/>
          </p:cNvSpPr>
          <p:nvPr>
            <p:ph type="title"/>
          </p:nvPr>
        </p:nvSpPr>
        <p:spPr/>
        <p:txBody>
          <a:bodyPr/>
          <a:lstStyle/>
          <a:p>
            <a:pPr eaLnBrk="1" hangingPunct="1"/>
            <a:r>
              <a:rPr lang="zh-CN" altLang="en-US" sz="3700"/>
              <a:t>其他素质要求</a:t>
            </a:r>
          </a:p>
        </p:txBody>
      </p:sp>
      <p:sp>
        <p:nvSpPr>
          <p:cNvPr id="39939" name="Rectangle 3">
            <a:extLst>
              <a:ext uri="{FF2B5EF4-FFF2-40B4-BE49-F238E27FC236}">
                <a16:creationId xmlns:a16="http://schemas.microsoft.com/office/drawing/2014/main" id="{1D63BA03-724A-4EBC-84E0-B592F1F8F779}"/>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sz="3200">
                <a:latin typeface="等线" panose="02010600030101010101" pitchFamily="2" charset="-122"/>
                <a:ea typeface="等线" panose="02010600030101010101" pitchFamily="2" charset="-122"/>
              </a:rPr>
              <a:t>① </a:t>
            </a:r>
            <a:r>
              <a:rPr lang="zh-CN" altLang="en-US" sz="3200">
                <a:latin typeface="等线" panose="02010600030101010101" pitchFamily="2" charset="-122"/>
                <a:ea typeface="等线" panose="02010600030101010101" pitchFamily="2" charset="-122"/>
              </a:rPr>
              <a:t>学风上勤奋、严谨、求实、进取；</a:t>
            </a:r>
          </a:p>
          <a:p>
            <a:pPr eaLnBrk="1" hangingPunct="1">
              <a:lnSpc>
                <a:spcPct val="150000"/>
              </a:lnSpc>
              <a:buFont typeface="Wingdings" panose="05000000000000000000" pitchFamily="2" charset="2"/>
              <a:buNone/>
            </a:pPr>
            <a:r>
              <a:rPr lang="zh-CN" altLang="en-US" sz="3200">
                <a:latin typeface="等线" panose="02010600030101010101" pitchFamily="2" charset="-122"/>
                <a:ea typeface="等线" panose="02010600030101010101" pitchFamily="2" charset="-122"/>
              </a:rPr>
              <a:t>② 作风上谦虚、谨慎、朴实、守信；</a:t>
            </a:r>
          </a:p>
          <a:p>
            <a:pPr eaLnBrk="1" hangingPunct="1">
              <a:lnSpc>
                <a:spcPct val="150000"/>
              </a:lnSpc>
              <a:buFont typeface="Wingdings" panose="05000000000000000000" pitchFamily="2" charset="2"/>
              <a:buNone/>
            </a:pPr>
            <a:r>
              <a:rPr lang="zh-CN" altLang="en-US" sz="3200">
                <a:latin typeface="等线" panose="02010600030101010101" pitchFamily="2" charset="-122"/>
                <a:ea typeface="等线" panose="02010600030101010101" pitchFamily="2" charset="-122"/>
              </a:rPr>
              <a:t>③ 具有健康的心理、务实的心态；</a:t>
            </a:r>
          </a:p>
          <a:p>
            <a:pPr eaLnBrk="1" hangingPunct="1">
              <a:lnSpc>
                <a:spcPct val="150000"/>
              </a:lnSpc>
              <a:buFont typeface="Wingdings" panose="05000000000000000000" pitchFamily="2" charset="2"/>
              <a:buNone/>
            </a:pPr>
            <a:r>
              <a:rPr lang="zh-CN" altLang="en-US" sz="3200">
                <a:latin typeface="等线" panose="02010600030101010101" pitchFamily="2" charset="-122"/>
                <a:ea typeface="等线" panose="02010600030101010101" pitchFamily="2" charset="-122"/>
              </a:rPr>
              <a:t>④ 具有健全的体质、良好的体能；</a:t>
            </a:r>
          </a:p>
          <a:p>
            <a:pPr eaLnBrk="1" hangingPunct="1">
              <a:lnSpc>
                <a:spcPct val="150000"/>
              </a:lnSpc>
              <a:buFont typeface="Wingdings" panose="05000000000000000000" pitchFamily="2" charset="2"/>
              <a:buNone/>
            </a:pPr>
            <a:r>
              <a:rPr lang="zh-CN" altLang="en-US" sz="3200">
                <a:latin typeface="等线" panose="02010600030101010101" pitchFamily="2" charset="-122"/>
                <a:ea typeface="等线" panose="02010600030101010101" pitchFamily="2" charset="-122"/>
              </a:rPr>
              <a:t>⑤ 拥有旺盛的精力、敏捷的思路。</a:t>
            </a: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0A2A47-7CFA-4FE7-BD1F-B91386A66626}"/>
              </a:ext>
            </a:extLst>
          </p:cNvPr>
          <p:cNvSpPr>
            <a:spLocks noGrp="1" noChangeArrowheads="1"/>
          </p:cNvSpPr>
          <p:nvPr>
            <p:ph type="title"/>
          </p:nvPr>
        </p:nvSpPr>
        <p:spPr/>
        <p:txBody>
          <a:bodyPr/>
          <a:lstStyle/>
          <a:p>
            <a:pPr eaLnBrk="1" hangingPunct="1"/>
            <a:r>
              <a:rPr lang="zh-CN" altLang="en-US"/>
              <a:t>教材与参考书</a:t>
            </a:r>
          </a:p>
        </p:txBody>
      </p:sp>
      <p:sp>
        <p:nvSpPr>
          <p:cNvPr id="11267" name="Rectangle 3">
            <a:extLst>
              <a:ext uri="{FF2B5EF4-FFF2-40B4-BE49-F238E27FC236}">
                <a16:creationId xmlns:a16="http://schemas.microsoft.com/office/drawing/2014/main" id="{71BE3BFB-523F-40BC-9D39-A6EF81D76706}"/>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800">
                <a:latin typeface="等线" panose="02010600030101010101" pitchFamily="2" charset="-122"/>
                <a:ea typeface="等线" panose="02010600030101010101" pitchFamily="2" charset="-122"/>
              </a:rPr>
              <a:t>万百五、韩崇昭、蔡远利</a:t>
            </a:r>
            <a:r>
              <a:rPr lang="en-US" altLang="zh-CN" sz="2800">
                <a:latin typeface="等线" panose="02010600030101010101" pitchFamily="2" charset="-122"/>
                <a:ea typeface="等线" panose="02010600030101010101" pitchFamily="2" charset="-122"/>
              </a:rPr>
              <a:t>. </a:t>
            </a:r>
            <a:r>
              <a:rPr lang="en-US" altLang="zh-CN" sz="2800">
                <a:solidFill>
                  <a:schemeClr val="tx2"/>
                </a:solidFill>
                <a:latin typeface="等线" panose="02010600030101010101" pitchFamily="2" charset="-122"/>
                <a:ea typeface="等线" panose="02010600030101010101" pitchFamily="2" charset="-122"/>
              </a:rPr>
              <a:t>《</a:t>
            </a:r>
            <a:r>
              <a:rPr lang="zh-CN" altLang="en-US" sz="2800" b="1">
                <a:solidFill>
                  <a:schemeClr val="tx2"/>
                </a:solidFill>
                <a:latin typeface="等线" panose="02010600030101010101" pitchFamily="2" charset="-122"/>
                <a:ea typeface="等线" panose="02010600030101010101" pitchFamily="2" charset="-122"/>
              </a:rPr>
              <a:t>自动化（专业）概论</a:t>
            </a:r>
            <a:r>
              <a:rPr lang="en-US" altLang="zh-CN" sz="2800">
                <a:solidFill>
                  <a:schemeClr val="tx2"/>
                </a:solidFill>
                <a:latin typeface="等线" panose="02010600030101010101" pitchFamily="2" charset="-122"/>
                <a:ea typeface="等线" panose="02010600030101010101" pitchFamily="2" charset="-122"/>
              </a:rPr>
              <a:t>》(4</a:t>
            </a:r>
            <a:r>
              <a:rPr lang="en-US" altLang="zh-CN" sz="2800" baseline="30000">
                <a:solidFill>
                  <a:schemeClr val="tx2"/>
                </a:solidFill>
                <a:latin typeface="等线" panose="02010600030101010101" pitchFamily="2" charset="-122"/>
                <a:ea typeface="等线" panose="02010600030101010101" pitchFamily="2" charset="-122"/>
              </a:rPr>
              <a:t>th</a:t>
            </a:r>
            <a:r>
              <a:rPr lang="en-US" altLang="zh-CN" sz="2800">
                <a:solidFill>
                  <a:schemeClr val="tx2"/>
                </a:solidFill>
                <a:latin typeface="等线" panose="02010600030101010101" pitchFamily="2" charset="-122"/>
                <a:ea typeface="等线" panose="02010600030101010101" pitchFamily="2" charset="-122"/>
              </a:rPr>
              <a:t> </a:t>
            </a:r>
            <a:r>
              <a:rPr lang="zh-CN" altLang="en-US" sz="2800">
                <a:solidFill>
                  <a:schemeClr val="tx2"/>
                </a:solidFill>
                <a:latin typeface="等线" panose="02010600030101010101" pitchFamily="2" charset="-122"/>
                <a:ea typeface="等线" panose="02010600030101010101" pitchFamily="2" charset="-122"/>
              </a:rPr>
              <a:t>版</a:t>
            </a:r>
            <a:r>
              <a:rPr lang="en-US" altLang="zh-CN" sz="2800">
                <a:solidFill>
                  <a:schemeClr val="tx2"/>
                </a:solidFill>
                <a:latin typeface="等线" panose="02010600030101010101" pitchFamily="2" charset="-122"/>
                <a:ea typeface="等线" panose="02010600030101010101" pitchFamily="2" charset="-122"/>
              </a:rPr>
              <a:t>)</a:t>
            </a:r>
          </a:p>
          <a:p>
            <a:pPr eaLnBrk="1" hangingPunct="1">
              <a:buFont typeface="Wingdings" panose="05000000000000000000" pitchFamily="2" charset="2"/>
              <a:buNone/>
            </a:pPr>
            <a:r>
              <a:rPr lang="zh-CN" altLang="en-US" sz="2800">
                <a:latin typeface="等线" panose="02010600030101010101" pitchFamily="2" charset="-122"/>
                <a:ea typeface="等线" panose="02010600030101010101" pitchFamily="2" charset="-122"/>
              </a:rPr>
              <a:t>武汉理工大学出版社， </a:t>
            </a:r>
            <a:r>
              <a:rPr lang="en-US" altLang="zh-CN" sz="2800">
                <a:latin typeface="等线" panose="02010600030101010101" pitchFamily="2" charset="-122"/>
                <a:ea typeface="等线" panose="02010600030101010101" pitchFamily="2" charset="-122"/>
              </a:rPr>
              <a:t>2019</a:t>
            </a:r>
            <a:r>
              <a:rPr lang="zh-CN" altLang="en-US" sz="2800">
                <a:latin typeface="等线" panose="02010600030101010101" pitchFamily="2" charset="-122"/>
                <a:ea typeface="等线" panose="02010600030101010101" pitchFamily="2" charset="-122"/>
              </a:rPr>
              <a:t>年</a:t>
            </a:r>
            <a:r>
              <a:rPr lang="en-US" altLang="zh-CN" sz="2800">
                <a:latin typeface="等线" panose="02010600030101010101" pitchFamily="2" charset="-122"/>
                <a:ea typeface="等线" panose="02010600030101010101" pitchFamily="2" charset="-122"/>
              </a:rPr>
              <a:t>.</a:t>
            </a:r>
          </a:p>
          <a:p>
            <a:pPr eaLnBrk="1" hangingPunct="1">
              <a:buFont typeface="Wingdings" panose="05000000000000000000" pitchFamily="2" charset="2"/>
              <a:buNone/>
            </a:pPr>
            <a:r>
              <a:rPr lang="en-US" altLang="zh-CN" sz="2800">
                <a:latin typeface="等线" panose="02010600030101010101" pitchFamily="2" charset="-122"/>
                <a:ea typeface="等线" panose="02010600030101010101" pitchFamily="2" charset="-122"/>
              </a:rPr>
              <a:t>万百五、韩崇昭、蔡远利，《控制论——概念、方法及应用》（第2版），清华大学出版社，2014.7</a:t>
            </a:r>
          </a:p>
        </p:txBody>
      </p:sp>
      <p:sp>
        <p:nvSpPr>
          <p:cNvPr id="11268" name="Rectangle 4">
            <a:extLst>
              <a:ext uri="{FF2B5EF4-FFF2-40B4-BE49-F238E27FC236}">
                <a16:creationId xmlns:a16="http://schemas.microsoft.com/office/drawing/2014/main" id="{CE58E766-9205-4381-9B41-4436C4FAF2F7}"/>
              </a:ext>
            </a:extLst>
          </p:cNvPr>
          <p:cNvSpPr>
            <a:spLocks noChangeArrowheads="1"/>
          </p:cNvSpPr>
          <p:nvPr/>
        </p:nvSpPr>
        <p:spPr bwMode="auto">
          <a:xfrm>
            <a:off x="3124200" y="3648075"/>
            <a:ext cx="632460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eaLnBrk="1" hangingPunct="1">
              <a:lnSpc>
                <a:spcPct val="150000"/>
              </a:lnSpc>
              <a:buFontTx/>
              <a:buBlip>
                <a:blip r:embed="rId2"/>
              </a:buBlip>
            </a:pPr>
            <a:r>
              <a:rPr lang="zh-CN" altLang="en-US" sz="2800">
                <a:solidFill>
                  <a:schemeClr val="tx1"/>
                </a:solidFill>
                <a:latin typeface="等线" panose="02010600030101010101" pitchFamily="2" charset="-122"/>
                <a:ea typeface="等线" panose="02010600030101010101" pitchFamily="2" charset="-122"/>
              </a:rPr>
              <a:t>有些内容初学者比较不易理解</a:t>
            </a:r>
          </a:p>
          <a:p>
            <a:pPr eaLnBrk="1" hangingPunct="1">
              <a:lnSpc>
                <a:spcPct val="150000"/>
              </a:lnSpc>
              <a:buFontTx/>
              <a:buBlip>
                <a:blip r:embed="rId2"/>
              </a:buBlip>
            </a:pPr>
            <a:r>
              <a:rPr lang="zh-CN" altLang="en-US" sz="2800">
                <a:solidFill>
                  <a:schemeClr val="tx2"/>
                </a:solidFill>
                <a:latin typeface="等线" panose="02010600030101010101" pitchFamily="2" charset="-122"/>
                <a:ea typeface="等线" panose="02010600030101010101" pitchFamily="2" charset="-122"/>
              </a:rPr>
              <a:t>适用于大学学习的整个过程</a:t>
            </a:r>
          </a:p>
          <a:p>
            <a:pPr eaLnBrk="1" hangingPunct="1">
              <a:lnSpc>
                <a:spcPct val="150000"/>
              </a:lnSpc>
              <a:buFontTx/>
              <a:buBlip>
                <a:blip r:embed="rId2"/>
              </a:buBlip>
            </a:pPr>
            <a:r>
              <a:rPr lang="zh-CN" altLang="en-US" sz="2800">
                <a:solidFill>
                  <a:schemeClr val="tx1"/>
                </a:solidFill>
                <a:latin typeface="等线" panose="02010600030101010101" pitchFamily="2" charset="-122"/>
                <a:ea typeface="等线" panose="02010600030101010101" pitchFamily="2" charset="-122"/>
              </a:rPr>
              <a:t>可以作为在校期间专业学习的导引</a:t>
            </a:r>
          </a:p>
        </p:txBody>
      </p:sp>
      <p:sp>
        <p:nvSpPr>
          <p:cNvPr id="11269" name="Rectangle 5">
            <a:extLst>
              <a:ext uri="{FF2B5EF4-FFF2-40B4-BE49-F238E27FC236}">
                <a16:creationId xmlns:a16="http://schemas.microsoft.com/office/drawing/2014/main" id="{BFAC93EE-BB33-46D2-8210-8B8775155B15}"/>
              </a:ext>
            </a:extLst>
          </p:cNvPr>
          <p:cNvSpPr>
            <a:spLocks noChangeArrowheads="1"/>
          </p:cNvSpPr>
          <p:nvPr/>
        </p:nvSpPr>
        <p:spPr bwMode="auto">
          <a:xfrm>
            <a:off x="5334000" y="7620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chemeClr val="bg2"/>
                </a:solidFill>
                <a:latin typeface="Times New Roman" panose="02020603050405020304" pitchFamily="18" charset="0"/>
                <a:ea typeface="宋体" panose="02010600030101010101" pitchFamily="2" charset="-122"/>
              </a:defRPr>
            </a:lvl1pPr>
            <a:lvl2pPr marL="742950" indent="-285750">
              <a:defRPr sz="600">
                <a:solidFill>
                  <a:schemeClr val="bg2"/>
                </a:solidFill>
                <a:latin typeface="Times New Roman" panose="02020603050405020304" pitchFamily="18" charset="0"/>
                <a:ea typeface="宋体" panose="02010600030101010101" pitchFamily="2" charset="-122"/>
              </a:defRPr>
            </a:lvl2pPr>
            <a:lvl3pPr marL="1143000" indent="-228600">
              <a:defRPr sz="600">
                <a:solidFill>
                  <a:schemeClr val="bg2"/>
                </a:solidFill>
                <a:latin typeface="Times New Roman" panose="02020603050405020304" pitchFamily="18" charset="0"/>
                <a:ea typeface="宋体" panose="02010600030101010101" pitchFamily="2" charset="-122"/>
              </a:defRPr>
            </a:lvl3pPr>
            <a:lvl4pPr marL="1600200" indent="-228600">
              <a:defRPr sz="600">
                <a:solidFill>
                  <a:schemeClr val="bg2"/>
                </a:solidFill>
                <a:latin typeface="Times New Roman" panose="02020603050405020304" pitchFamily="18" charset="0"/>
                <a:ea typeface="宋体" panose="02010600030101010101" pitchFamily="2" charset="-122"/>
              </a:defRPr>
            </a:lvl4pPr>
            <a:lvl5pPr marL="2057400" indent="-228600">
              <a:defRPr sz="6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ctr" eaLnBrk="1" hangingPunct="1"/>
            <a:r>
              <a:rPr lang="en-US" altLang="zh-CN" sz="2800">
                <a:solidFill>
                  <a:schemeClr val="tx1"/>
                </a:solidFill>
                <a:latin typeface="楷体_GB2312" pitchFamily="49" charset="-122"/>
                <a:ea typeface="楷体_GB2312" pitchFamily="49" charset="-122"/>
              </a:rPr>
              <a:t>200</a:t>
            </a:r>
            <a:r>
              <a:rPr lang="zh-CN" altLang="en-US" sz="2800">
                <a:solidFill>
                  <a:schemeClr val="tx1"/>
                </a:solidFill>
                <a:latin typeface="楷体_GB2312" pitchFamily="49" charset="-122"/>
                <a:ea typeface="楷体_GB2312" pitchFamily="49" charset="-122"/>
              </a:rPr>
              <a:t>多家高校采用</a:t>
            </a: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597B3D-FC1F-4DF0-B502-0E5ACF145E87}"/>
              </a:ext>
            </a:extLst>
          </p:cNvPr>
          <p:cNvSpPr>
            <a:spLocks noGrp="1" noChangeArrowheads="1"/>
          </p:cNvSpPr>
          <p:nvPr>
            <p:ph type="title"/>
          </p:nvPr>
        </p:nvSpPr>
        <p:spPr/>
        <p:txBody>
          <a:bodyPr/>
          <a:lstStyle/>
          <a:p>
            <a:pPr eaLnBrk="1" hangingPunct="1"/>
            <a:r>
              <a:rPr lang="zh-CN" altLang="en-US"/>
              <a:t>主 要 内 容</a:t>
            </a:r>
          </a:p>
        </p:txBody>
      </p:sp>
      <p:sp>
        <p:nvSpPr>
          <p:cNvPr id="12291" name="Rectangle 3">
            <a:extLst>
              <a:ext uri="{FF2B5EF4-FFF2-40B4-BE49-F238E27FC236}">
                <a16:creationId xmlns:a16="http://schemas.microsoft.com/office/drawing/2014/main" id="{A653184B-CDB9-46A7-B9B0-0C93B101F26A}"/>
              </a:ext>
            </a:extLst>
          </p:cNvPr>
          <p:cNvSpPr>
            <a:spLocks noGrp="1" noChangeArrowheads="1"/>
          </p:cNvSpPr>
          <p:nvPr>
            <p:ph idx="1"/>
          </p:nvPr>
        </p:nvSpPr>
        <p:spPr/>
        <p:txBody>
          <a:bodyPr/>
          <a:lstStyle/>
          <a:p>
            <a:pPr marL="533400" indent="-533400" eaLnBrk="1" hangingPunct="1">
              <a:spcBef>
                <a:spcPct val="50000"/>
              </a:spcBef>
              <a:buClr>
                <a:schemeClr val="tx2"/>
              </a:buClr>
              <a:buSzPct val="115000"/>
              <a:buFontTx/>
              <a:buAutoNum type="arabicPeriod"/>
            </a:pPr>
            <a:r>
              <a:rPr lang="zh-CN" altLang="en-US" sz="2400">
                <a:latin typeface="等线" panose="02010600030101010101" pitchFamily="2" charset="-122"/>
                <a:ea typeface="等线" panose="02010600030101010101" pitchFamily="2" charset="-122"/>
              </a:rPr>
              <a:t>专业培养目标和人才素质要求         </a:t>
            </a:r>
          </a:p>
          <a:p>
            <a:pPr marL="533400" indent="-533400" eaLnBrk="1" hangingPunct="1">
              <a:spcBef>
                <a:spcPct val="50000"/>
              </a:spcBef>
              <a:buClr>
                <a:schemeClr val="tx2"/>
              </a:buClr>
              <a:buSzPct val="115000"/>
              <a:buFontTx/>
              <a:buAutoNum type="arabicPeriod"/>
            </a:pPr>
            <a:r>
              <a:rPr lang="zh-CN" altLang="en-US" sz="2400">
                <a:latin typeface="等线" panose="02010600030101010101" pitchFamily="2" charset="-122"/>
                <a:ea typeface="等线" panose="02010600030101010101" pitchFamily="2" charset="-122"/>
              </a:rPr>
              <a:t>自动化的概念和发展简史  </a:t>
            </a:r>
          </a:p>
          <a:p>
            <a:pPr marL="533400" indent="-533400" eaLnBrk="1" hangingPunct="1">
              <a:spcBef>
                <a:spcPct val="50000"/>
              </a:spcBef>
              <a:buClr>
                <a:schemeClr val="tx2"/>
              </a:buClr>
              <a:buSzPct val="115000"/>
              <a:buFontTx/>
              <a:buAutoNum type="arabicPeriod"/>
            </a:pPr>
            <a:r>
              <a:rPr lang="zh-CN" altLang="en-US" sz="2400">
                <a:latin typeface="等线" panose="02010600030101010101" pitchFamily="2" charset="-122"/>
                <a:ea typeface="等线" panose="02010600030101010101" pitchFamily="2" charset="-122"/>
              </a:rPr>
              <a:t>自动控制系统的类型和组成 </a:t>
            </a:r>
          </a:p>
          <a:p>
            <a:pPr marL="533400" indent="-533400" eaLnBrk="1" hangingPunct="1">
              <a:spcBef>
                <a:spcPct val="50000"/>
              </a:spcBef>
              <a:buClr>
                <a:schemeClr val="tx2"/>
              </a:buClr>
              <a:buSzPct val="115000"/>
              <a:buFontTx/>
              <a:buAutoNum type="arabicPeriod"/>
            </a:pPr>
            <a:r>
              <a:rPr lang="zh-CN" altLang="en-US" sz="2400">
                <a:latin typeface="等线" panose="02010600030101010101" pitchFamily="2" charset="-122"/>
                <a:ea typeface="等线" panose="02010600030101010101" pitchFamily="2" charset="-122"/>
              </a:rPr>
              <a:t>基本的控制方法 </a:t>
            </a:r>
          </a:p>
          <a:p>
            <a:pPr marL="533400" indent="-533400" eaLnBrk="1" hangingPunct="1">
              <a:spcBef>
                <a:spcPct val="50000"/>
              </a:spcBef>
              <a:buClr>
                <a:schemeClr val="tx2"/>
              </a:buClr>
              <a:buSzPct val="115000"/>
              <a:buFontTx/>
              <a:buAutoNum type="arabicPeriod"/>
            </a:pPr>
            <a:r>
              <a:rPr lang="zh-CN" altLang="en-US" sz="2400">
                <a:latin typeface="等线" panose="02010600030101010101" pitchFamily="2" charset="-122"/>
                <a:ea typeface="等线" panose="02010600030101010101" pitchFamily="2" charset="-122"/>
              </a:rPr>
              <a:t>控制和自动化的应用范畴 </a:t>
            </a:r>
          </a:p>
          <a:p>
            <a:pPr marL="533400" indent="-533400" eaLnBrk="1" hangingPunct="1">
              <a:spcBef>
                <a:spcPct val="50000"/>
              </a:spcBef>
              <a:buClr>
                <a:schemeClr val="tx2"/>
              </a:buClr>
              <a:buSzPct val="115000"/>
              <a:buFontTx/>
              <a:buAutoNum type="arabicPeriod" startAt="6"/>
            </a:pPr>
            <a:r>
              <a:rPr lang="zh-CN" altLang="en-US" sz="2400">
                <a:latin typeface="等线" panose="02010600030101010101" pitchFamily="2" charset="-122"/>
                <a:ea typeface="等线" panose="02010600030101010101" pitchFamily="2" charset="-122"/>
              </a:rPr>
              <a:t>控制和自动化的展望 </a:t>
            </a:r>
          </a:p>
          <a:p>
            <a:pPr marL="533400" indent="-533400" eaLnBrk="1" hangingPunct="1">
              <a:spcBef>
                <a:spcPct val="50000"/>
              </a:spcBef>
              <a:buClr>
                <a:schemeClr val="tx2"/>
              </a:buClr>
              <a:buSzPct val="115000"/>
              <a:buFontTx/>
              <a:buAutoNum type="arabicPeriod" startAt="6"/>
            </a:pPr>
            <a:r>
              <a:rPr lang="zh-CN" altLang="en-US" sz="2400">
                <a:latin typeface="等线" panose="02010600030101010101" pitchFamily="2" charset="-122"/>
                <a:ea typeface="等线" panose="02010600030101010101" pitchFamily="2" charset="-122"/>
              </a:rPr>
              <a:t>自动化类专业的教学安排 </a:t>
            </a:r>
          </a:p>
          <a:p>
            <a:pPr marL="533400" indent="-533400" eaLnBrk="1" hangingPunct="1">
              <a:spcBef>
                <a:spcPct val="50000"/>
              </a:spcBef>
              <a:buClr>
                <a:schemeClr val="tx2"/>
              </a:buClr>
              <a:buSzPct val="115000"/>
              <a:buFontTx/>
              <a:buAutoNum type="arabicPeriod" startAt="6"/>
            </a:pPr>
            <a:r>
              <a:rPr lang="zh-CN" altLang="en-US" sz="2400">
                <a:latin typeface="等线" panose="02010600030101010101" pitchFamily="2" charset="-122"/>
                <a:ea typeface="等线" panose="02010600030101010101" pitchFamily="2" charset="-122"/>
              </a:rPr>
              <a:t>学习原理与学习方法 </a:t>
            </a:r>
          </a:p>
          <a:p>
            <a:pPr marL="533400" indent="-533400" eaLnBrk="1" hangingPunct="1"/>
            <a:endParaRPr lang="en-US" altLang="zh-CN" sz="2400">
              <a:latin typeface="等线" panose="02010600030101010101" pitchFamily="2" charset="-122"/>
              <a:ea typeface="等线" panose="02010600030101010101" pitchFamily="2" charset="-122"/>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E9E87D-1AAD-4F55-B022-963B21B5F9D9}"/>
              </a:ext>
            </a:extLst>
          </p:cNvPr>
          <p:cNvSpPr>
            <a:spLocks noGrp="1" noChangeArrowheads="1"/>
          </p:cNvSpPr>
          <p:nvPr>
            <p:ph type="title" idx="4294967295"/>
          </p:nvPr>
        </p:nvSpPr>
        <p:spPr>
          <a:xfrm>
            <a:off x="990600" y="2590800"/>
            <a:ext cx="10210800" cy="1143000"/>
          </a:xfrm>
        </p:spPr>
        <p:txBody>
          <a:bodyPr/>
          <a:lstStyle/>
          <a:p>
            <a:pPr eaLnBrk="1" hangingPunct="1"/>
            <a:r>
              <a:rPr lang="en-US" altLang="zh-CN"/>
              <a:t>1</a:t>
            </a:r>
            <a:r>
              <a:rPr lang="zh-CN" altLang="en-US"/>
              <a:t>、自动化专业培养目标和人才素质要求</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E53B08-46AB-4EA1-96F1-D6F6E499F622}"/>
              </a:ext>
            </a:extLst>
          </p:cNvPr>
          <p:cNvSpPr>
            <a:spLocks noGrp="1" noChangeArrowheads="1"/>
          </p:cNvSpPr>
          <p:nvPr>
            <p:ph type="title"/>
          </p:nvPr>
        </p:nvSpPr>
        <p:spPr/>
        <p:txBody>
          <a:bodyPr/>
          <a:lstStyle/>
          <a:p>
            <a:pPr eaLnBrk="1" hangingPunct="1"/>
            <a:r>
              <a:rPr lang="zh-CN" altLang="en-US"/>
              <a:t>自动化系统若干实例</a:t>
            </a:r>
          </a:p>
        </p:txBody>
      </p:sp>
      <p:sp>
        <p:nvSpPr>
          <p:cNvPr id="11267" name="Rectangle 3">
            <a:extLst>
              <a:ext uri="{FF2B5EF4-FFF2-40B4-BE49-F238E27FC236}">
                <a16:creationId xmlns:a16="http://schemas.microsoft.com/office/drawing/2014/main" id="{5A144FAD-1C24-4A3D-9A1C-0B459C189F44}"/>
              </a:ext>
            </a:extLst>
          </p:cNvPr>
          <p:cNvSpPr>
            <a:spLocks noGrp="1" noChangeArrowheads="1"/>
          </p:cNvSpPr>
          <p:nvPr>
            <p:ph idx="1"/>
          </p:nvPr>
        </p:nvSpPr>
        <p:spPr/>
        <p:txBody>
          <a:bodyPr>
            <a:normAutofit fontScale="92500" lnSpcReduction="20000"/>
          </a:bodyPr>
          <a:lstStyle/>
          <a:p>
            <a:pPr eaLnBrk="1" hangingPunct="1">
              <a:lnSpc>
                <a:spcPct val="150000"/>
              </a:lnSpc>
              <a:defRPr/>
            </a:pPr>
            <a:r>
              <a:rPr lang="zh-CN" altLang="en-US" sz="2400" dirty="0">
                <a:latin typeface="等线" panose="02010600030101010101" pitchFamily="2" charset="-122"/>
                <a:ea typeface="等线" panose="02010600030101010101" pitchFamily="2" charset="-122"/>
              </a:rPr>
              <a:t>服务机器人</a:t>
            </a:r>
            <a:endParaRPr lang="en-US" altLang="zh-CN" sz="2400" dirty="0">
              <a:latin typeface="等线" panose="02010600030101010101" pitchFamily="2" charset="-122"/>
              <a:ea typeface="等线" panose="02010600030101010101" pitchFamily="2" charset="-122"/>
            </a:endParaRPr>
          </a:p>
          <a:p>
            <a:pPr eaLnBrk="1" hangingPunct="1">
              <a:lnSpc>
                <a:spcPct val="150000"/>
              </a:lnSpc>
              <a:defRPr/>
            </a:pPr>
            <a:r>
              <a:rPr lang="zh-CN" altLang="en-US" sz="2400" dirty="0">
                <a:latin typeface="等线" panose="02010600030101010101" pitchFamily="2" charset="-122"/>
                <a:ea typeface="等线" panose="02010600030101010101" pitchFamily="2" charset="-122"/>
              </a:rPr>
              <a:t>水温控制系统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导弹制导系统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自动化指挥系统（</a:t>
            </a:r>
            <a:r>
              <a:rPr lang="en-US" altLang="zh-CN" sz="2400" dirty="0">
                <a:latin typeface="等线" panose="02010600030101010101" pitchFamily="2" charset="-122"/>
                <a:ea typeface="等线" panose="02010600030101010101" pitchFamily="2" charset="-122"/>
              </a:rPr>
              <a:t>C</a:t>
            </a:r>
            <a:r>
              <a:rPr lang="en-US" altLang="zh-CN" sz="2400" baseline="30000" dirty="0">
                <a:latin typeface="等线" panose="02010600030101010101" pitchFamily="2" charset="-122"/>
                <a:ea typeface="等线" panose="02010600030101010101" pitchFamily="2" charset="-122"/>
              </a:rPr>
              <a:t>3</a:t>
            </a:r>
            <a:r>
              <a:rPr lang="en-US" altLang="zh-CN" sz="2400" dirty="0">
                <a:latin typeface="等线" panose="02010600030101010101" pitchFamily="2" charset="-122"/>
                <a:ea typeface="等线" panose="02010600030101010101" pitchFamily="2" charset="-122"/>
              </a:rPr>
              <a:t>I</a:t>
            </a:r>
            <a:r>
              <a:rPr lang="zh-CN" altLang="en-US" sz="2400" dirty="0">
                <a:latin typeface="等线" panose="02010600030101010101" pitchFamily="2" charset="-122"/>
                <a:ea typeface="等线" panose="02010600030101010101" pitchFamily="2" charset="-122"/>
              </a:rPr>
              <a:t>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电冰箱、电饭煲、洗衣机等</a:t>
            </a:r>
          </a:p>
          <a:p>
            <a:pPr eaLnBrk="1" hangingPunct="1">
              <a:lnSpc>
                <a:spcPct val="150000"/>
              </a:lnSpc>
              <a:defRPr/>
            </a:pPr>
            <a:r>
              <a:rPr lang="zh-CN" altLang="en-US" sz="2400" dirty="0">
                <a:latin typeface="等线" panose="02010600030101010101" pitchFamily="2" charset="-122"/>
                <a:ea typeface="等线" panose="02010600030101010101" pitchFamily="2" charset="-122"/>
              </a:rPr>
              <a:t>汽车巡航控制系统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汽车防碰撞系统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汽车自动泊车系统</a:t>
            </a:r>
          </a:p>
          <a:p>
            <a:pPr eaLnBrk="1" hangingPunct="1">
              <a:lnSpc>
                <a:spcPct val="150000"/>
              </a:lnSpc>
              <a:defRPr/>
            </a:pPr>
            <a:r>
              <a:rPr lang="zh-CN" altLang="en-US" sz="2400" dirty="0">
                <a:latin typeface="等线" panose="02010600030101010101" pitchFamily="2" charset="-122"/>
                <a:ea typeface="等线" panose="02010600030101010101" pitchFamily="2" charset="-122"/>
              </a:rPr>
              <a:t>卫星导航与定位系统</a:t>
            </a:r>
          </a:p>
        </p:txBody>
      </p:sp>
      <p:pic>
        <p:nvPicPr>
          <p:cNvPr id="14340" name="Picture 5">
            <a:extLst>
              <a:ext uri="{FF2B5EF4-FFF2-40B4-BE49-F238E27FC236}">
                <a16:creationId xmlns:a16="http://schemas.microsoft.com/office/drawing/2014/main" id="{BC764DC9-49D1-43A2-A3F5-16C441FE6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209800"/>
            <a:ext cx="33337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A451A3AB-B71F-4054-B935-4484A1A77A2A}"/>
              </a:ext>
            </a:extLst>
          </p:cNvPr>
          <p:cNvSpPr>
            <a:spLocks noGrp="1" noChangeArrowheads="1"/>
          </p:cNvSpPr>
          <p:nvPr>
            <p:ph type="title"/>
          </p:nvPr>
        </p:nvSpPr>
        <p:spPr/>
        <p:txBody>
          <a:bodyPr/>
          <a:lstStyle/>
          <a:p>
            <a:pPr eaLnBrk="1" hangingPunct="1"/>
            <a:r>
              <a:rPr lang="zh-CN" altLang="en-US"/>
              <a:t>酒店服务器机器人</a:t>
            </a:r>
          </a:p>
        </p:txBody>
      </p:sp>
      <p:pic>
        <p:nvPicPr>
          <p:cNvPr id="15363" name="内容占位符 3">
            <a:extLst>
              <a:ext uri="{FF2B5EF4-FFF2-40B4-BE49-F238E27FC236}">
                <a16:creationId xmlns:a16="http://schemas.microsoft.com/office/drawing/2014/main" id="{E967C8E8-CAD4-4626-870C-844FB891AC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62613" y="3695700"/>
            <a:ext cx="5619750" cy="3162300"/>
          </a:xfrm>
        </p:spPr>
      </p:pic>
      <p:pic>
        <p:nvPicPr>
          <p:cNvPr id="15364" name="图片 5">
            <a:extLst>
              <a:ext uri="{FF2B5EF4-FFF2-40B4-BE49-F238E27FC236}">
                <a16:creationId xmlns:a16="http://schemas.microsoft.com/office/drawing/2014/main" id="{8E04A4BB-B6FA-453B-A090-02279E039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1600200"/>
            <a:ext cx="3814763"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F07E2982-6FA5-47FB-BF8E-AB9DA78A44EE}"/>
              </a:ext>
            </a:extLst>
          </p:cNvPr>
          <p:cNvSpPr txBox="1"/>
          <p:nvPr/>
        </p:nvSpPr>
        <p:spPr>
          <a:xfrm>
            <a:off x="5181600" y="1477963"/>
            <a:ext cx="6781800" cy="2252662"/>
          </a:xfrm>
          <a:prstGeom prst="rect">
            <a:avLst/>
          </a:prstGeom>
          <a:noFill/>
        </p:spPr>
        <p:txBody>
          <a:bodyPr>
            <a:spAutoFit/>
          </a:bodyPr>
          <a:lstStyle/>
          <a:p>
            <a:pPr algn="just" eaLnBrk="1" hangingPunct="1">
              <a:lnSpc>
                <a:spcPct val="150000"/>
              </a:lnSpc>
              <a:defRPr/>
            </a:pPr>
            <a:r>
              <a:rPr lang="en-US" altLang="zh-CN" sz="2400" dirty="0">
                <a:latin typeface="等线" panose="02010600030101010101" pitchFamily="2" charset="-122"/>
                <a:ea typeface="等线" panose="02010600030101010101" pitchFamily="2" charset="-122"/>
              </a:rPr>
              <a:t>2020</a:t>
            </a:r>
            <a:r>
              <a:rPr lang="zh-CN" altLang="en-US" sz="2400" dirty="0">
                <a:latin typeface="等线" panose="02010600030101010101" pitchFamily="2" charset="-122"/>
                <a:ea typeface="等线" panose="02010600030101010101" pitchFamily="2" charset="-122"/>
              </a:rPr>
              <a:t>年</a:t>
            </a:r>
            <a:r>
              <a:rPr lang="en-US" altLang="zh-CN" sz="2400" dirty="0">
                <a:latin typeface="等线" panose="02010600030101010101" pitchFamily="2" charset="-122"/>
                <a:ea typeface="等线" panose="02010600030101010101" pitchFamily="2" charset="-122"/>
              </a:rPr>
              <a:t>6</a:t>
            </a:r>
            <a:r>
              <a:rPr lang="zh-CN" altLang="en-US" sz="2400" dirty="0">
                <a:latin typeface="等线" panose="02010600030101010101" pitchFamily="2" charset="-122"/>
                <a:ea typeface="等线" panose="02010600030101010101" pitchFamily="2" charset="-122"/>
              </a:rPr>
              <a:t>月</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日入住北京市朝阳区一家酒店的故事：</a:t>
            </a:r>
            <a:endParaRPr lang="en-US" altLang="zh-CN" sz="2400" dirty="0">
              <a:latin typeface="等线" panose="02010600030101010101" pitchFamily="2" charset="-122"/>
              <a:ea typeface="等线" panose="02010600030101010101" pitchFamily="2" charset="-122"/>
            </a:endParaRPr>
          </a:p>
          <a:p>
            <a:pPr marL="285750" indent="-285750" algn="just" eaLnBrk="1" hangingPunct="1">
              <a:lnSpc>
                <a:spcPct val="150000"/>
              </a:lnSpc>
              <a:buFont typeface="Wingdings" panose="05000000000000000000" pitchFamily="2" charset="2"/>
              <a:buChar char="Ø"/>
              <a:defRPr/>
            </a:pPr>
            <a:r>
              <a:rPr lang="zh-CN" altLang="en-US" sz="2400" dirty="0">
                <a:latin typeface="等线" panose="02010600030101010101" pitchFamily="2" charset="-122"/>
                <a:ea typeface="等线" panose="02010600030101010101" pitchFamily="2" charset="-122"/>
              </a:rPr>
              <a:t>语音应答系统；</a:t>
            </a:r>
            <a:endParaRPr lang="en-US" altLang="zh-CN" sz="2400" dirty="0">
              <a:latin typeface="等线" panose="02010600030101010101" pitchFamily="2" charset="-122"/>
              <a:ea typeface="等线" panose="02010600030101010101" pitchFamily="2" charset="-122"/>
            </a:endParaRPr>
          </a:p>
          <a:p>
            <a:pPr marL="285750" indent="-285750" algn="just" eaLnBrk="1" hangingPunct="1">
              <a:lnSpc>
                <a:spcPct val="150000"/>
              </a:lnSpc>
              <a:buFont typeface="Wingdings" panose="05000000000000000000" pitchFamily="2" charset="2"/>
              <a:buChar char="Ø"/>
              <a:defRPr/>
            </a:pPr>
            <a:r>
              <a:rPr lang="zh-CN" altLang="en-US" sz="2400" dirty="0">
                <a:latin typeface="等线" panose="02010600030101010101" pitchFamily="2" charset="-122"/>
                <a:ea typeface="等线" panose="02010600030101010101" pitchFamily="2" charset="-122"/>
              </a:rPr>
              <a:t>机器人门口电话通知；</a:t>
            </a:r>
            <a:endParaRPr lang="en-US" altLang="zh-CN" sz="2400" dirty="0">
              <a:latin typeface="等线" panose="02010600030101010101" pitchFamily="2" charset="-122"/>
              <a:ea typeface="等线" panose="02010600030101010101" pitchFamily="2" charset="-122"/>
            </a:endParaRPr>
          </a:p>
          <a:p>
            <a:pPr marL="285750" indent="-285750" algn="just" eaLnBrk="1" hangingPunct="1">
              <a:lnSpc>
                <a:spcPct val="150000"/>
              </a:lnSpc>
              <a:buFont typeface="Wingdings" panose="05000000000000000000" pitchFamily="2" charset="2"/>
              <a:buChar char="Ø"/>
              <a:defRPr/>
            </a:pPr>
            <a:r>
              <a:rPr lang="zh-CN" altLang="en-US" sz="2400" dirty="0">
                <a:latin typeface="等线" panose="02010600030101010101" pitchFamily="2" charset="-122"/>
                <a:ea typeface="等线" panose="02010600030101010101" pitchFamily="2" charset="-122"/>
              </a:rPr>
              <a:t>物品运输。</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C5C42C82-7D28-4B62-B768-1BB3EEB5398C}"/>
              </a:ext>
            </a:extLst>
          </p:cNvPr>
          <p:cNvSpPr>
            <a:spLocks noGrp="1" noChangeArrowheads="1"/>
          </p:cNvSpPr>
          <p:nvPr>
            <p:ph type="title"/>
          </p:nvPr>
        </p:nvSpPr>
        <p:spPr/>
        <p:txBody>
          <a:bodyPr/>
          <a:lstStyle/>
          <a:p>
            <a:pPr eaLnBrk="1" hangingPunct="1"/>
            <a:r>
              <a:rPr lang="zh-CN" altLang="en-US"/>
              <a:t>幼儿编程教育机器人</a:t>
            </a:r>
          </a:p>
        </p:txBody>
      </p:sp>
      <p:pic>
        <p:nvPicPr>
          <p:cNvPr id="3" name="03.mp4">
            <a:hlinkClick r:id="" action="ppaction://media"/>
            <a:extLst>
              <a:ext uri="{FF2B5EF4-FFF2-40B4-BE49-F238E27FC236}">
                <a16:creationId xmlns:a16="http://schemas.microsoft.com/office/drawing/2014/main" id="{2B943B61-2ADA-404D-878F-4317783AFE88}"/>
              </a:ext>
            </a:extLst>
          </p:cNvPr>
          <p:cNvPicPr>
            <a:picLocks noGrp="1" noRot="1" noChangeAspect="1" noChangeArrowheads="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6426200" y="2057400"/>
            <a:ext cx="5484813" cy="4475163"/>
          </a:xfrm>
        </p:spPr>
      </p:pic>
      <p:pic>
        <p:nvPicPr>
          <p:cNvPr id="16388" name="图片 4">
            <a:extLst>
              <a:ext uri="{FF2B5EF4-FFF2-40B4-BE49-F238E27FC236}">
                <a16:creationId xmlns:a16="http://schemas.microsoft.com/office/drawing/2014/main" id="{09CDBEB8-B985-482C-8ACE-B3E2A6555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33600"/>
            <a:ext cx="5608638"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2525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Auto05-2020</Template>
  <TotalTime>12</TotalTime>
  <Words>2040</Words>
  <Application>Microsoft Office PowerPoint</Application>
  <PresentationFormat>宽屏</PresentationFormat>
  <Paragraphs>201</Paragraphs>
  <Slides>32</Slides>
  <Notes>0</Notes>
  <HiddenSlides>0</HiddenSlides>
  <MMClips>1</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7" baseType="lpstr">
      <vt:lpstr>Times New Roman</vt:lpstr>
      <vt:lpstr>宋体</vt:lpstr>
      <vt:lpstr>Arial</vt:lpstr>
      <vt:lpstr>等线</vt:lpstr>
      <vt:lpstr>Wingdings</vt:lpstr>
      <vt:lpstr>黑体</vt:lpstr>
      <vt:lpstr>华光行楷_CNKI</vt:lpstr>
      <vt:lpstr>华文行楷</vt:lpstr>
      <vt:lpstr>楷体_GB2312</vt:lpstr>
      <vt:lpstr>隶书</vt:lpstr>
      <vt:lpstr>楷体</vt:lpstr>
      <vt:lpstr>华文新魏</vt:lpstr>
      <vt:lpstr>Layers</vt:lpstr>
      <vt:lpstr>Microsoft Word Picture</vt:lpstr>
      <vt:lpstr>MSPhotoEd.3</vt:lpstr>
      <vt:lpstr>自动化专业概论</vt:lpstr>
      <vt:lpstr>本课程的目的与任务</vt:lpstr>
      <vt:lpstr>课程安排</vt:lpstr>
      <vt:lpstr>教材与参考书</vt:lpstr>
      <vt:lpstr>主 要 内 容</vt:lpstr>
      <vt:lpstr>1、自动化专业培养目标和人才素质要求</vt:lpstr>
      <vt:lpstr>自动化系统若干实例</vt:lpstr>
      <vt:lpstr>酒店服务器机器人</vt:lpstr>
      <vt:lpstr>幼儿编程教育机器人</vt:lpstr>
      <vt:lpstr>水温控制系统</vt:lpstr>
      <vt:lpstr>导弹制导</vt:lpstr>
      <vt:lpstr>什么是自动化？</vt:lpstr>
      <vt:lpstr>自动化技术的主要特点</vt:lpstr>
      <vt:lpstr>什么是自动控制？</vt:lpstr>
      <vt:lpstr>学科指导思想——Cybernetics</vt:lpstr>
      <vt:lpstr>与其他学科的关系</vt:lpstr>
      <vt:lpstr>自 动 化 的 作 用</vt:lpstr>
      <vt:lpstr>自动化的研究内容</vt:lpstr>
      <vt:lpstr>[控制科学与工程]学科组成</vt:lpstr>
      <vt:lpstr>自动化类专业</vt:lpstr>
      <vt:lpstr>自动化专业的培养目标</vt:lpstr>
      <vt:lpstr>学科属性——技术科学</vt:lpstr>
      <vt:lpstr>学科属性——工程技术 </vt:lpstr>
      <vt:lpstr>关键术语</vt:lpstr>
      <vt:lpstr>相关概念</vt:lpstr>
      <vt:lpstr>自动化专业人才的素质要求</vt:lpstr>
      <vt:lpstr>自动化专业人才的素质要求</vt:lpstr>
      <vt:lpstr>认知和技能素质要求</vt:lpstr>
      <vt:lpstr>认知和技能素质要求</vt:lpstr>
      <vt:lpstr>思想和情感素质要求</vt:lpstr>
      <vt:lpstr>意识和意志素质要求</vt:lpstr>
      <vt:lpstr>其他素质要求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Yuanli Cai</dc:creator>
  <cp:lastModifiedBy>Cai Yuanli</cp:lastModifiedBy>
  <cp:revision>46</cp:revision>
  <dcterms:created xsi:type="dcterms:W3CDTF">2021-09-13T02:57:44Z</dcterms:created>
  <dcterms:modified xsi:type="dcterms:W3CDTF">2024-01-26T13:32:02Z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2052-11.3.0.9228</vt:lpwstr>
  </property>
</Properties>
</file>