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1"/>
  </p:notesMasterIdLst>
  <p:sldIdLst>
    <p:sldId id="430" r:id="rId3"/>
    <p:sldId id="333" r:id="rId4"/>
    <p:sldId id="457" r:id="rId5"/>
    <p:sldId id="334" r:id="rId6"/>
    <p:sldId id="335" r:id="rId7"/>
    <p:sldId id="452" r:id="rId8"/>
    <p:sldId id="456" r:id="rId9"/>
    <p:sldId id="451" r:id="rId10"/>
    <p:sldId id="336" r:id="rId11"/>
    <p:sldId id="454" r:id="rId12"/>
    <p:sldId id="337" r:id="rId13"/>
    <p:sldId id="338" r:id="rId14"/>
    <p:sldId id="339" r:id="rId15"/>
    <p:sldId id="341" r:id="rId16"/>
    <p:sldId id="342" r:id="rId17"/>
    <p:sldId id="455" r:id="rId18"/>
    <p:sldId id="458" r:id="rId19"/>
    <p:sldId id="459" r:id="rId20"/>
  </p:sldIdLst>
  <p:sldSz cx="12192000" cy="6858000"/>
  <p:notesSz cx="6858000" cy="9144000"/>
  <p:defaultTextStyle>
    <a:defPPr>
      <a:defRPr lang="en-US"/>
    </a:defPPr>
    <a:lvl1pPr algn="l" rtl="0" eaLnBrk="0" fontAlgn="base" hangingPunct="0">
      <a:spcBef>
        <a:spcPct val="0"/>
      </a:spcBef>
      <a:spcAft>
        <a:spcPct val="0"/>
      </a:spcAft>
      <a:defRPr sz="600" kern="1200">
        <a:solidFill>
          <a:schemeClr val="bg2"/>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600" kern="1200">
        <a:solidFill>
          <a:schemeClr val="bg2"/>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600" kern="1200">
        <a:solidFill>
          <a:schemeClr val="bg2"/>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600" kern="1200">
        <a:solidFill>
          <a:schemeClr val="bg2"/>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600" kern="1200">
        <a:solidFill>
          <a:schemeClr val="bg2"/>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600" kern="1200">
        <a:solidFill>
          <a:schemeClr val="bg2"/>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600" kern="1200">
        <a:solidFill>
          <a:schemeClr val="bg2"/>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600" kern="1200">
        <a:solidFill>
          <a:schemeClr val="bg2"/>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600" kern="1200">
        <a:solidFill>
          <a:schemeClr val="bg2"/>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392" userDrawn="1">
          <p15:clr>
            <a:srgbClr val="A4A3A4"/>
          </p15:clr>
        </p15:guide>
        <p15:guide id="2" pos="428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683" autoAdjust="0"/>
  </p:normalViewPr>
  <p:slideViewPr>
    <p:cSldViewPr showGuides="1">
      <p:cViewPr varScale="1">
        <p:scale>
          <a:sx n="106" d="100"/>
          <a:sy n="106" d="100"/>
        </p:scale>
        <p:origin x="756" y="114"/>
      </p:cViewPr>
      <p:guideLst>
        <p:guide orient="horz" pos="1392"/>
        <p:guide pos="4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0" d="100"/>
          <a:sy n="40" d="100"/>
        </p:scale>
        <p:origin x="-162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02"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algn="l" eaLnBrk="1" hangingPunct="1">
              <a:spcBef>
                <a:spcPct val="20000"/>
              </a:spcBef>
              <a:buClr>
                <a:schemeClr val="tx2"/>
              </a:buClr>
              <a:buSzPct val="115000"/>
              <a:defRPr kumimoji="1" sz="1200" b="1">
                <a:solidFill>
                  <a:schemeClr val="tx1"/>
                </a:solidFill>
              </a:defRPr>
            </a:lvl1pPr>
          </a:lstStyle>
          <a:p>
            <a:pPr>
              <a:defRPr/>
            </a:pPr>
            <a:endParaRPr lang="zh-CN" altLang="en-US"/>
          </a:p>
        </p:txBody>
      </p:sp>
      <p:sp>
        <p:nvSpPr>
          <p:cNvPr id="256003" name="Rectangle 3"/>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lstStyle>
            <a:lvl1pPr algn="r" eaLnBrk="1" hangingPunct="1">
              <a:spcBef>
                <a:spcPct val="20000"/>
              </a:spcBef>
              <a:buClr>
                <a:schemeClr val="tx2"/>
              </a:buClr>
              <a:buSzPct val="115000"/>
              <a:defRPr kumimoji="1" sz="1200" b="1">
                <a:solidFill>
                  <a:schemeClr val="tx1"/>
                </a:solidFill>
              </a:defRPr>
            </a:lvl1pPr>
          </a:lstStyle>
          <a:p>
            <a:pPr>
              <a:defRPr/>
            </a:pPr>
            <a:endParaRPr lang="en-US" altLang="zh-CN"/>
          </a:p>
        </p:txBody>
      </p:sp>
      <p:sp>
        <p:nvSpPr>
          <p:cNvPr id="1024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05" name="Rectangle 5"/>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56006" name="Rectangle 6"/>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lstStyle>
            <a:lvl1pPr algn="l" eaLnBrk="1" hangingPunct="1">
              <a:spcBef>
                <a:spcPct val="20000"/>
              </a:spcBef>
              <a:buClr>
                <a:schemeClr val="tx2"/>
              </a:buClr>
              <a:buSzPct val="115000"/>
              <a:defRPr kumimoji="1" sz="1200" b="1">
                <a:solidFill>
                  <a:schemeClr val="tx1"/>
                </a:solidFill>
              </a:defRPr>
            </a:lvl1pPr>
          </a:lstStyle>
          <a:p>
            <a:pPr>
              <a:defRPr/>
            </a:pPr>
            <a:endParaRPr lang="en-US" altLang="zh-CN"/>
          </a:p>
        </p:txBody>
      </p:sp>
      <p:sp>
        <p:nvSpPr>
          <p:cNvPr id="256007" name="Rectangle 7"/>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lstStyle>
            <a:lvl1pPr algn="r" eaLnBrk="1" hangingPunct="1">
              <a:spcBef>
                <a:spcPct val="20000"/>
              </a:spcBef>
              <a:buClr>
                <a:schemeClr val="tx2"/>
              </a:buClr>
              <a:buSzPct val="115000"/>
              <a:defRPr kumimoji="1" sz="1200" b="1" smtClean="0">
                <a:solidFill>
                  <a:schemeClr val="tx1"/>
                </a:solidFill>
              </a:defRPr>
            </a:lvl1pPr>
          </a:lstStyle>
          <a:p>
            <a:pPr>
              <a:defRPr/>
            </a:pPr>
            <a:fld id="{061D11BE-38A3-4FD9-B6C7-44BAC6EED4A0}" type="slidenum">
              <a:rPr lang="zh-CN" altLang="en-US"/>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313349" name="Rectangle 5"/>
          <p:cNvSpPr>
            <a:spLocks noGrp="1" noChangeArrowheads="1"/>
          </p:cNvSpPr>
          <p:nvPr>
            <p:ph type="ctrTitle"/>
          </p:nvPr>
        </p:nvSpPr>
        <p:spPr>
          <a:xfrm>
            <a:off x="914400" y="1219201"/>
            <a:ext cx="10363200" cy="1933575"/>
          </a:xfrm>
        </p:spPr>
        <p:txBody>
          <a:bodyPr anchor="b"/>
          <a:lstStyle>
            <a:lvl1pPr algn="r">
              <a:defRPr sz="4400"/>
            </a:lvl1pPr>
          </a:lstStyle>
          <a:p>
            <a:pPr lvl="0"/>
            <a:r>
              <a:rPr lang="zh-CN" altLang="en-US" noProof="0"/>
              <a:t>单击此处编辑母版标题样式</a:t>
            </a:r>
          </a:p>
        </p:txBody>
      </p:sp>
      <p:sp>
        <p:nvSpPr>
          <p:cNvPr id="313350" name="Rectangle 6"/>
          <p:cNvSpPr>
            <a:spLocks noGrp="1" noChangeArrowheads="1"/>
          </p:cNvSpPr>
          <p:nvPr>
            <p:ph type="subTitle" idx="1"/>
          </p:nvPr>
        </p:nvSpPr>
        <p:spPr>
          <a:xfrm>
            <a:off x="2743200" y="3505200"/>
            <a:ext cx="8534400" cy="1752600"/>
          </a:xfrm>
        </p:spPr>
        <p:txBody>
          <a:bodyPr/>
          <a:lstStyle>
            <a:lvl1pPr marL="0" indent="0" algn="r">
              <a:buFont typeface="Wingdings" panose="05000000000000000000" pitchFamily="2" charset="2"/>
              <a:buNone/>
              <a:defRPr/>
            </a:lvl1pPr>
          </a:lstStyle>
          <a:p>
            <a:pPr lvl="0"/>
            <a:r>
              <a:rPr lang="zh-CN" altLang="en-US" noProof="0"/>
              <a:t>单击此处编辑母版副标题样式</a:t>
            </a:r>
          </a:p>
        </p:txBody>
      </p:sp>
      <p:sp>
        <p:nvSpPr>
          <p:cNvPr id="4" name="Rectangle 2"/>
          <p:cNvSpPr>
            <a:spLocks noGrp="1" noChangeArrowheads="1"/>
          </p:cNvSpPr>
          <p:nvPr>
            <p:ph type="dt" sz="half" idx="10"/>
          </p:nvPr>
        </p:nvSpPr>
        <p:spPr bwMode="auto">
          <a:xfrm>
            <a:off x="609600" y="6248400"/>
            <a:ext cx="2844800" cy="457200"/>
          </a:xfrm>
          <a:prstGeom prst="rect">
            <a:avLst/>
          </a:prstGeom>
        </p:spPr>
        <p:txBody>
          <a:bodyPr vert="horz" wrap="square" lIns="91440" tIns="45720" rIns="91440" bIns="45720" numCol="1" anchor="t" anchorCtr="0" compatLnSpc="1"/>
          <a:lstStyle>
            <a:lvl1pPr algn="l" eaLnBrk="1" hangingPunct="1">
              <a:defRPr sz="1000">
                <a:solidFill>
                  <a:schemeClr val="tx1"/>
                </a:solidFill>
                <a:latin typeface="+mn-lt"/>
              </a:defRPr>
            </a:lvl1pPr>
          </a:lstStyle>
          <a:p>
            <a:pPr>
              <a:defRPr/>
            </a:pPr>
            <a:endParaRPr lang="en-US" altLang="zh-CN"/>
          </a:p>
        </p:txBody>
      </p:sp>
      <p:sp>
        <p:nvSpPr>
          <p:cNvPr id="5" name="Rectangle 3"/>
          <p:cNvSpPr>
            <a:spLocks noGrp="1" noChangeArrowheads="1"/>
          </p:cNvSpPr>
          <p:nvPr>
            <p:ph type="ftr" sz="quarter" idx="11"/>
          </p:nvPr>
        </p:nvSpPr>
        <p:spPr bwMode="auto">
          <a:xfrm>
            <a:off x="4165600" y="6248400"/>
            <a:ext cx="3860800" cy="457200"/>
          </a:xfrm>
          <a:prstGeom prst="rect">
            <a:avLst/>
          </a:prstGeom>
        </p:spPr>
        <p:txBody>
          <a:bodyPr vert="horz" wrap="square" lIns="91440" tIns="45720" rIns="91440" bIns="45720" numCol="1" anchor="t" anchorCtr="0" compatLnSpc="1"/>
          <a:lstStyle>
            <a:lvl1pPr algn="ctr" eaLnBrk="1" hangingPunct="1">
              <a:defRPr sz="1000">
                <a:solidFill>
                  <a:schemeClr val="tx1"/>
                </a:solidFill>
                <a:latin typeface="+mn-lt"/>
              </a:defRPr>
            </a:lvl1pPr>
          </a:lstStyle>
          <a:p>
            <a:pPr>
              <a:defRPr/>
            </a:pPr>
            <a:endParaRPr lang="en-US" altLang="zh-CN"/>
          </a:p>
        </p:txBody>
      </p:sp>
      <p:sp>
        <p:nvSpPr>
          <p:cNvPr id="6" name="Rectangle 4"/>
          <p:cNvSpPr>
            <a:spLocks noGrp="1" noChangeArrowheads="1"/>
          </p:cNvSpPr>
          <p:nvPr>
            <p:ph type="sldNum" sz="quarter" idx="12"/>
          </p:nvPr>
        </p:nvSpPr>
        <p:spPr>
          <a:xfrm>
            <a:off x="8737600" y="6248400"/>
            <a:ext cx="2844800" cy="457200"/>
          </a:xfrm>
        </p:spPr>
        <p:txBody>
          <a:bodyPr/>
          <a:lstStyle>
            <a:lvl1pPr>
              <a:defRPr smtClean="0"/>
            </a:lvl1pPr>
          </a:lstStyle>
          <a:p>
            <a:pPr>
              <a:defRPr/>
            </a:pPr>
            <a:fld id="{1470F30E-D005-4F6F-B5A4-D24881E436AA}" type="slidenum">
              <a:rPr lang="zh-CN" altLang="en-US"/>
              <a:t>‹#›</a:t>
            </a:fld>
            <a:endParaRPr lang="en-US" altLang="zh-CN"/>
          </a:p>
        </p:txBody>
      </p:sp>
    </p:spTree>
  </p:cSld>
  <p:clrMapOvr>
    <a:masterClrMapping/>
  </p:clrMapOvr>
  <p:transition>
    <p:diamon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3"/>
          <p:cNvSpPr>
            <a:spLocks noGrp="1" noChangeArrowheads="1"/>
          </p:cNvSpPr>
          <p:nvPr>
            <p:ph type="sldNum" sz="quarter" idx="10"/>
          </p:nvPr>
        </p:nvSpPr>
        <p:spPr/>
        <p:txBody>
          <a:bodyPr/>
          <a:lstStyle>
            <a:lvl1pPr>
              <a:defRPr/>
            </a:lvl1pPr>
          </a:lstStyle>
          <a:p>
            <a:pPr>
              <a:defRPr/>
            </a:pPr>
            <a:fld id="{4327DBFB-9876-4BC2-8F98-017C79F876E9}" type="slidenum">
              <a:rPr lang="zh-CN" altLang="en-US"/>
              <a:t>‹#›</a:t>
            </a:fld>
            <a:endParaRPr lang="en-US" altLang="zh-CN"/>
          </a:p>
        </p:txBody>
      </p:sp>
    </p:spTree>
  </p:cSld>
  <p:clrMapOvr>
    <a:masterClrMapping/>
  </p:clrMapOvr>
  <p:transition>
    <p:diamon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54017" y="1196976"/>
            <a:ext cx="2743200" cy="56610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4417" y="1196976"/>
            <a:ext cx="8026400" cy="56610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3"/>
          <p:cNvSpPr>
            <a:spLocks noGrp="1" noChangeArrowheads="1"/>
          </p:cNvSpPr>
          <p:nvPr>
            <p:ph type="sldNum" sz="quarter" idx="10"/>
          </p:nvPr>
        </p:nvSpPr>
        <p:spPr/>
        <p:txBody>
          <a:bodyPr/>
          <a:lstStyle>
            <a:lvl1pPr>
              <a:defRPr/>
            </a:lvl1pPr>
          </a:lstStyle>
          <a:p>
            <a:pPr>
              <a:defRPr/>
            </a:pPr>
            <a:fld id="{B4DB4C79-CC3F-4CD2-84FD-99AE7E61C73D}" type="slidenum">
              <a:rPr lang="zh-CN" altLang="en-US"/>
              <a:t>‹#›</a:t>
            </a:fld>
            <a:endParaRPr lang="en-US" altLang="zh-CN"/>
          </a:p>
        </p:txBody>
      </p:sp>
    </p:spTree>
  </p:cSld>
  <p:clrMapOvr>
    <a:masterClrMapping/>
  </p:clrMapOvr>
  <p:transition>
    <p:diamon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624417" y="1196975"/>
            <a:ext cx="10972800" cy="782638"/>
          </a:xfrm>
        </p:spPr>
        <p:txBody>
          <a:bodyPr/>
          <a:lstStyle/>
          <a:p>
            <a:r>
              <a:rPr lang="zh-CN" altLang="en-US"/>
              <a:t>单击此处编辑母版标题样式</a:t>
            </a:r>
          </a:p>
        </p:txBody>
      </p:sp>
      <p:sp>
        <p:nvSpPr>
          <p:cNvPr id="3" name="文本占位符 2"/>
          <p:cNvSpPr>
            <a:spLocks noGrp="1"/>
          </p:cNvSpPr>
          <p:nvPr>
            <p:ph type="body" sz="half" idx="1"/>
          </p:nvPr>
        </p:nvSpPr>
        <p:spPr>
          <a:xfrm>
            <a:off x="624417" y="1989138"/>
            <a:ext cx="5384800" cy="486886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图表占位符 3"/>
          <p:cNvSpPr>
            <a:spLocks noGrp="1"/>
          </p:cNvSpPr>
          <p:nvPr>
            <p:ph type="chart" sz="half" idx="2"/>
          </p:nvPr>
        </p:nvSpPr>
        <p:spPr>
          <a:xfrm>
            <a:off x="6212417" y="1989138"/>
            <a:ext cx="5384800" cy="4868862"/>
          </a:xfrm>
        </p:spPr>
        <p:txBody>
          <a:bodyPr/>
          <a:lstStyle/>
          <a:p>
            <a:pPr lvl="0"/>
            <a:endParaRPr lang="zh-CN" altLang="en-US" noProof="0"/>
          </a:p>
        </p:txBody>
      </p:sp>
      <p:sp>
        <p:nvSpPr>
          <p:cNvPr id="5" name="Rectangle 3"/>
          <p:cNvSpPr>
            <a:spLocks noGrp="1" noChangeArrowheads="1"/>
          </p:cNvSpPr>
          <p:nvPr>
            <p:ph type="sldNum" sz="quarter" idx="10"/>
          </p:nvPr>
        </p:nvSpPr>
        <p:spPr/>
        <p:txBody>
          <a:bodyPr/>
          <a:lstStyle>
            <a:lvl1pPr>
              <a:defRPr/>
            </a:lvl1pPr>
          </a:lstStyle>
          <a:p>
            <a:pPr>
              <a:defRPr/>
            </a:pPr>
            <a:fld id="{7744AD1A-D8F0-4525-9DD2-FD09F2360B8A}" type="slidenum">
              <a:rPr lang="zh-CN" altLang="en-US"/>
              <a:t>‹#›</a:t>
            </a:fld>
            <a:endParaRPr lang="en-US" altLang="zh-CN"/>
          </a:p>
        </p:txBody>
      </p:sp>
    </p:spTree>
  </p:cSld>
  <p:clrMapOvr>
    <a:masterClrMapping/>
  </p:clrMapOvr>
  <p:transition>
    <p:diamon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Group 2"/>
          <p:cNvGrpSpPr/>
          <p:nvPr/>
        </p:nvGrpSpPr>
        <p:grpSpPr bwMode="auto">
          <a:xfrm>
            <a:off x="0" y="0"/>
            <a:ext cx="11684000" cy="5943600"/>
            <a:chOff x="0" y="0"/>
            <a:chExt cx="5520" cy="3744"/>
          </a:xfrm>
        </p:grpSpPr>
        <p:sp>
          <p:nvSpPr>
            <p:cNvPr id="5" name="Rectangle 3"/>
            <p:cNvSpPr>
              <a:spLocks noChangeArrowheads="1"/>
            </p:cNvSpPr>
            <p:nvPr/>
          </p:nvSpPr>
          <p:spPr bwMode="auto">
            <a:xfrm>
              <a:off x="0" y="0"/>
              <a:ext cx="1104" cy="3072"/>
            </a:xfrm>
            <a:prstGeom prst="rect">
              <a:avLst/>
            </a:prstGeom>
            <a:solidFill>
              <a:schemeClr val="accent1"/>
            </a:solidFill>
            <a:ln>
              <a:noFill/>
            </a:ln>
            <a:effectLst/>
          </p:spPr>
          <p:txBody>
            <a:bodyPr wrap="none" anchor="ct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1350">
                <a:latin typeface="Times New Roman" panose="02020603050405020304" pitchFamily="18" charset="0"/>
              </a:endParaRPr>
            </a:p>
          </p:txBody>
        </p:sp>
        <p:grpSp>
          <p:nvGrpSpPr>
            <p:cNvPr id="6" name="Group 4"/>
            <p:cNvGrpSpPr/>
            <p:nvPr userDrawn="1"/>
          </p:nvGrpSpPr>
          <p:grpSpPr bwMode="auto">
            <a:xfrm>
              <a:off x="0" y="2208"/>
              <a:ext cx="5520" cy="1536"/>
              <a:chOff x="0" y="2208"/>
              <a:chExt cx="5520" cy="1536"/>
            </a:xfrm>
          </p:grpSpPr>
          <p:sp>
            <p:nvSpPr>
              <p:cNvPr id="10" name="Rectangle 5"/>
              <p:cNvSpPr>
                <a:spLocks noChangeArrowheads="1"/>
              </p:cNvSpPr>
              <p:nvPr/>
            </p:nvSpPr>
            <p:spPr bwMode="ltGray">
              <a:xfrm>
                <a:off x="624" y="2208"/>
                <a:ext cx="4896" cy="1536"/>
              </a:xfrm>
              <a:prstGeom prst="rect">
                <a:avLst/>
              </a:prstGeom>
              <a:solidFill>
                <a:schemeClr val="bg2"/>
              </a:solidFill>
              <a:ln>
                <a:noFill/>
              </a:ln>
              <a:effectLst/>
            </p:spPr>
            <p:txBody>
              <a:bodyPr wrap="none" anchor="ct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1350">
                  <a:latin typeface="Times New Roman" panose="02020603050405020304" pitchFamily="18" charset="0"/>
                </a:endParaRPr>
              </a:p>
            </p:txBody>
          </p:sp>
          <p:sp>
            <p:nvSpPr>
              <p:cNvPr id="11" name="Rectangle 6"/>
              <p:cNvSpPr>
                <a:spLocks noChangeArrowheads="1"/>
              </p:cNvSpPr>
              <p:nvPr/>
            </p:nvSpPr>
            <p:spPr bwMode="white">
              <a:xfrm>
                <a:off x="654" y="2352"/>
                <a:ext cx="4818" cy="1347"/>
              </a:xfrm>
              <a:prstGeom prst="rect">
                <a:avLst/>
              </a:prstGeom>
              <a:solidFill>
                <a:schemeClr val="bg1"/>
              </a:solidFill>
              <a:ln>
                <a:noFill/>
              </a:ln>
              <a:effectLst/>
            </p:spPr>
            <p:txBody>
              <a:bodyPr wrap="none" anchor="ct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1350">
                  <a:latin typeface="Times New Roman" panose="02020603050405020304" pitchFamily="18" charset="0"/>
                </a:endParaRPr>
              </a:p>
            </p:txBody>
          </p:sp>
          <p:sp>
            <p:nvSpPr>
              <p:cNvPr id="12" name="Line 7"/>
              <p:cNvSpPr>
                <a:spLocks noChangeShapeType="1"/>
              </p:cNvSpPr>
              <p:nvPr/>
            </p:nvSpPr>
            <p:spPr bwMode="auto">
              <a:xfrm>
                <a:off x="0" y="3072"/>
                <a:ext cx="624" cy="0"/>
              </a:xfrm>
              <a:prstGeom prst="line">
                <a:avLst/>
              </a:prstGeom>
              <a:noFill/>
              <a:ln w="50800">
                <a:solidFill>
                  <a:schemeClr val="bg2"/>
                </a:solidFill>
                <a:round/>
              </a:ln>
              <a:effectLst/>
            </p:spPr>
            <p:txBody>
              <a:bodyPr/>
              <a:lstStyle/>
              <a:p>
                <a:pPr algn="ctr">
                  <a:defRPr/>
                </a:pPr>
                <a:endParaRPr lang="zh-CN" altLang="en-US" sz="340"/>
              </a:p>
            </p:txBody>
          </p:sp>
        </p:grpSp>
        <p:grpSp>
          <p:nvGrpSpPr>
            <p:cNvPr id="7" name="Group 8"/>
            <p:cNvGrpSpPr/>
            <p:nvPr userDrawn="1"/>
          </p:nvGrpSpPr>
          <p:grpSpPr bwMode="auto">
            <a:xfrm>
              <a:off x="400" y="336"/>
              <a:ext cx="5088" cy="192"/>
              <a:chOff x="400" y="336"/>
              <a:chExt cx="5088" cy="192"/>
            </a:xfrm>
          </p:grpSpPr>
          <p:sp>
            <p:nvSpPr>
              <p:cNvPr id="8" name="Rectangle 9"/>
              <p:cNvSpPr>
                <a:spLocks noChangeArrowheads="1"/>
              </p:cNvSpPr>
              <p:nvPr/>
            </p:nvSpPr>
            <p:spPr bwMode="auto">
              <a:xfrm>
                <a:off x="3952" y="336"/>
                <a:ext cx="1536" cy="192"/>
              </a:xfrm>
              <a:prstGeom prst="rect">
                <a:avLst/>
              </a:prstGeom>
              <a:solidFill>
                <a:schemeClr val="folHlink"/>
              </a:solidFill>
              <a:ln>
                <a:noFill/>
              </a:ln>
              <a:effectLst/>
            </p:spPr>
            <p:txBody>
              <a:bodyPr wrap="none" anchor="ct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1350">
                  <a:latin typeface="Times New Roman" panose="02020603050405020304" pitchFamily="18" charset="0"/>
                </a:endParaRPr>
              </a:p>
            </p:txBody>
          </p:sp>
          <p:sp>
            <p:nvSpPr>
              <p:cNvPr id="9" name="Line 10"/>
              <p:cNvSpPr>
                <a:spLocks noChangeShapeType="1"/>
              </p:cNvSpPr>
              <p:nvPr/>
            </p:nvSpPr>
            <p:spPr bwMode="auto">
              <a:xfrm>
                <a:off x="400" y="432"/>
                <a:ext cx="5088" cy="0"/>
              </a:xfrm>
              <a:prstGeom prst="line">
                <a:avLst/>
              </a:prstGeom>
              <a:noFill/>
              <a:ln w="44450">
                <a:solidFill>
                  <a:schemeClr val="bg2"/>
                </a:solidFill>
                <a:round/>
              </a:ln>
              <a:effectLst/>
            </p:spPr>
            <p:txBody>
              <a:bodyPr/>
              <a:lstStyle/>
              <a:p>
                <a:pPr algn="ctr">
                  <a:defRPr/>
                </a:pPr>
                <a:endParaRPr lang="zh-CN" altLang="en-US" sz="340"/>
              </a:p>
            </p:txBody>
          </p:sp>
        </p:grpSp>
      </p:grpSp>
      <p:sp>
        <p:nvSpPr>
          <p:cNvPr id="38923" name="Rectangle 11"/>
          <p:cNvSpPr>
            <a:spLocks noGrp="1" noChangeArrowheads="1"/>
          </p:cNvSpPr>
          <p:nvPr>
            <p:ph type="ctrTitle"/>
          </p:nvPr>
        </p:nvSpPr>
        <p:spPr>
          <a:xfrm>
            <a:off x="2743200" y="1143000"/>
            <a:ext cx="8839200" cy="2209800"/>
          </a:xfrm>
        </p:spPr>
        <p:txBody>
          <a:bodyPr/>
          <a:lstStyle>
            <a:lvl1pPr>
              <a:defRPr sz="3300"/>
            </a:lvl1pPr>
          </a:lstStyle>
          <a:p>
            <a:pPr lvl="0"/>
            <a:r>
              <a:rPr lang="zh-CN" altLang="en-US" noProof="0"/>
              <a:t>单击此处编辑母版标题样式</a:t>
            </a:r>
            <a:endParaRPr lang="zh-CN" altLang="en-US" noProof="0" dirty="0"/>
          </a:p>
        </p:txBody>
      </p:sp>
      <p:sp>
        <p:nvSpPr>
          <p:cNvPr id="38924" name="Rectangle 12"/>
          <p:cNvSpPr>
            <a:spLocks noGrp="1" noChangeArrowheads="1"/>
          </p:cNvSpPr>
          <p:nvPr>
            <p:ph type="subTitle" idx="1"/>
          </p:nvPr>
        </p:nvSpPr>
        <p:spPr>
          <a:xfrm>
            <a:off x="1828800" y="3962400"/>
            <a:ext cx="9144000" cy="1600200"/>
          </a:xfrm>
        </p:spPr>
        <p:txBody>
          <a:bodyPr anchor="ctr"/>
          <a:lstStyle>
            <a:lvl1pPr marL="0" indent="0" algn="ctr">
              <a:buFont typeface="Wingdings" panose="05000000000000000000" pitchFamily="2" charset="2"/>
              <a:buNone/>
              <a:defRPr sz="2100">
                <a:latin typeface="华光行楷_CNKI" panose="02000500000000000000" pitchFamily="2" charset="-122"/>
                <a:ea typeface="华光行楷_CNKI" panose="02000500000000000000" pitchFamily="2" charset="-122"/>
              </a:defRPr>
            </a:lvl1pPr>
          </a:lstStyle>
          <a:p>
            <a:pPr lvl="0"/>
            <a:r>
              <a:rPr lang="zh-CN" altLang="en-US" noProof="0"/>
              <a:t>单击此处编辑母版副标题样式</a:t>
            </a:r>
            <a:endParaRPr lang="zh-CN" altLang="en-US" noProof="0" dirty="0"/>
          </a:p>
        </p:txBody>
      </p:sp>
      <p:sp>
        <p:nvSpPr>
          <p:cNvPr id="13" name="Rectangle 13"/>
          <p:cNvSpPr>
            <a:spLocks noGrp="1" noChangeArrowheads="1"/>
          </p:cNvSpPr>
          <p:nvPr>
            <p:ph type="dt" sz="half" idx="10"/>
          </p:nvPr>
        </p:nvSpPr>
        <p:spPr>
          <a:xfrm>
            <a:off x="1217613" y="6251575"/>
            <a:ext cx="2540000" cy="457200"/>
          </a:xfrm>
        </p:spPr>
        <p:txBody>
          <a:bodyPr/>
          <a:lstStyle>
            <a:lvl1pPr>
              <a:defRPr/>
            </a:lvl1pPr>
          </a:lstStyle>
          <a:p>
            <a:pPr>
              <a:defRPr/>
            </a:pPr>
            <a:endParaRPr lang="en-US" altLang="zh-CN"/>
          </a:p>
        </p:txBody>
      </p:sp>
      <p:sp>
        <p:nvSpPr>
          <p:cNvPr id="14" name="Rectangle 14"/>
          <p:cNvSpPr>
            <a:spLocks noGrp="1" noChangeArrowheads="1"/>
          </p:cNvSpPr>
          <p:nvPr>
            <p:ph type="ftr" sz="quarter" idx="11"/>
          </p:nvPr>
        </p:nvSpPr>
        <p:spPr>
          <a:xfrm>
            <a:off x="4471988" y="6248400"/>
            <a:ext cx="3860800" cy="457200"/>
          </a:xfrm>
        </p:spPr>
        <p:txBody>
          <a:bodyPr/>
          <a:lstStyle>
            <a:lvl1pPr>
              <a:defRPr/>
            </a:lvl1pPr>
          </a:lstStyle>
          <a:p>
            <a:pPr>
              <a:defRPr/>
            </a:pPr>
            <a:endParaRPr lang="en-US" altLang="zh-CN"/>
          </a:p>
        </p:txBody>
      </p:sp>
      <p:sp>
        <p:nvSpPr>
          <p:cNvPr id="15" name="Rectangle 15"/>
          <p:cNvSpPr>
            <a:spLocks noGrp="1" noChangeArrowheads="1"/>
          </p:cNvSpPr>
          <p:nvPr>
            <p:ph type="sldNum" sz="quarter" idx="12"/>
          </p:nvPr>
        </p:nvSpPr>
        <p:spPr/>
        <p:txBody>
          <a:bodyPr/>
          <a:lstStyle>
            <a:lvl1pPr>
              <a:defRPr smtClean="0"/>
            </a:lvl1pPr>
          </a:lstStyle>
          <a:p>
            <a:pPr>
              <a:defRPr/>
            </a:pPr>
            <a:fld id="{DE8CBE70-76FD-4A78-810A-BFCD8FB102B8}" type="slidenum">
              <a:rPr lang="zh-CN" altLang="en-US"/>
              <a:t>‹#›</a:t>
            </a:fld>
            <a:endParaRPr lang="en-US" altLang="zh-CN"/>
          </a:p>
        </p:txBody>
      </p:sp>
    </p:spTree>
  </p:cSld>
  <p:clrMapOvr>
    <a:masterClrMapping/>
  </p:clrMapOvr>
  <p:transition spd="med">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A9C3B7E3-13DD-4066-91BB-F98C9CFCAE3B}" type="slidenum">
              <a:rPr lang="zh-CN" altLang="en-US"/>
              <a:t>‹#›</a:t>
            </a:fld>
            <a:endParaRPr lang="en-US" altLang="zh-CN"/>
          </a:p>
        </p:txBody>
      </p:sp>
    </p:spTree>
  </p:cSld>
  <p:clrMapOvr>
    <a:masterClrMapping/>
  </p:clrMapOvr>
  <p:transition spd="med">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3"/>
            <a:ext cx="10515600" cy="2852737"/>
          </a:xfrm>
        </p:spPr>
        <p:txBody>
          <a:bodyPr anchor="b"/>
          <a:lstStyle>
            <a:lvl1pPr>
              <a:defRPr sz="3375"/>
            </a:lvl1pPr>
          </a:lstStyle>
          <a:p>
            <a:r>
              <a:rPr lang="zh-CN" altLang="en-US"/>
              <a:t>单击此处编辑母版标题样式</a:t>
            </a:r>
          </a:p>
        </p:txBody>
      </p:sp>
      <p:sp>
        <p:nvSpPr>
          <p:cNvPr id="3" name="文本占位符 2"/>
          <p:cNvSpPr>
            <a:spLocks noGrp="1"/>
          </p:cNvSpPr>
          <p:nvPr>
            <p:ph type="body" idx="1"/>
          </p:nvPr>
        </p:nvSpPr>
        <p:spPr>
          <a:xfrm>
            <a:off x="831851" y="4589468"/>
            <a:ext cx="10515600" cy="1500187"/>
          </a:xfrm>
        </p:spPr>
        <p:txBody>
          <a:bodyPr/>
          <a:lstStyle>
            <a:lvl1pPr marL="0" indent="0">
              <a:buNone/>
              <a:defRPr sz="1350"/>
            </a:lvl1pPr>
            <a:lvl2pPr marL="257175" indent="0">
              <a:buNone/>
              <a:defRPr sz="1125"/>
            </a:lvl2pPr>
            <a:lvl3pPr marL="514350" indent="0">
              <a:buNone/>
              <a:defRPr sz="1015"/>
            </a:lvl3pPr>
            <a:lvl4pPr marL="771525" indent="0">
              <a:buNone/>
              <a:defRPr sz="900"/>
            </a:lvl4pPr>
            <a:lvl5pPr marL="1028700" indent="0">
              <a:buNone/>
              <a:defRPr sz="900"/>
            </a:lvl5pPr>
            <a:lvl6pPr marL="1285875" indent="0">
              <a:buNone/>
              <a:defRPr sz="900"/>
            </a:lvl6pPr>
            <a:lvl7pPr marL="1543050" indent="0">
              <a:buNone/>
              <a:defRPr sz="900"/>
            </a:lvl7pPr>
            <a:lvl8pPr marL="1800225" indent="0">
              <a:buNone/>
              <a:defRPr sz="900"/>
            </a:lvl8pPr>
            <a:lvl9pPr marL="2057400" indent="0">
              <a:buNone/>
              <a:defRPr sz="900"/>
            </a:lvl9pPr>
          </a:lstStyle>
          <a:p>
            <a:pPr lvl="0"/>
            <a:r>
              <a:rPr lang="zh-CN" altLang="en-US"/>
              <a:t>单击此处编辑母版文本样式</a:t>
            </a:r>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58C2F628-1F4E-4671-9958-D84DA0F58C95}" type="slidenum">
              <a:rPr lang="zh-CN" altLang="en-US"/>
              <a:t>‹#›</a:t>
            </a:fld>
            <a:endParaRPr lang="en-US" altLang="zh-CN"/>
          </a:p>
        </p:txBody>
      </p:sp>
    </p:spTree>
  </p:cSld>
  <p:clrMapOvr>
    <a:masterClrMapping/>
  </p:clrMapOvr>
  <p:transition spd="med">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sz="half" idx="1"/>
          </p:nvPr>
        </p:nvSpPr>
        <p:spPr>
          <a:xfrm>
            <a:off x="1219200" y="1600205"/>
            <a:ext cx="5080000" cy="45307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502400" y="1600205"/>
            <a:ext cx="5080000" cy="45307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9"/>
          <p:cNvSpPr>
            <a:spLocks noGrp="1" noChangeArrowheads="1"/>
          </p:cNvSpPr>
          <p:nvPr>
            <p:ph type="dt" sz="half" idx="10"/>
          </p:nvPr>
        </p:nvSpPr>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p:txBody>
          <a:bodyPr/>
          <a:lstStyle>
            <a:lvl1pPr>
              <a:defRPr/>
            </a:lvl1pPr>
          </a:lstStyle>
          <a:p>
            <a:pPr>
              <a:defRPr/>
            </a:pPr>
            <a:fld id="{2779A035-A929-44D9-86A8-8649FEA1A27E}" type="slidenum">
              <a:rPr lang="zh-CN" altLang="en-US"/>
              <a:t>‹#›</a:t>
            </a:fld>
            <a:endParaRPr lang="en-US" altLang="zh-CN"/>
          </a:p>
        </p:txBody>
      </p:sp>
    </p:spTree>
  </p:cSld>
  <p:clrMapOvr>
    <a:masterClrMapping/>
  </p:clrMapOvr>
  <p:transition spd="med">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9"/>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40319" y="1681163"/>
            <a:ext cx="5158316" cy="823912"/>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a:t>单击此处编辑母版文本样式</a:t>
            </a:r>
          </a:p>
        </p:txBody>
      </p:sp>
      <p:sp>
        <p:nvSpPr>
          <p:cNvPr id="4" name="内容占位符 3"/>
          <p:cNvSpPr>
            <a:spLocks noGrp="1"/>
          </p:cNvSpPr>
          <p:nvPr>
            <p:ph sz="half" idx="2"/>
          </p:nvPr>
        </p:nvSpPr>
        <p:spPr>
          <a:xfrm>
            <a:off x="840319" y="2505075"/>
            <a:ext cx="5158316"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9"/>
          <p:cNvSpPr>
            <a:spLocks noGrp="1" noChangeArrowheads="1"/>
          </p:cNvSpPr>
          <p:nvPr>
            <p:ph type="dt" sz="half" idx="10"/>
          </p:nvPr>
        </p:nvSpPr>
        <p:spPr/>
        <p:txBody>
          <a:bodyPr/>
          <a:lstStyle>
            <a:lvl1pPr>
              <a:defRPr/>
            </a:lvl1pPr>
          </a:lstStyle>
          <a:p>
            <a:pPr>
              <a:defRPr/>
            </a:pPr>
            <a:endParaRPr lang="en-US" altLang="zh-CN"/>
          </a:p>
        </p:txBody>
      </p:sp>
      <p:sp>
        <p:nvSpPr>
          <p:cNvPr id="8" name="Rectangle 10"/>
          <p:cNvSpPr>
            <a:spLocks noGrp="1" noChangeArrowheads="1"/>
          </p:cNvSpPr>
          <p:nvPr>
            <p:ph type="ftr" sz="quarter" idx="11"/>
          </p:nvPr>
        </p:nvSpPr>
        <p:spPr/>
        <p:txBody>
          <a:bodyPr/>
          <a:lstStyle>
            <a:lvl1pPr>
              <a:defRPr/>
            </a:lvl1pPr>
          </a:lstStyle>
          <a:p>
            <a:pPr>
              <a:defRPr/>
            </a:pPr>
            <a:endParaRPr lang="en-US" altLang="zh-CN"/>
          </a:p>
        </p:txBody>
      </p:sp>
      <p:sp>
        <p:nvSpPr>
          <p:cNvPr id="9" name="Rectangle 11"/>
          <p:cNvSpPr>
            <a:spLocks noGrp="1" noChangeArrowheads="1"/>
          </p:cNvSpPr>
          <p:nvPr>
            <p:ph type="sldNum" sz="quarter" idx="12"/>
          </p:nvPr>
        </p:nvSpPr>
        <p:spPr/>
        <p:txBody>
          <a:bodyPr/>
          <a:lstStyle>
            <a:lvl1pPr>
              <a:defRPr/>
            </a:lvl1pPr>
          </a:lstStyle>
          <a:p>
            <a:pPr>
              <a:defRPr/>
            </a:pPr>
            <a:fld id="{AE813056-9311-46D9-9ED5-0EE0CA45E064}" type="slidenum">
              <a:rPr lang="zh-CN" altLang="en-US"/>
              <a:t>‹#›</a:t>
            </a:fld>
            <a:endParaRPr lang="en-US" altLang="zh-CN"/>
          </a:p>
        </p:txBody>
      </p:sp>
    </p:spTree>
  </p:cSld>
  <p:clrMapOvr>
    <a:masterClrMapping/>
  </p:clrMapOvr>
  <p:transition spd="med">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9"/>
          <p:cNvSpPr>
            <a:spLocks noGrp="1" noChangeArrowheads="1"/>
          </p:cNvSpPr>
          <p:nvPr>
            <p:ph type="dt" sz="half" idx="10"/>
          </p:nvPr>
        </p:nvSpPr>
        <p:spPr/>
        <p:txBody>
          <a:bodyPr/>
          <a:lstStyle>
            <a:lvl1pPr>
              <a:defRPr/>
            </a:lvl1pPr>
          </a:lstStyle>
          <a:p>
            <a:pPr>
              <a:defRPr/>
            </a:pPr>
            <a:endParaRPr lang="en-US" altLang="zh-CN"/>
          </a:p>
        </p:txBody>
      </p:sp>
      <p:sp>
        <p:nvSpPr>
          <p:cNvPr id="4" name="Rectangle 10"/>
          <p:cNvSpPr>
            <a:spLocks noGrp="1" noChangeArrowheads="1"/>
          </p:cNvSpPr>
          <p:nvPr>
            <p:ph type="ftr" sz="quarter" idx="11"/>
          </p:nvPr>
        </p:nvSpPr>
        <p:spPr/>
        <p:txBody>
          <a:bodyPr/>
          <a:lstStyle>
            <a:lvl1pPr>
              <a:defRPr/>
            </a:lvl1pPr>
          </a:lstStyle>
          <a:p>
            <a:pPr>
              <a:defRPr/>
            </a:pPr>
            <a:endParaRPr lang="en-US" altLang="zh-CN"/>
          </a:p>
        </p:txBody>
      </p:sp>
      <p:sp>
        <p:nvSpPr>
          <p:cNvPr id="5" name="Rectangle 11"/>
          <p:cNvSpPr>
            <a:spLocks noGrp="1" noChangeArrowheads="1"/>
          </p:cNvSpPr>
          <p:nvPr>
            <p:ph type="sldNum" sz="quarter" idx="12"/>
          </p:nvPr>
        </p:nvSpPr>
        <p:spPr/>
        <p:txBody>
          <a:bodyPr/>
          <a:lstStyle>
            <a:lvl1pPr>
              <a:defRPr/>
            </a:lvl1pPr>
          </a:lstStyle>
          <a:p>
            <a:pPr>
              <a:defRPr/>
            </a:pPr>
            <a:fld id="{8A871DF5-29C6-4468-99F8-E8AA6149ECFA}" type="slidenum">
              <a:rPr lang="zh-CN" altLang="en-US"/>
              <a:t>‹#›</a:t>
            </a:fld>
            <a:endParaRPr lang="en-US" altLang="zh-CN"/>
          </a:p>
        </p:txBody>
      </p:sp>
    </p:spTree>
  </p:cSld>
  <p:clrMapOvr>
    <a:masterClrMapping/>
  </p:clrMapOvr>
  <p:transition spd="med">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p:txBody>
          <a:bodyPr/>
          <a:lstStyle>
            <a:lvl1pPr>
              <a:defRPr/>
            </a:lvl1pPr>
          </a:lstStyle>
          <a:p>
            <a:pPr>
              <a:defRPr/>
            </a:pPr>
            <a:endParaRPr lang="en-US" altLang="zh-CN"/>
          </a:p>
        </p:txBody>
      </p:sp>
      <p:sp>
        <p:nvSpPr>
          <p:cNvPr id="3" name="Rectangle 10"/>
          <p:cNvSpPr>
            <a:spLocks noGrp="1" noChangeArrowheads="1"/>
          </p:cNvSpPr>
          <p:nvPr>
            <p:ph type="ftr" sz="quarter" idx="11"/>
          </p:nvPr>
        </p:nvSpPr>
        <p:spPr/>
        <p:txBody>
          <a:bodyPr/>
          <a:lstStyle>
            <a:lvl1pPr>
              <a:defRPr/>
            </a:lvl1pPr>
          </a:lstStyle>
          <a:p>
            <a:pPr>
              <a:defRPr/>
            </a:pPr>
            <a:endParaRPr lang="en-US" altLang="zh-CN"/>
          </a:p>
        </p:txBody>
      </p:sp>
      <p:sp>
        <p:nvSpPr>
          <p:cNvPr id="4" name="Rectangle 11"/>
          <p:cNvSpPr>
            <a:spLocks noGrp="1" noChangeArrowheads="1"/>
          </p:cNvSpPr>
          <p:nvPr>
            <p:ph type="sldNum" sz="quarter" idx="12"/>
          </p:nvPr>
        </p:nvSpPr>
        <p:spPr/>
        <p:txBody>
          <a:bodyPr/>
          <a:lstStyle>
            <a:lvl1pPr>
              <a:defRPr/>
            </a:lvl1pPr>
          </a:lstStyle>
          <a:p>
            <a:pPr>
              <a:defRPr/>
            </a:pPr>
            <a:fld id="{9EC5BD58-19E1-4F10-8EC4-51A5F2BAE921}" type="slidenum">
              <a:rPr lang="zh-CN" altLang="en-US"/>
              <a:t>‹#›</a:t>
            </a:fld>
            <a:endParaRPr lang="en-US" altLang="zh-CN"/>
          </a:p>
        </p:txBody>
      </p:sp>
    </p:spTree>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3"/>
          <p:cNvSpPr>
            <a:spLocks noGrp="1" noChangeArrowheads="1"/>
          </p:cNvSpPr>
          <p:nvPr>
            <p:ph type="sldNum" sz="quarter" idx="10"/>
          </p:nvPr>
        </p:nvSpPr>
        <p:spPr/>
        <p:txBody>
          <a:bodyPr/>
          <a:lstStyle>
            <a:lvl1pPr>
              <a:defRPr/>
            </a:lvl1pPr>
          </a:lstStyle>
          <a:p>
            <a:pPr>
              <a:defRPr/>
            </a:pPr>
            <a:fld id="{A4638374-BC2C-40CD-A732-BC54416EFA45}" type="slidenum">
              <a:rPr lang="zh-CN" altLang="en-US"/>
              <a:t>‹#›</a:t>
            </a:fld>
            <a:endParaRPr lang="en-US" altLang="zh-CN"/>
          </a:p>
        </p:txBody>
      </p:sp>
    </p:spTree>
  </p:cSld>
  <p:clrMapOvr>
    <a:masterClrMapping/>
  </p:clrMapOvr>
  <p:transition>
    <p:diamond/>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21" y="457200"/>
            <a:ext cx="3932767" cy="1600200"/>
          </a:xfrm>
        </p:spPr>
        <p:txBody>
          <a:bodyPr anchor="b"/>
          <a:lstStyle>
            <a:lvl1pPr>
              <a:defRPr sz="1800"/>
            </a:lvl1pPr>
          </a:lstStyle>
          <a:p>
            <a:r>
              <a:rPr lang="zh-CN" altLang="en-US"/>
              <a:t>单击此处编辑母版标题样式</a:t>
            </a:r>
          </a:p>
        </p:txBody>
      </p:sp>
      <p:sp>
        <p:nvSpPr>
          <p:cNvPr id="3" name="内容占位符 2"/>
          <p:cNvSpPr>
            <a:spLocks noGrp="1"/>
          </p:cNvSpPr>
          <p:nvPr>
            <p:ph idx="1"/>
          </p:nvPr>
        </p:nvSpPr>
        <p:spPr>
          <a:xfrm>
            <a:off x="5183717" y="987430"/>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40321" y="2057400"/>
            <a:ext cx="3932767" cy="3811588"/>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zh-CN" altLang="en-US"/>
              <a:t>单击此处编辑母版文本样式</a:t>
            </a:r>
          </a:p>
        </p:txBody>
      </p:sp>
      <p:sp>
        <p:nvSpPr>
          <p:cNvPr id="5" name="Rectangle 9"/>
          <p:cNvSpPr>
            <a:spLocks noGrp="1" noChangeArrowheads="1"/>
          </p:cNvSpPr>
          <p:nvPr>
            <p:ph type="dt" sz="half" idx="10"/>
          </p:nvPr>
        </p:nvSpPr>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p:txBody>
          <a:bodyPr/>
          <a:lstStyle>
            <a:lvl1pPr>
              <a:defRPr/>
            </a:lvl1pPr>
          </a:lstStyle>
          <a:p>
            <a:pPr>
              <a:defRPr/>
            </a:pPr>
            <a:fld id="{32C5315D-5689-4867-A9FA-3CB79D430077}" type="slidenum">
              <a:rPr lang="zh-CN" altLang="en-US"/>
              <a:t>‹#›</a:t>
            </a:fld>
            <a:endParaRPr lang="en-US" altLang="zh-CN"/>
          </a:p>
        </p:txBody>
      </p:sp>
    </p:spTree>
  </p:cSld>
  <p:clrMapOvr>
    <a:masterClrMapping/>
  </p:clrMapOvr>
  <p:transition spd="med">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21" y="457200"/>
            <a:ext cx="3932767" cy="1600200"/>
          </a:xfrm>
        </p:spPr>
        <p:txBody>
          <a:bodyPr anchor="b"/>
          <a:lstStyle>
            <a:lvl1pPr>
              <a:defRPr sz="1800"/>
            </a:lvl1pPr>
          </a:lstStyle>
          <a:p>
            <a:r>
              <a:rPr lang="zh-CN" altLang="en-US"/>
              <a:t>单击此处编辑母版标题样式</a:t>
            </a:r>
            <a:endParaRPr lang="zh-CN" altLang="en-US" dirty="0"/>
          </a:p>
        </p:txBody>
      </p:sp>
      <p:sp>
        <p:nvSpPr>
          <p:cNvPr id="3" name="图片占位符 2"/>
          <p:cNvSpPr>
            <a:spLocks noGrp="1"/>
          </p:cNvSpPr>
          <p:nvPr>
            <p:ph type="pic" idx="1"/>
          </p:nvPr>
        </p:nvSpPr>
        <p:spPr>
          <a:xfrm>
            <a:off x="5183717" y="987430"/>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zh-CN" altLang="en-US" noProof="0"/>
              <a:t>单击图标添加图片</a:t>
            </a:r>
          </a:p>
        </p:txBody>
      </p:sp>
      <p:sp>
        <p:nvSpPr>
          <p:cNvPr id="4" name="文本占位符 3"/>
          <p:cNvSpPr>
            <a:spLocks noGrp="1"/>
          </p:cNvSpPr>
          <p:nvPr>
            <p:ph type="body" sz="half" idx="2"/>
          </p:nvPr>
        </p:nvSpPr>
        <p:spPr>
          <a:xfrm>
            <a:off x="840321" y="2057400"/>
            <a:ext cx="3932767" cy="3811588"/>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zh-CN" altLang="en-US"/>
              <a:t>单击此处编辑母版文本样式</a:t>
            </a:r>
          </a:p>
        </p:txBody>
      </p:sp>
      <p:sp>
        <p:nvSpPr>
          <p:cNvPr id="5" name="Rectangle 9"/>
          <p:cNvSpPr>
            <a:spLocks noGrp="1" noChangeArrowheads="1"/>
          </p:cNvSpPr>
          <p:nvPr>
            <p:ph type="dt" sz="half" idx="10"/>
          </p:nvPr>
        </p:nvSpPr>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p:txBody>
          <a:bodyPr/>
          <a:lstStyle>
            <a:lvl1pPr>
              <a:defRPr/>
            </a:lvl1pPr>
          </a:lstStyle>
          <a:p>
            <a:pPr>
              <a:defRPr/>
            </a:pPr>
            <a:fld id="{C27BB990-FCE3-4AD5-ABAA-CED771F58E21}" type="slidenum">
              <a:rPr lang="zh-CN" altLang="en-US"/>
              <a:t>‹#›</a:t>
            </a:fld>
            <a:endParaRPr lang="en-US" altLang="zh-CN"/>
          </a:p>
        </p:txBody>
      </p:sp>
    </p:spTree>
  </p:cSld>
  <p:clrMapOvr>
    <a:masterClrMapping/>
  </p:clrMapOvr>
  <p:transition spd="med">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9A52896B-3B02-436B-AF7E-540B6CD10F8C}" type="slidenum">
              <a:rPr lang="zh-CN" altLang="en-US"/>
              <a:t>‹#›</a:t>
            </a:fld>
            <a:endParaRPr lang="en-US" altLang="zh-CN"/>
          </a:p>
        </p:txBody>
      </p:sp>
    </p:spTree>
  </p:cSld>
  <p:clrMapOvr>
    <a:masterClrMapping/>
  </p:clrMapOvr>
  <p:transition spd="med">
    <p:rand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91600" y="277813"/>
            <a:ext cx="25908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219200" y="277813"/>
            <a:ext cx="7569200" cy="5853112"/>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9"/>
          <p:cNvSpPr>
            <a:spLocks noGrp="1" noChangeArrowheads="1"/>
          </p:cNvSpPr>
          <p:nvPr>
            <p:ph type="dt" sz="half" idx="10"/>
          </p:nvPr>
        </p:nvSpPr>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C8507059-5263-4D7F-9716-0C6F33B5B374}" type="slidenum">
              <a:rPr lang="zh-CN" altLang="en-US"/>
              <a:t>‹#›</a:t>
            </a:fld>
            <a:endParaRPr lang="en-US" altLang="zh-CN"/>
          </a:p>
        </p:txBody>
      </p:sp>
    </p:spTree>
  </p:cSld>
  <p:clrMapOvr>
    <a:masterClrMapping/>
  </p:clrMapOvr>
  <p:transition spd="med">
    <p:rand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219200" y="277813"/>
            <a:ext cx="10363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219200" y="1600205"/>
            <a:ext cx="5080000" cy="45307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502400" y="1600205"/>
            <a:ext cx="5080000" cy="45307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9"/>
          <p:cNvSpPr>
            <a:spLocks noGrp="1" noChangeArrowheads="1"/>
          </p:cNvSpPr>
          <p:nvPr>
            <p:ph type="dt" sz="half" idx="10"/>
          </p:nvPr>
        </p:nvSpPr>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p:txBody>
          <a:bodyPr/>
          <a:lstStyle>
            <a:lvl1pPr>
              <a:defRPr/>
            </a:lvl1pPr>
          </a:lstStyle>
          <a:p>
            <a:pPr>
              <a:defRPr/>
            </a:pPr>
            <a:fld id="{A94665B8-A5B0-41AD-AFC2-35DF86A6AF40}" type="slidenum">
              <a:rPr lang="zh-CN" altLang="en-US"/>
              <a:t>‹#›</a:t>
            </a:fld>
            <a:endParaRPr lang="en-US" altLang="zh-CN"/>
          </a:p>
        </p:txBody>
      </p:sp>
    </p:spTree>
  </p:cSld>
  <p:clrMapOvr>
    <a:masterClrMapping/>
  </p:clrMapOvr>
  <p:transition spd="med">
    <p:random/>
  </p:transition>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219200" y="277813"/>
            <a:ext cx="10363200" cy="58531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3" name="Rectangle 9"/>
          <p:cNvSpPr>
            <a:spLocks noGrp="1" noChangeArrowheads="1"/>
          </p:cNvSpPr>
          <p:nvPr>
            <p:ph type="dt" sz="half" idx="10"/>
          </p:nvPr>
        </p:nvSpPr>
        <p:spPr/>
        <p:txBody>
          <a:bodyPr/>
          <a:lstStyle>
            <a:lvl1pPr>
              <a:defRPr/>
            </a:lvl1pPr>
          </a:lstStyle>
          <a:p>
            <a:pPr>
              <a:defRPr/>
            </a:pPr>
            <a:endParaRPr lang="en-US" altLang="zh-CN"/>
          </a:p>
        </p:txBody>
      </p:sp>
      <p:sp>
        <p:nvSpPr>
          <p:cNvPr id="4" name="Rectangle 10"/>
          <p:cNvSpPr>
            <a:spLocks noGrp="1" noChangeArrowheads="1"/>
          </p:cNvSpPr>
          <p:nvPr>
            <p:ph type="ftr" sz="quarter" idx="11"/>
          </p:nvPr>
        </p:nvSpPr>
        <p:spPr/>
        <p:txBody>
          <a:bodyPr/>
          <a:lstStyle>
            <a:lvl1pPr>
              <a:defRPr/>
            </a:lvl1pPr>
          </a:lstStyle>
          <a:p>
            <a:pPr>
              <a:defRPr/>
            </a:pPr>
            <a:endParaRPr lang="en-US" altLang="zh-CN"/>
          </a:p>
        </p:txBody>
      </p:sp>
      <p:sp>
        <p:nvSpPr>
          <p:cNvPr id="5" name="Rectangle 11"/>
          <p:cNvSpPr>
            <a:spLocks noGrp="1" noChangeArrowheads="1"/>
          </p:cNvSpPr>
          <p:nvPr>
            <p:ph type="sldNum" sz="quarter" idx="12"/>
          </p:nvPr>
        </p:nvSpPr>
        <p:spPr/>
        <p:txBody>
          <a:bodyPr/>
          <a:lstStyle>
            <a:lvl1pPr>
              <a:defRPr/>
            </a:lvl1pPr>
          </a:lstStyle>
          <a:p>
            <a:pPr>
              <a:defRPr/>
            </a:pPr>
            <a:fld id="{7220DDDE-1A26-40E1-81F9-503651329F8F}" type="slidenum">
              <a:rPr lang="zh-CN" altLang="en-US"/>
              <a:t>‹#›</a:t>
            </a:fld>
            <a:endParaRPr lang="en-US" altLang="zh-CN"/>
          </a:p>
        </p:txBody>
      </p:sp>
    </p:spTree>
  </p:cSld>
  <p:clrMapOvr>
    <a:masterClrMapping/>
  </p:clrMapOvr>
  <p:transition spd="med">
    <p:random/>
  </p:transition>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09600" y="579438"/>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905000"/>
            <a:ext cx="5384800" cy="3886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联机映像占位符 3"/>
          <p:cNvSpPr>
            <a:spLocks noGrp="1"/>
          </p:cNvSpPr>
          <p:nvPr>
            <p:ph type="clipArt" sz="half" idx="2" hasCustomPrompt="1"/>
          </p:nvPr>
        </p:nvSpPr>
        <p:spPr>
          <a:xfrm>
            <a:off x="6197600" y="1905000"/>
            <a:ext cx="5384800" cy="3886200"/>
          </a:xfrm>
        </p:spPr>
        <p:txBody>
          <a:bodyPr/>
          <a:lstStyle/>
          <a:p>
            <a:pPr lvl="0"/>
            <a:r>
              <a:rPr lang="zh-CN" altLang="en-US" noProof="0"/>
              <a:t>单击图标添加联机映像</a:t>
            </a:r>
          </a:p>
        </p:txBody>
      </p:sp>
      <p:sp>
        <p:nvSpPr>
          <p:cNvPr id="5" name="日期占位符 4"/>
          <p:cNvSpPr>
            <a:spLocks noGrp="1"/>
          </p:cNvSpPr>
          <p:nvPr>
            <p:ph type="dt" sz="half" idx="10"/>
          </p:nvPr>
        </p:nvSpPr>
        <p:spPr>
          <a:xfrm>
            <a:off x="609600" y="6245225"/>
            <a:ext cx="2844800" cy="476250"/>
          </a:xfr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8737600" y="6245225"/>
            <a:ext cx="2844800" cy="476250"/>
          </a:xfrm>
        </p:spPr>
        <p:txBody>
          <a:bodyPr/>
          <a:lstStyle>
            <a:lvl1pPr>
              <a:defRPr smtClean="0"/>
            </a:lvl1pPr>
          </a:lstStyle>
          <a:p>
            <a:pPr>
              <a:defRPr/>
            </a:pPr>
            <a:fld id="{B7EB08EC-721B-4F66-9703-B38AC47D65E7}" type="slidenum">
              <a:rPr lang="zh-CN" altLang="en-US"/>
              <a:t>‹#›</a:t>
            </a:fld>
            <a:endParaRPr lang="en-US" altLang="zh-CN"/>
          </a:p>
        </p:txBody>
      </p:sp>
    </p:spTree>
  </p:cSld>
  <p:clrMapOvr>
    <a:masterClrMapping/>
  </p:clrMapOvr>
  <p:transition spd="med">
    <p:push/>
  </p:transition>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609600" y="579438"/>
            <a:ext cx="10972800" cy="1143000"/>
          </a:xfrm>
        </p:spPr>
        <p:txBody>
          <a:bodyPr/>
          <a:lstStyle/>
          <a:p>
            <a:r>
              <a:rPr lang="zh-CN" altLang="en-US"/>
              <a:t>单击此处编辑母版标题样式</a:t>
            </a:r>
          </a:p>
        </p:txBody>
      </p:sp>
      <p:sp>
        <p:nvSpPr>
          <p:cNvPr id="3" name="SmartArt 占位符 2"/>
          <p:cNvSpPr>
            <a:spLocks noGrp="1"/>
          </p:cNvSpPr>
          <p:nvPr>
            <p:ph type="pic" idx="1" hasCustomPrompt="1"/>
          </p:nvPr>
        </p:nvSpPr>
        <p:spPr>
          <a:xfrm>
            <a:off x="609600" y="1905000"/>
            <a:ext cx="10972800" cy="3886200"/>
          </a:xfrm>
        </p:spPr>
        <p:txBody>
          <a:bodyPr/>
          <a:lstStyle/>
          <a:p>
            <a:pPr lvl="0"/>
            <a:r>
              <a:rPr lang="zh-CN" altLang="en-US" noProof="0"/>
              <a:t>单击图标添加 </a:t>
            </a:r>
            <a:r>
              <a:rPr lang="en-US" altLang="zh-CN" noProof="0"/>
              <a:t>SmartArt </a:t>
            </a:r>
            <a:r>
              <a:rPr lang="zh-CN" altLang="en-US" noProof="0"/>
              <a:t>图形</a:t>
            </a:r>
          </a:p>
        </p:txBody>
      </p:sp>
      <p:sp>
        <p:nvSpPr>
          <p:cNvPr id="4" name="日期占位符 3"/>
          <p:cNvSpPr>
            <a:spLocks noGrp="1"/>
          </p:cNvSpPr>
          <p:nvPr>
            <p:ph type="dt" sz="half" idx="10"/>
          </p:nvPr>
        </p:nvSpPr>
        <p:spPr>
          <a:xfrm>
            <a:off x="609600" y="6245225"/>
            <a:ext cx="2844800" cy="476250"/>
          </a:xfr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4165600" y="6245225"/>
            <a:ext cx="3860800" cy="476250"/>
          </a:xfr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8737600" y="6245225"/>
            <a:ext cx="2844800" cy="476250"/>
          </a:xfrm>
        </p:spPr>
        <p:txBody>
          <a:bodyPr/>
          <a:lstStyle>
            <a:lvl1pPr>
              <a:defRPr smtClean="0"/>
            </a:lvl1pPr>
          </a:lstStyle>
          <a:p>
            <a:pPr>
              <a:defRPr/>
            </a:pPr>
            <a:fld id="{A923BFF2-7623-4472-B875-3E33CB2C228D}" type="slidenum">
              <a:rPr lang="zh-CN" altLang="en-US"/>
              <a:t>‹#›</a:t>
            </a:fld>
            <a:endParaRPr lang="en-US" altLang="zh-CN"/>
          </a:p>
        </p:txBody>
      </p:sp>
    </p:spTree>
  </p:cSld>
  <p:clrMapOvr>
    <a:masterClrMapping/>
  </p:clrMapOvr>
  <p:transition spd="med">
    <p:push/>
  </p:transition>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579438"/>
            <a:ext cx="10972800" cy="1143000"/>
          </a:xfrm>
        </p:spPr>
        <p:txBody>
          <a:bodyPr/>
          <a:lstStyle/>
          <a:p>
            <a:r>
              <a:rPr lang="zh-CN" altLang="en-US"/>
              <a:t>单击此处编辑母版标题样式</a:t>
            </a:r>
          </a:p>
        </p:txBody>
      </p:sp>
      <p:sp>
        <p:nvSpPr>
          <p:cNvPr id="3" name="表格占位符 2"/>
          <p:cNvSpPr>
            <a:spLocks noGrp="1"/>
          </p:cNvSpPr>
          <p:nvPr>
            <p:ph type="tbl" idx="1" hasCustomPrompt="1"/>
          </p:nvPr>
        </p:nvSpPr>
        <p:spPr>
          <a:xfrm>
            <a:off x="609600" y="1905000"/>
            <a:ext cx="10972800" cy="3886200"/>
          </a:xfrm>
        </p:spPr>
        <p:txBody>
          <a:bodyPr/>
          <a:lstStyle/>
          <a:p>
            <a:pPr lvl="0"/>
            <a:r>
              <a:rPr lang="zh-CN" altLang="en-US" noProof="0"/>
              <a:t>单击图标添加表格</a:t>
            </a:r>
          </a:p>
        </p:txBody>
      </p:sp>
      <p:sp>
        <p:nvSpPr>
          <p:cNvPr id="4" name="日期占位符 3"/>
          <p:cNvSpPr>
            <a:spLocks noGrp="1"/>
          </p:cNvSpPr>
          <p:nvPr>
            <p:ph type="dt" sz="half" idx="10"/>
          </p:nvPr>
        </p:nvSpPr>
        <p:spPr>
          <a:xfrm>
            <a:off x="609600" y="6245225"/>
            <a:ext cx="2844800" cy="476250"/>
          </a:xfr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4165600" y="6245225"/>
            <a:ext cx="3860800" cy="476250"/>
          </a:xfr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8737600" y="6245225"/>
            <a:ext cx="2844800" cy="476250"/>
          </a:xfrm>
        </p:spPr>
        <p:txBody>
          <a:bodyPr/>
          <a:lstStyle>
            <a:lvl1pPr>
              <a:defRPr smtClean="0"/>
            </a:lvl1pPr>
          </a:lstStyle>
          <a:p>
            <a:pPr>
              <a:defRPr/>
            </a:pPr>
            <a:fld id="{955AA80C-9438-4700-9ACC-9FC36C72BD9D}" type="slidenum">
              <a:rPr lang="zh-CN" altLang="en-US"/>
              <a:t>‹#›</a:t>
            </a:fld>
            <a:endParaRPr lang="en-US" altLang="zh-CN"/>
          </a:p>
        </p:txBody>
      </p:sp>
    </p:spTree>
  </p:cSld>
  <p:clrMapOvr>
    <a:masterClrMapping/>
  </p:clrMapOvr>
  <p:transition spd="med">
    <p:push/>
  </p:transition>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24417" y="679093"/>
            <a:ext cx="10972800" cy="782638"/>
          </a:xfrm>
        </p:spPr>
        <p:txBody>
          <a:bodyPr/>
          <a:lstStyle/>
          <a:p>
            <a:r>
              <a:rPr lang="zh-CN" altLang="en-US"/>
              <a:t>单击此处编辑母版标题样式</a:t>
            </a:r>
            <a:endParaRPr lang="zh-CN" altLang="en-US" dirty="0"/>
          </a:p>
        </p:txBody>
      </p:sp>
      <p:sp>
        <p:nvSpPr>
          <p:cNvPr id="3" name="内容占位符 2"/>
          <p:cNvSpPr>
            <a:spLocks noGrp="1"/>
          </p:cNvSpPr>
          <p:nvPr>
            <p:ph sz="half" idx="1"/>
          </p:nvPr>
        </p:nvSpPr>
        <p:spPr>
          <a:xfrm>
            <a:off x="689595" y="1760538"/>
            <a:ext cx="5384800" cy="486886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quarter" idx="2"/>
          </p:nvPr>
        </p:nvSpPr>
        <p:spPr>
          <a:xfrm>
            <a:off x="6212417" y="1801637"/>
            <a:ext cx="5384800" cy="23574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p:cNvSpPr>
            <a:spLocks noGrp="1"/>
          </p:cNvSpPr>
          <p:nvPr>
            <p:ph sz="quarter" idx="3"/>
          </p:nvPr>
        </p:nvSpPr>
        <p:spPr>
          <a:xfrm>
            <a:off x="6212417" y="4498978"/>
            <a:ext cx="5384800" cy="23590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灯片编号占位符 5"/>
          <p:cNvSpPr>
            <a:spLocks noGrp="1"/>
          </p:cNvSpPr>
          <p:nvPr>
            <p:ph type="sldNum" sz="quarter" idx="10"/>
          </p:nvPr>
        </p:nvSpPr>
        <p:spPr>
          <a:xfrm>
            <a:off x="10991850" y="6400800"/>
            <a:ext cx="1200150" cy="457200"/>
          </a:xfrm>
        </p:spPr>
        <p:txBody>
          <a:bodyPr/>
          <a:lstStyle>
            <a:lvl1pPr>
              <a:defRPr smtClean="0"/>
            </a:lvl1pPr>
          </a:lstStyle>
          <a:p>
            <a:pPr>
              <a:defRPr/>
            </a:pPr>
            <a:fld id="{DF5E14F9-AFA3-4D1D-AA1F-461F52A212C3}" type="slidenum">
              <a:rPr lang="zh-CN" altLang="en-US"/>
              <a:t>‹#›</a:t>
            </a:fld>
            <a:endParaRPr lang="en-US" altLang="zh-CN"/>
          </a:p>
        </p:txBody>
      </p:sp>
    </p:spTree>
  </p:cSld>
  <p:clrMapOvr>
    <a:masterClrMapping/>
  </p:clrMapOvr>
  <p:transition>
    <p:newsflash/>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3"/>
          <p:cNvSpPr>
            <a:spLocks noGrp="1" noChangeArrowheads="1"/>
          </p:cNvSpPr>
          <p:nvPr>
            <p:ph type="sldNum" sz="quarter" idx="10"/>
          </p:nvPr>
        </p:nvSpPr>
        <p:spPr/>
        <p:txBody>
          <a:bodyPr/>
          <a:lstStyle>
            <a:lvl1pPr>
              <a:defRPr/>
            </a:lvl1pPr>
          </a:lstStyle>
          <a:p>
            <a:pPr>
              <a:defRPr/>
            </a:pPr>
            <a:fld id="{70578833-1457-426E-B955-F42B4BB5103B}" type="slidenum">
              <a:rPr lang="zh-CN" altLang="en-US"/>
              <a:t>‹#›</a:t>
            </a:fld>
            <a:endParaRPr lang="en-US" altLang="zh-CN"/>
          </a:p>
        </p:txBody>
      </p:sp>
    </p:spTree>
  </p:cSld>
  <p:clrMapOvr>
    <a:masterClrMapping/>
  </p:clrMapOvr>
  <p:transition>
    <p:diamond/>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xAndChart">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839416" y="692696"/>
            <a:ext cx="10972800" cy="782638"/>
          </a:xfrm>
        </p:spPr>
        <p:txBody>
          <a:bodyPr/>
          <a:lstStyle/>
          <a:p>
            <a:r>
              <a:rPr lang="zh-CN" altLang="en-US"/>
              <a:t>单击此处编辑母版标题样式</a:t>
            </a:r>
            <a:endParaRPr lang="zh-CN" altLang="en-US" dirty="0"/>
          </a:p>
        </p:txBody>
      </p:sp>
      <p:sp>
        <p:nvSpPr>
          <p:cNvPr id="3" name="文本占位符 2"/>
          <p:cNvSpPr>
            <a:spLocks noGrp="1"/>
          </p:cNvSpPr>
          <p:nvPr>
            <p:ph type="body" sz="half" idx="1"/>
          </p:nvPr>
        </p:nvSpPr>
        <p:spPr>
          <a:xfrm>
            <a:off x="711200" y="1791480"/>
            <a:ext cx="5384800" cy="486886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图表占位符 3"/>
          <p:cNvSpPr>
            <a:spLocks noGrp="1"/>
          </p:cNvSpPr>
          <p:nvPr>
            <p:ph type="chart" sz="half" idx="2" hasCustomPrompt="1"/>
          </p:nvPr>
        </p:nvSpPr>
        <p:spPr>
          <a:xfrm>
            <a:off x="6207125" y="1796543"/>
            <a:ext cx="5384800" cy="4868862"/>
          </a:xfrm>
        </p:spPr>
        <p:txBody>
          <a:bodyPr/>
          <a:lstStyle/>
          <a:p>
            <a:pPr lvl="0"/>
            <a:r>
              <a:rPr lang="zh-CN" altLang="en-US" noProof="0"/>
              <a:t>单击图标添加图表</a:t>
            </a:r>
          </a:p>
        </p:txBody>
      </p:sp>
      <p:sp>
        <p:nvSpPr>
          <p:cNvPr id="5" name="灯片编号占位符 4"/>
          <p:cNvSpPr>
            <a:spLocks noGrp="1"/>
          </p:cNvSpPr>
          <p:nvPr>
            <p:ph type="sldNum" sz="quarter" idx="10"/>
          </p:nvPr>
        </p:nvSpPr>
        <p:spPr>
          <a:xfrm>
            <a:off x="10991850" y="6400800"/>
            <a:ext cx="1200150" cy="457200"/>
          </a:xfrm>
        </p:spPr>
        <p:txBody>
          <a:bodyPr/>
          <a:lstStyle>
            <a:lvl1pPr>
              <a:defRPr smtClean="0"/>
            </a:lvl1pPr>
          </a:lstStyle>
          <a:p>
            <a:pPr>
              <a:defRPr/>
            </a:pPr>
            <a:fld id="{2CA727A5-BE0E-45AB-9CC8-7C4699B95529}" type="slidenum">
              <a:rPr lang="zh-CN" altLang="en-US"/>
              <a:t>‹#›</a:t>
            </a:fld>
            <a:endParaRPr lang="en-US" altLang="zh-CN"/>
          </a:p>
        </p:txBody>
      </p:sp>
    </p:spTree>
  </p:cSld>
  <p:clrMapOvr>
    <a:masterClrMapping/>
  </p:clrMapOvr>
  <p:transition>
    <p:newsfla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4417" y="1989138"/>
            <a:ext cx="5384800" cy="486886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212417" y="1989138"/>
            <a:ext cx="5384800" cy="486886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3"/>
          <p:cNvSpPr>
            <a:spLocks noGrp="1" noChangeArrowheads="1"/>
          </p:cNvSpPr>
          <p:nvPr>
            <p:ph type="sldNum" sz="quarter" idx="10"/>
          </p:nvPr>
        </p:nvSpPr>
        <p:spPr/>
        <p:txBody>
          <a:bodyPr/>
          <a:lstStyle>
            <a:lvl1pPr>
              <a:defRPr/>
            </a:lvl1pPr>
          </a:lstStyle>
          <a:p>
            <a:pPr>
              <a:defRPr/>
            </a:pPr>
            <a:fld id="{E8E8975D-0610-4561-9E74-E36D8D990BDD}" type="slidenum">
              <a:rPr lang="zh-CN" altLang="en-US"/>
              <a:t>‹#›</a:t>
            </a:fld>
            <a:endParaRPr lang="en-US" altLang="zh-CN"/>
          </a:p>
        </p:txBody>
      </p:sp>
    </p:spTree>
  </p:cSld>
  <p:clrMapOvr>
    <a:masterClrMapping/>
  </p:clrMapOvr>
  <p:transition>
    <p:diamon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40318" y="2505075"/>
            <a:ext cx="5158316"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3"/>
          <p:cNvSpPr>
            <a:spLocks noGrp="1" noChangeArrowheads="1"/>
          </p:cNvSpPr>
          <p:nvPr>
            <p:ph type="sldNum" sz="quarter" idx="10"/>
          </p:nvPr>
        </p:nvSpPr>
        <p:spPr/>
        <p:txBody>
          <a:bodyPr/>
          <a:lstStyle>
            <a:lvl1pPr>
              <a:defRPr/>
            </a:lvl1pPr>
          </a:lstStyle>
          <a:p>
            <a:pPr>
              <a:defRPr/>
            </a:pPr>
            <a:fld id="{21909268-59D4-41DF-A7EF-3F50BACA8BD7}" type="slidenum">
              <a:rPr lang="zh-CN" altLang="en-US"/>
              <a:t>‹#›</a:t>
            </a:fld>
            <a:endParaRPr lang="en-US" altLang="zh-CN"/>
          </a:p>
        </p:txBody>
      </p:sp>
    </p:spTree>
  </p:cSld>
  <p:clrMapOvr>
    <a:masterClrMapping/>
  </p:clrMapOvr>
  <p:transition>
    <p:diamon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3"/>
          <p:cNvSpPr>
            <a:spLocks noGrp="1" noChangeArrowheads="1"/>
          </p:cNvSpPr>
          <p:nvPr>
            <p:ph type="sldNum" sz="quarter" idx="10"/>
          </p:nvPr>
        </p:nvSpPr>
        <p:spPr/>
        <p:txBody>
          <a:bodyPr/>
          <a:lstStyle>
            <a:lvl1pPr>
              <a:defRPr/>
            </a:lvl1pPr>
          </a:lstStyle>
          <a:p>
            <a:pPr>
              <a:defRPr/>
            </a:pPr>
            <a:fld id="{D6D310EF-B42C-49DC-B087-C256978749D8}" type="slidenum">
              <a:rPr lang="zh-CN" altLang="en-US"/>
              <a:t>‹#›</a:t>
            </a:fld>
            <a:endParaRPr lang="en-US" altLang="zh-CN"/>
          </a:p>
        </p:txBody>
      </p:sp>
    </p:spTree>
  </p:cSld>
  <p:clrMapOvr>
    <a:masterClrMapping/>
  </p:clrMapOvr>
  <p:transition>
    <p:diamon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p:txBody>
          <a:bodyPr/>
          <a:lstStyle>
            <a:lvl1pPr>
              <a:defRPr/>
            </a:lvl1pPr>
          </a:lstStyle>
          <a:p>
            <a:pPr>
              <a:defRPr/>
            </a:pPr>
            <a:fld id="{8531A729-FD19-41C6-8D41-EDD743A399DE}" type="slidenum">
              <a:rPr lang="zh-CN" altLang="en-US"/>
              <a:t>‹#›</a:t>
            </a:fld>
            <a:endParaRPr lang="en-US" altLang="zh-CN"/>
          </a:p>
        </p:txBody>
      </p:sp>
    </p:spTree>
  </p:cSld>
  <p:clrMapOvr>
    <a:masterClrMapping/>
  </p:clrMapOvr>
  <p:transition>
    <p:diamon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3"/>
          <p:cNvSpPr>
            <a:spLocks noGrp="1" noChangeArrowheads="1"/>
          </p:cNvSpPr>
          <p:nvPr>
            <p:ph type="sldNum" sz="quarter" idx="10"/>
          </p:nvPr>
        </p:nvSpPr>
        <p:spPr/>
        <p:txBody>
          <a:bodyPr/>
          <a:lstStyle>
            <a:lvl1pPr>
              <a:defRPr/>
            </a:lvl1pPr>
          </a:lstStyle>
          <a:p>
            <a:pPr>
              <a:defRPr/>
            </a:pPr>
            <a:fld id="{F0FDF7C1-60D5-4782-9C2A-564E24834190}" type="slidenum">
              <a:rPr lang="zh-CN" altLang="en-US"/>
              <a:t>‹#›</a:t>
            </a:fld>
            <a:endParaRPr lang="en-US" altLang="zh-CN"/>
          </a:p>
        </p:txBody>
      </p:sp>
    </p:spTree>
  </p:cSld>
  <p:clrMapOvr>
    <a:masterClrMapping/>
  </p:clrMapOvr>
  <p:transition>
    <p:diamon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3"/>
          <p:cNvSpPr>
            <a:spLocks noGrp="1" noChangeArrowheads="1"/>
          </p:cNvSpPr>
          <p:nvPr>
            <p:ph type="sldNum" sz="quarter" idx="10"/>
          </p:nvPr>
        </p:nvSpPr>
        <p:spPr/>
        <p:txBody>
          <a:bodyPr/>
          <a:lstStyle>
            <a:lvl1pPr>
              <a:defRPr/>
            </a:lvl1pPr>
          </a:lstStyle>
          <a:p>
            <a:pPr>
              <a:defRPr/>
            </a:pPr>
            <a:fld id="{4F10A51B-6D00-47C5-BB32-DA2A978572A9}" type="slidenum">
              <a:rPr lang="zh-CN" altLang="en-US"/>
              <a:t>‹#›</a:t>
            </a:fld>
            <a:endParaRPr lang="en-US" altLang="zh-CN"/>
          </a:p>
        </p:txBody>
      </p:sp>
    </p:spTree>
  </p:cSld>
  <p:clrMapOvr>
    <a:masterClrMapping/>
  </p:clrMapOvr>
  <p:transition>
    <p:diamon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12322" name="Rectangle 2"/>
          <p:cNvSpPr>
            <a:spLocks noGrp="1" noChangeArrowheads="1"/>
          </p:cNvSpPr>
          <p:nvPr>
            <p:ph type="body" idx="1"/>
          </p:nvPr>
        </p:nvSpPr>
        <p:spPr bwMode="auto">
          <a:xfrm>
            <a:off x="623888" y="1989138"/>
            <a:ext cx="10972800" cy="4868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12323" name="Rectangle 3"/>
          <p:cNvSpPr>
            <a:spLocks noGrp="1" noChangeArrowheads="1"/>
          </p:cNvSpPr>
          <p:nvPr>
            <p:ph type="sldNum" sz="quarter" idx="4"/>
          </p:nvPr>
        </p:nvSpPr>
        <p:spPr bwMode="auto">
          <a:xfrm>
            <a:off x="10991850" y="6400800"/>
            <a:ext cx="1200150" cy="457200"/>
          </a:xfrm>
          <a:prstGeom prst="rect">
            <a:avLst/>
          </a:prstGeom>
          <a:noFill/>
          <a:ln>
            <a:noFill/>
          </a:ln>
          <a:effectLst/>
        </p:spPr>
        <p:txBody>
          <a:bodyPr vert="horz" wrap="square" lIns="91440" tIns="45720" rIns="91440" bIns="45720" numCol="1" anchor="t" anchorCtr="0" compatLnSpc="1"/>
          <a:lstStyle>
            <a:lvl1pPr algn="r" eaLnBrk="1" hangingPunct="1">
              <a:defRPr sz="1000" smtClean="0">
                <a:solidFill>
                  <a:schemeClr val="tx1"/>
                </a:solidFill>
                <a:latin typeface="+mn-lt"/>
              </a:defRPr>
            </a:lvl1pPr>
          </a:lstStyle>
          <a:p>
            <a:pPr>
              <a:defRPr/>
            </a:pPr>
            <a:fld id="{DA20F0CD-49F2-45E7-ACB5-2B7924AB83F0}" type="slidenum">
              <a:rPr lang="zh-CN" altLang="en-US"/>
              <a:t>‹#›</a:t>
            </a:fld>
            <a:endParaRPr lang="en-US" altLang="zh-CN"/>
          </a:p>
        </p:txBody>
      </p:sp>
      <p:sp>
        <p:nvSpPr>
          <p:cNvPr id="1028" name="Rectangle 4"/>
          <p:cNvSpPr>
            <a:spLocks noGrp="1" noChangeArrowheads="1"/>
          </p:cNvSpPr>
          <p:nvPr>
            <p:ph type="title"/>
          </p:nvPr>
        </p:nvSpPr>
        <p:spPr bwMode="auto">
          <a:xfrm>
            <a:off x="623888" y="1196975"/>
            <a:ext cx="10972800"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p>
        </p:txBody>
      </p:sp>
      <p:pic>
        <p:nvPicPr>
          <p:cNvPr id="1029" name="Picture 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12192000" cy="104298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12322">
                                            <p:txEl>
                                              <p:pRg st="0" end="0"/>
                                            </p:txEl>
                                          </p:spTgt>
                                        </p:tgtEl>
                                        <p:attrNameLst>
                                          <p:attrName>style.visibility</p:attrName>
                                        </p:attrNameLst>
                                      </p:cBhvr>
                                      <p:to>
                                        <p:strVal val="visible"/>
                                      </p:to>
                                    </p:set>
                                    <p:anim calcmode="lin" valueType="num">
                                      <p:cBhvr additive="base">
                                        <p:cTn id="7" dur="500" fill="hold"/>
                                        <p:tgtEl>
                                          <p:spTgt spid="31232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1232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12322">
                                            <p:txEl>
                                              <p:pRg st="1" end="1"/>
                                            </p:txEl>
                                          </p:spTgt>
                                        </p:tgtEl>
                                        <p:attrNameLst>
                                          <p:attrName>style.visibility</p:attrName>
                                        </p:attrNameLst>
                                      </p:cBhvr>
                                      <p:to>
                                        <p:strVal val="visible"/>
                                      </p:to>
                                    </p:set>
                                    <p:anim calcmode="lin" valueType="num">
                                      <p:cBhvr additive="base">
                                        <p:cTn id="13" dur="500" fill="hold"/>
                                        <p:tgtEl>
                                          <p:spTgt spid="312322">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12322">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312322">
                                            <p:txEl>
                                              <p:pRg st="2" end="2"/>
                                            </p:txEl>
                                          </p:spTgt>
                                        </p:tgtEl>
                                        <p:attrNameLst>
                                          <p:attrName>style.visibility</p:attrName>
                                        </p:attrNameLst>
                                      </p:cBhvr>
                                      <p:to>
                                        <p:strVal val="visible"/>
                                      </p:to>
                                    </p:set>
                                    <p:anim calcmode="lin" valueType="num">
                                      <p:cBhvr additive="base">
                                        <p:cTn id="17" dur="500" fill="hold"/>
                                        <p:tgtEl>
                                          <p:spTgt spid="312322">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12322">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312322">
                                            <p:txEl>
                                              <p:pRg st="3" end="3"/>
                                            </p:txEl>
                                          </p:spTgt>
                                        </p:tgtEl>
                                        <p:attrNameLst>
                                          <p:attrName>style.visibility</p:attrName>
                                        </p:attrNameLst>
                                      </p:cBhvr>
                                      <p:to>
                                        <p:strVal val="visible"/>
                                      </p:to>
                                    </p:set>
                                    <p:anim calcmode="lin" valueType="num">
                                      <p:cBhvr additive="base">
                                        <p:cTn id="21" dur="500" fill="hold"/>
                                        <p:tgtEl>
                                          <p:spTgt spid="312322">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312322">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312322">
                                            <p:txEl>
                                              <p:pRg st="4" end="4"/>
                                            </p:txEl>
                                          </p:spTgt>
                                        </p:tgtEl>
                                        <p:attrNameLst>
                                          <p:attrName>style.visibility</p:attrName>
                                        </p:attrNameLst>
                                      </p:cBhvr>
                                      <p:to>
                                        <p:strVal val="visible"/>
                                      </p:to>
                                    </p:set>
                                    <p:anim calcmode="lin" valueType="num">
                                      <p:cBhvr additive="base">
                                        <p:cTn id="25" dur="500" fill="hold"/>
                                        <p:tgtEl>
                                          <p:spTgt spid="312322">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12322">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2" grpId="0" build="p">
        <p:tmplLst>
          <p:tmpl lvl="1">
            <p:tnLst>
              <p:par>
                <p:cTn presetID="2" presetClass="entr" presetSubtype="2" fill="hold" nodeType="clickEffect">
                  <p:stCondLst>
                    <p:cond delay="0"/>
                  </p:stCondLst>
                  <p:childTnLst>
                    <p:set>
                      <p:cBhvr>
                        <p:cTn dur="1" fill="hold">
                          <p:stCondLst>
                            <p:cond delay="0"/>
                          </p:stCondLst>
                        </p:cTn>
                        <p:tgtEl>
                          <p:spTgt spid="312322"/>
                        </p:tgtEl>
                        <p:attrNameLst>
                          <p:attrName>style.visibility</p:attrName>
                        </p:attrNameLst>
                      </p:cBhvr>
                      <p:to>
                        <p:strVal val="visible"/>
                      </p:to>
                    </p:set>
                    <p:anim calcmode="lin" valueType="num">
                      <p:cBhvr additive="base">
                        <p:cTn dur="500" fill="hold"/>
                        <p:tgtEl>
                          <p:spTgt spid="312322"/>
                        </p:tgtEl>
                        <p:attrNameLst>
                          <p:attrName>ppt_x</p:attrName>
                        </p:attrNameLst>
                      </p:cBhvr>
                      <p:tavLst>
                        <p:tav tm="0">
                          <p:val>
                            <p:strVal val="1+#ppt_w/2"/>
                          </p:val>
                        </p:tav>
                        <p:tav tm="100000">
                          <p:val>
                            <p:strVal val="#ppt_x"/>
                          </p:val>
                        </p:tav>
                      </p:tavLst>
                    </p:anim>
                    <p:anim calcmode="lin" valueType="num">
                      <p:cBhvr additive="base">
                        <p:cTn dur="500" fill="hold"/>
                        <p:tgtEl>
                          <p:spTgt spid="312322"/>
                        </p:tgtEl>
                        <p:attrNameLst>
                          <p:attrName>ppt_y</p:attrName>
                        </p:attrNameLst>
                      </p:cBhvr>
                      <p:tavLst>
                        <p:tav tm="0">
                          <p:val>
                            <p:strVal val="#ppt_y"/>
                          </p:val>
                        </p:tav>
                        <p:tav tm="100000">
                          <p:val>
                            <p:strVal val="#ppt_y"/>
                          </p:val>
                        </p:tav>
                      </p:tavLst>
                    </p:anim>
                  </p:childTnLst>
                </p:cTn>
              </p:par>
            </p:tnLst>
          </p:tmpl>
          <p:tmpl lvl="2">
            <p:tnLst>
              <p:par>
                <p:cTn presetID="2" presetClass="entr" presetSubtype="2" fill="hold" nodeType="clickEffect">
                  <p:stCondLst>
                    <p:cond delay="0"/>
                  </p:stCondLst>
                  <p:childTnLst>
                    <p:set>
                      <p:cBhvr>
                        <p:cTn dur="1" fill="hold">
                          <p:stCondLst>
                            <p:cond delay="0"/>
                          </p:stCondLst>
                        </p:cTn>
                        <p:tgtEl>
                          <p:spTgt spid="312322"/>
                        </p:tgtEl>
                        <p:attrNameLst>
                          <p:attrName>style.visibility</p:attrName>
                        </p:attrNameLst>
                      </p:cBhvr>
                      <p:to>
                        <p:strVal val="visible"/>
                      </p:to>
                    </p:set>
                    <p:anim calcmode="lin" valueType="num">
                      <p:cBhvr additive="base">
                        <p:cTn dur="500" fill="hold"/>
                        <p:tgtEl>
                          <p:spTgt spid="312322"/>
                        </p:tgtEl>
                        <p:attrNameLst>
                          <p:attrName>ppt_x</p:attrName>
                        </p:attrNameLst>
                      </p:cBhvr>
                      <p:tavLst>
                        <p:tav tm="0">
                          <p:val>
                            <p:strVal val="1+#ppt_w/2"/>
                          </p:val>
                        </p:tav>
                        <p:tav tm="100000">
                          <p:val>
                            <p:strVal val="#ppt_x"/>
                          </p:val>
                        </p:tav>
                      </p:tavLst>
                    </p:anim>
                    <p:anim calcmode="lin" valueType="num">
                      <p:cBhvr additive="base">
                        <p:cTn dur="500" fill="hold"/>
                        <p:tgtEl>
                          <p:spTgt spid="312322"/>
                        </p:tgtEl>
                        <p:attrNameLst>
                          <p:attrName>ppt_y</p:attrName>
                        </p:attrNameLst>
                      </p:cBhvr>
                      <p:tavLst>
                        <p:tav tm="0">
                          <p:val>
                            <p:strVal val="#ppt_y"/>
                          </p:val>
                        </p:tav>
                        <p:tav tm="100000">
                          <p:val>
                            <p:strVal val="#ppt_y"/>
                          </p:val>
                        </p:tav>
                      </p:tavLst>
                    </p:anim>
                  </p:childTnLst>
                </p:cTn>
              </p:par>
            </p:tnLst>
          </p:tmpl>
          <p:tmpl lvl="3">
            <p:tnLst>
              <p:par>
                <p:cTn presetID="2" presetClass="entr" presetSubtype="2" fill="hold" nodeType="withEffect">
                  <p:stCondLst>
                    <p:cond delay="0"/>
                  </p:stCondLst>
                  <p:childTnLst>
                    <p:set>
                      <p:cBhvr>
                        <p:cTn dur="1" fill="hold">
                          <p:stCondLst>
                            <p:cond delay="0"/>
                          </p:stCondLst>
                        </p:cTn>
                        <p:tgtEl>
                          <p:spTgt spid="312322"/>
                        </p:tgtEl>
                        <p:attrNameLst>
                          <p:attrName>style.visibility</p:attrName>
                        </p:attrNameLst>
                      </p:cBhvr>
                      <p:to>
                        <p:strVal val="visible"/>
                      </p:to>
                    </p:set>
                    <p:anim calcmode="lin" valueType="num">
                      <p:cBhvr additive="base">
                        <p:cTn dur="500" fill="hold"/>
                        <p:tgtEl>
                          <p:spTgt spid="312322"/>
                        </p:tgtEl>
                        <p:attrNameLst>
                          <p:attrName>ppt_x</p:attrName>
                        </p:attrNameLst>
                      </p:cBhvr>
                      <p:tavLst>
                        <p:tav tm="0">
                          <p:val>
                            <p:strVal val="1+#ppt_w/2"/>
                          </p:val>
                        </p:tav>
                        <p:tav tm="100000">
                          <p:val>
                            <p:strVal val="#ppt_x"/>
                          </p:val>
                        </p:tav>
                      </p:tavLst>
                    </p:anim>
                    <p:anim calcmode="lin" valueType="num">
                      <p:cBhvr additive="base">
                        <p:cTn dur="500" fill="hold"/>
                        <p:tgtEl>
                          <p:spTgt spid="312322"/>
                        </p:tgtEl>
                        <p:attrNameLst>
                          <p:attrName>ppt_y</p:attrName>
                        </p:attrNameLst>
                      </p:cBhvr>
                      <p:tavLst>
                        <p:tav tm="0">
                          <p:val>
                            <p:strVal val="#ppt_y"/>
                          </p:val>
                        </p:tav>
                        <p:tav tm="100000">
                          <p:val>
                            <p:strVal val="#ppt_y"/>
                          </p:val>
                        </p:tav>
                      </p:tavLst>
                    </p:anim>
                  </p:childTnLst>
                </p:cTn>
              </p:par>
            </p:tnLst>
          </p:tmpl>
          <p:tmpl lvl="4">
            <p:tnLst>
              <p:par>
                <p:cTn presetID="2" presetClass="entr" presetSubtype="2" fill="hold" nodeType="withEffect">
                  <p:stCondLst>
                    <p:cond delay="0"/>
                  </p:stCondLst>
                  <p:childTnLst>
                    <p:set>
                      <p:cBhvr>
                        <p:cTn dur="1" fill="hold">
                          <p:stCondLst>
                            <p:cond delay="0"/>
                          </p:stCondLst>
                        </p:cTn>
                        <p:tgtEl>
                          <p:spTgt spid="312322"/>
                        </p:tgtEl>
                        <p:attrNameLst>
                          <p:attrName>style.visibility</p:attrName>
                        </p:attrNameLst>
                      </p:cBhvr>
                      <p:to>
                        <p:strVal val="visible"/>
                      </p:to>
                    </p:set>
                    <p:anim calcmode="lin" valueType="num">
                      <p:cBhvr additive="base">
                        <p:cTn dur="500" fill="hold"/>
                        <p:tgtEl>
                          <p:spTgt spid="312322"/>
                        </p:tgtEl>
                        <p:attrNameLst>
                          <p:attrName>ppt_x</p:attrName>
                        </p:attrNameLst>
                      </p:cBhvr>
                      <p:tavLst>
                        <p:tav tm="0">
                          <p:val>
                            <p:strVal val="1+#ppt_w/2"/>
                          </p:val>
                        </p:tav>
                        <p:tav tm="100000">
                          <p:val>
                            <p:strVal val="#ppt_x"/>
                          </p:val>
                        </p:tav>
                      </p:tavLst>
                    </p:anim>
                    <p:anim calcmode="lin" valueType="num">
                      <p:cBhvr additive="base">
                        <p:cTn dur="500" fill="hold"/>
                        <p:tgtEl>
                          <p:spTgt spid="312322"/>
                        </p:tgtEl>
                        <p:attrNameLst>
                          <p:attrName>ppt_y</p:attrName>
                        </p:attrNameLst>
                      </p:cBhvr>
                      <p:tavLst>
                        <p:tav tm="0">
                          <p:val>
                            <p:strVal val="#ppt_y"/>
                          </p:val>
                        </p:tav>
                        <p:tav tm="100000">
                          <p:val>
                            <p:strVal val="#ppt_y"/>
                          </p:val>
                        </p:tav>
                      </p:tavLst>
                    </p:anim>
                  </p:childTnLst>
                </p:cTn>
              </p:par>
            </p:tnLst>
          </p:tmpl>
          <p:tmpl lvl="5">
            <p:tnLst>
              <p:par>
                <p:cTn presetID="2" presetClass="entr" presetSubtype="2" fill="hold" nodeType="withEffect">
                  <p:stCondLst>
                    <p:cond delay="0"/>
                  </p:stCondLst>
                  <p:childTnLst>
                    <p:set>
                      <p:cBhvr>
                        <p:cTn dur="1" fill="hold">
                          <p:stCondLst>
                            <p:cond delay="0"/>
                          </p:stCondLst>
                        </p:cTn>
                        <p:tgtEl>
                          <p:spTgt spid="312322"/>
                        </p:tgtEl>
                        <p:attrNameLst>
                          <p:attrName>style.visibility</p:attrName>
                        </p:attrNameLst>
                      </p:cBhvr>
                      <p:to>
                        <p:strVal val="visible"/>
                      </p:to>
                    </p:set>
                    <p:anim calcmode="lin" valueType="num">
                      <p:cBhvr additive="base">
                        <p:cTn dur="500" fill="hold"/>
                        <p:tgtEl>
                          <p:spTgt spid="312322"/>
                        </p:tgtEl>
                        <p:attrNameLst>
                          <p:attrName>ppt_x</p:attrName>
                        </p:attrNameLst>
                      </p:cBhvr>
                      <p:tavLst>
                        <p:tav tm="0">
                          <p:val>
                            <p:strVal val="1+#ppt_w/2"/>
                          </p:val>
                        </p:tav>
                        <p:tav tm="100000">
                          <p:val>
                            <p:strVal val="#ppt_x"/>
                          </p:val>
                        </p:tav>
                      </p:tavLst>
                    </p:anim>
                    <p:anim calcmode="lin" valueType="num">
                      <p:cBhvr additive="base">
                        <p:cTn dur="500" fill="hold"/>
                        <p:tgtEl>
                          <p:spTgt spid="312322"/>
                        </p:tgtEl>
                        <p:attrNameLst>
                          <p:attrName>ppt_y</p:attrName>
                        </p:attrNameLst>
                      </p:cBhvr>
                      <p:tavLst>
                        <p:tav tm="0">
                          <p:val>
                            <p:strVal val="#ppt_y"/>
                          </p:val>
                        </p:tav>
                        <p:tav tm="100000">
                          <p:val>
                            <p:strVal val="#ppt_y"/>
                          </p:val>
                        </p:tav>
                      </p:tavLst>
                    </p:anim>
                  </p:childTnLst>
                </p:cTn>
              </p:par>
            </p:tnLst>
          </p:tmpl>
        </p:tmplLst>
      </p:bldP>
    </p:bldLst>
  </p:timing>
  <p:hf hdr="0" ft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panose="020B0604020202020204" pitchFamily="34" charset="0"/>
          <a:ea typeface="华文隶书" panose="02010800040101010101" pitchFamily="2" charset="-122"/>
        </a:defRPr>
      </a:lvl2pPr>
      <a:lvl3pPr algn="l" rtl="0" eaLnBrk="0" fontAlgn="base" hangingPunct="0">
        <a:spcBef>
          <a:spcPct val="0"/>
        </a:spcBef>
        <a:spcAft>
          <a:spcPct val="0"/>
        </a:spcAft>
        <a:defRPr sz="3800">
          <a:solidFill>
            <a:schemeClr val="tx2"/>
          </a:solidFill>
          <a:latin typeface="Arial" panose="020B0604020202020204" pitchFamily="34" charset="0"/>
          <a:ea typeface="华文隶书" panose="02010800040101010101" pitchFamily="2" charset="-122"/>
        </a:defRPr>
      </a:lvl3pPr>
      <a:lvl4pPr algn="l" rtl="0" eaLnBrk="0" fontAlgn="base" hangingPunct="0">
        <a:spcBef>
          <a:spcPct val="0"/>
        </a:spcBef>
        <a:spcAft>
          <a:spcPct val="0"/>
        </a:spcAft>
        <a:defRPr sz="3800">
          <a:solidFill>
            <a:schemeClr val="tx2"/>
          </a:solidFill>
          <a:latin typeface="Arial" panose="020B0604020202020204" pitchFamily="34" charset="0"/>
          <a:ea typeface="华文隶书" panose="02010800040101010101" pitchFamily="2" charset="-122"/>
        </a:defRPr>
      </a:lvl4pPr>
      <a:lvl5pPr algn="l" rtl="0" eaLnBrk="0" fontAlgn="base" hangingPunct="0">
        <a:spcBef>
          <a:spcPct val="0"/>
        </a:spcBef>
        <a:spcAft>
          <a:spcPct val="0"/>
        </a:spcAft>
        <a:defRPr sz="3800">
          <a:solidFill>
            <a:schemeClr val="tx2"/>
          </a:solidFill>
          <a:latin typeface="Arial" panose="020B0604020202020204" pitchFamily="34" charset="0"/>
          <a:ea typeface="华文隶书" panose="02010800040101010101" pitchFamily="2" charset="-122"/>
        </a:defRPr>
      </a:lvl5pPr>
      <a:lvl6pPr marL="457200" algn="l" rtl="0" fontAlgn="base">
        <a:spcBef>
          <a:spcPct val="0"/>
        </a:spcBef>
        <a:spcAft>
          <a:spcPct val="0"/>
        </a:spcAft>
        <a:defRPr sz="3800">
          <a:solidFill>
            <a:schemeClr val="tx2"/>
          </a:solidFill>
          <a:latin typeface="Arial" panose="020B0604020202020204" pitchFamily="34" charset="0"/>
          <a:ea typeface="华文隶书" panose="02010800040101010101" pitchFamily="2" charset="-122"/>
        </a:defRPr>
      </a:lvl6pPr>
      <a:lvl7pPr marL="914400" algn="l" rtl="0" fontAlgn="base">
        <a:spcBef>
          <a:spcPct val="0"/>
        </a:spcBef>
        <a:spcAft>
          <a:spcPct val="0"/>
        </a:spcAft>
        <a:defRPr sz="3800">
          <a:solidFill>
            <a:schemeClr val="tx2"/>
          </a:solidFill>
          <a:latin typeface="Arial" panose="020B0604020202020204" pitchFamily="34" charset="0"/>
          <a:ea typeface="华文隶书" panose="02010800040101010101" pitchFamily="2" charset="-122"/>
        </a:defRPr>
      </a:lvl7pPr>
      <a:lvl8pPr marL="1371600" algn="l" rtl="0" fontAlgn="base">
        <a:spcBef>
          <a:spcPct val="0"/>
        </a:spcBef>
        <a:spcAft>
          <a:spcPct val="0"/>
        </a:spcAft>
        <a:defRPr sz="3800">
          <a:solidFill>
            <a:schemeClr val="tx2"/>
          </a:solidFill>
          <a:latin typeface="Arial" panose="020B0604020202020204" pitchFamily="34" charset="0"/>
          <a:ea typeface="华文隶书" panose="02010800040101010101" pitchFamily="2" charset="-122"/>
        </a:defRPr>
      </a:lvl8pPr>
      <a:lvl9pPr marL="1828800" algn="l" rtl="0" fontAlgn="base">
        <a:spcBef>
          <a:spcPct val="0"/>
        </a:spcBef>
        <a:spcAft>
          <a:spcPct val="0"/>
        </a:spcAft>
        <a:defRPr sz="3800">
          <a:solidFill>
            <a:schemeClr val="tx2"/>
          </a:solidFill>
          <a:latin typeface="Arial" panose="020B0604020202020204" pitchFamily="34" charset="0"/>
          <a:ea typeface="华文隶书" panose="02010800040101010101" pitchFamily="2"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700" kern="1200">
          <a:solidFill>
            <a:schemeClr val="tx1"/>
          </a:solidFill>
          <a:latin typeface="+mn-lt"/>
          <a:ea typeface="华文仿宋" panose="02010600040101010101" pitchFamily="2" charset="-122"/>
          <a:cs typeface="+mn-cs"/>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300" kern="1200">
          <a:solidFill>
            <a:schemeClr val="tx1"/>
          </a:solidFill>
          <a:latin typeface="+mn-lt"/>
          <a:ea typeface="华文仿宋" panose="02010600040101010101" pitchFamily="2" charset="-122"/>
          <a:cs typeface="+mn-cs"/>
        </a:defRPr>
      </a:lvl3pPr>
      <a:lvl4pPr marL="1600200" indent="-228600" algn="l" rtl="0" eaLnBrk="0" fontAlgn="base" hangingPunct="0">
        <a:spcBef>
          <a:spcPct val="20000"/>
        </a:spcBef>
        <a:spcAft>
          <a:spcPct val="0"/>
        </a:spcAft>
        <a:buClr>
          <a:schemeClr val="accent1"/>
        </a:buClr>
        <a:buChar char="•"/>
        <a:defRPr sz="2000" kern="1200">
          <a:solidFill>
            <a:schemeClr val="tx1"/>
          </a:solidFill>
          <a:latin typeface="+mn-lt"/>
          <a:ea typeface="华文仿宋" panose="02010600040101010101" pitchFamily="2" charset="-122"/>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kern="1200">
          <a:solidFill>
            <a:schemeClr val="tx1"/>
          </a:solidFill>
          <a:latin typeface="+mn-lt"/>
          <a:ea typeface="华文仿宋"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bwMode="auto">
          <a:xfrm>
            <a:off x="0" y="0"/>
            <a:ext cx="11582400" cy="4876800"/>
            <a:chOff x="0" y="0"/>
            <a:chExt cx="5472" cy="3072"/>
          </a:xfrm>
        </p:grpSpPr>
        <p:sp>
          <p:nvSpPr>
            <p:cNvPr id="3081" name="Rectangle 3"/>
            <p:cNvSpPr>
              <a:spLocks noChangeArrowheads="1"/>
            </p:cNvSpPr>
            <p:nvPr/>
          </p:nvSpPr>
          <p:spPr bwMode="auto">
            <a:xfrm>
              <a:off x="0" y="0"/>
              <a:ext cx="384" cy="3072"/>
            </a:xfrm>
            <a:prstGeom prst="rect">
              <a:avLst/>
            </a:prstGeom>
            <a:solidFill>
              <a:schemeClr val="accent1"/>
            </a:solidFill>
            <a:ln>
              <a:noFill/>
            </a:ln>
            <a:effectLst/>
          </p:spPr>
          <p:txBody>
            <a:bodyPr wrap="none" anchor="ct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1350">
                <a:latin typeface="Times New Roman" panose="02020603050405020304" pitchFamily="18" charset="0"/>
              </a:endParaRPr>
            </a:p>
          </p:txBody>
        </p:sp>
        <p:grpSp>
          <p:nvGrpSpPr>
            <p:cNvPr id="2058" name="Group 4"/>
            <p:cNvGrpSpPr/>
            <p:nvPr/>
          </p:nvGrpSpPr>
          <p:grpSpPr bwMode="auto">
            <a:xfrm>
              <a:off x="240" y="893"/>
              <a:ext cx="5232" cy="115"/>
              <a:chOff x="240" y="893"/>
              <a:chExt cx="5232" cy="115"/>
            </a:xfrm>
          </p:grpSpPr>
          <p:sp>
            <p:nvSpPr>
              <p:cNvPr id="3083" name="Rectangle 5"/>
              <p:cNvSpPr>
                <a:spLocks noChangeArrowheads="1"/>
              </p:cNvSpPr>
              <p:nvPr/>
            </p:nvSpPr>
            <p:spPr bwMode="auto">
              <a:xfrm>
                <a:off x="4320" y="893"/>
                <a:ext cx="1152" cy="115"/>
              </a:xfrm>
              <a:prstGeom prst="rect">
                <a:avLst/>
              </a:prstGeom>
              <a:solidFill>
                <a:schemeClr val="folHlink"/>
              </a:solidFill>
              <a:ln>
                <a:noFill/>
              </a:ln>
              <a:effectLst/>
            </p:spPr>
            <p:txBody>
              <a:bodyPr wrap="none" anchor="ct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1350">
                  <a:latin typeface="Times New Roman" panose="02020603050405020304" pitchFamily="18" charset="0"/>
                </a:endParaRPr>
              </a:p>
            </p:txBody>
          </p:sp>
          <p:sp>
            <p:nvSpPr>
              <p:cNvPr id="3084" name="Line 6"/>
              <p:cNvSpPr>
                <a:spLocks noChangeShapeType="1"/>
              </p:cNvSpPr>
              <p:nvPr/>
            </p:nvSpPr>
            <p:spPr bwMode="auto">
              <a:xfrm>
                <a:off x="240" y="941"/>
                <a:ext cx="5232" cy="0"/>
              </a:xfrm>
              <a:prstGeom prst="line">
                <a:avLst/>
              </a:prstGeom>
              <a:noFill/>
              <a:ln w="19050">
                <a:solidFill>
                  <a:schemeClr val="bg2"/>
                </a:solidFill>
                <a:round/>
              </a:ln>
              <a:effectLst/>
            </p:spPr>
            <p:txBody>
              <a:bodyPr/>
              <a:lstStyle/>
              <a:p>
                <a:pPr algn="ctr">
                  <a:defRPr/>
                </a:pPr>
                <a:endParaRPr lang="zh-CN" altLang="en-US" sz="340"/>
              </a:p>
            </p:txBody>
          </p:sp>
        </p:grpSp>
      </p:grpSp>
      <p:sp>
        <p:nvSpPr>
          <p:cNvPr id="2051" name="Rectangle 7"/>
          <p:cNvSpPr>
            <a:spLocks noGrp="1" noChangeArrowheads="1"/>
          </p:cNvSpPr>
          <p:nvPr>
            <p:ph type="title"/>
          </p:nvPr>
        </p:nvSpPr>
        <p:spPr bwMode="auto">
          <a:xfrm>
            <a:off x="1219200" y="277813"/>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p>
        </p:txBody>
      </p:sp>
      <p:sp>
        <p:nvSpPr>
          <p:cNvPr id="3076" name="Rectangle 8"/>
          <p:cNvSpPr>
            <a:spLocks noGrp="1" noChangeArrowheads="1"/>
          </p:cNvSpPr>
          <p:nvPr>
            <p:ph type="body" idx="1"/>
          </p:nvPr>
        </p:nvSpPr>
        <p:spPr bwMode="auto">
          <a:xfrm>
            <a:off x="1219200" y="1600200"/>
            <a:ext cx="10363200" cy="4530725"/>
          </a:xfrm>
          <a:prstGeom prst="rect">
            <a:avLst/>
          </a:prstGeom>
          <a:noFill/>
          <a:ln>
            <a:noFill/>
          </a:ln>
          <a:effec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7897" name="Rectangle 9"/>
          <p:cNvSpPr>
            <a:spLocks noGrp="1" noChangeArrowheads="1"/>
          </p:cNvSpPr>
          <p:nvPr>
            <p:ph type="dt" sz="half" idx="2"/>
          </p:nvPr>
        </p:nvSpPr>
        <p:spPr bwMode="auto">
          <a:xfrm>
            <a:off x="1219200" y="6251575"/>
            <a:ext cx="2641600" cy="457200"/>
          </a:xfrm>
          <a:prstGeom prst="rect">
            <a:avLst/>
          </a:prstGeom>
          <a:noFill/>
          <a:ln>
            <a:noFill/>
          </a:ln>
          <a:effectLst/>
        </p:spPr>
        <p:txBody>
          <a:bodyPr vert="horz" wrap="square" lIns="91440" tIns="45720" rIns="91440" bIns="45720" numCol="1" anchor="t" anchorCtr="0" compatLnSpc="1"/>
          <a:lstStyle>
            <a:lvl1pPr algn="l" eaLnBrk="1" hangingPunct="1">
              <a:defRPr sz="565"/>
            </a:lvl1pPr>
          </a:lstStyle>
          <a:p>
            <a:pPr>
              <a:defRPr/>
            </a:pPr>
            <a:endParaRPr lang="en-US" altLang="zh-CN"/>
          </a:p>
        </p:txBody>
      </p:sp>
      <p:sp>
        <p:nvSpPr>
          <p:cNvPr id="37898" name="Rectangle 10"/>
          <p:cNvSpPr>
            <a:spLocks noGrp="1" noChangeArrowheads="1"/>
          </p:cNvSpPr>
          <p:nvPr>
            <p:ph type="ftr" sz="quarter" idx="3"/>
          </p:nvPr>
        </p:nvSpPr>
        <p:spPr bwMode="auto">
          <a:xfrm>
            <a:off x="4470400" y="6248400"/>
            <a:ext cx="3962400" cy="457200"/>
          </a:xfrm>
          <a:prstGeom prst="rect">
            <a:avLst/>
          </a:prstGeom>
          <a:noFill/>
          <a:ln>
            <a:noFill/>
          </a:ln>
          <a:effectLst/>
        </p:spPr>
        <p:txBody>
          <a:bodyPr vert="horz" wrap="square" lIns="91440" tIns="45720" rIns="91440" bIns="45720" numCol="1" anchor="t" anchorCtr="0" compatLnSpc="1"/>
          <a:lstStyle>
            <a:lvl1pPr algn="ctr" eaLnBrk="1" hangingPunct="1">
              <a:defRPr sz="565"/>
            </a:lvl1pPr>
          </a:lstStyle>
          <a:p>
            <a:pPr>
              <a:defRPr/>
            </a:pPr>
            <a:endParaRPr lang="en-US" altLang="zh-CN"/>
          </a:p>
        </p:txBody>
      </p:sp>
      <p:sp>
        <p:nvSpPr>
          <p:cNvPr id="37899" name="Rectangle 11"/>
          <p:cNvSpPr>
            <a:spLocks noGrp="1" noChangeArrowheads="1"/>
          </p:cNvSpPr>
          <p:nvPr>
            <p:ph type="sldNum" sz="quarter" idx="4"/>
          </p:nvPr>
        </p:nvSpPr>
        <p:spPr bwMode="auto">
          <a:xfrm>
            <a:off x="9042400" y="6248400"/>
            <a:ext cx="2540000" cy="457200"/>
          </a:xfrm>
          <a:prstGeom prst="rect">
            <a:avLst/>
          </a:prstGeom>
          <a:noFill/>
          <a:ln>
            <a:noFill/>
          </a:ln>
          <a:effectLst/>
        </p:spPr>
        <p:txBody>
          <a:bodyPr vert="horz" wrap="square" lIns="91440" tIns="45720" rIns="91440" bIns="45720" numCol="1" anchor="t" anchorCtr="0" compatLnSpc="1"/>
          <a:lstStyle>
            <a:lvl1pPr algn="r" eaLnBrk="1" hangingPunct="1">
              <a:defRPr sz="565" smtClean="0"/>
            </a:lvl1pPr>
          </a:lstStyle>
          <a:p>
            <a:pPr>
              <a:defRPr/>
            </a:pPr>
            <a:fld id="{04BDB655-30CD-4179-B6BE-27722315FEC6}" type="slidenum">
              <a:rPr lang="zh-CN" altLang="en-US"/>
              <a:t>‹#›</a:t>
            </a:fld>
            <a:endParaRPr lang="en-US" altLang="zh-CN"/>
          </a:p>
        </p:txBody>
      </p:sp>
      <p:sp>
        <p:nvSpPr>
          <p:cNvPr id="3080" name="Line 12"/>
          <p:cNvSpPr>
            <a:spLocks noChangeShapeType="1"/>
          </p:cNvSpPr>
          <p:nvPr/>
        </p:nvSpPr>
        <p:spPr bwMode="auto">
          <a:xfrm>
            <a:off x="0" y="4876800"/>
            <a:ext cx="812800" cy="0"/>
          </a:xfrm>
          <a:prstGeom prst="line">
            <a:avLst/>
          </a:prstGeom>
          <a:noFill/>
          <a:ln w="44450">
            <a:solidFill>
              <a:schemeClr val="bg2"/>
            </a:solidFill>
            <a:round/>
          </a:ln>
          <a:effectLst/>
        </p:spPr>
        <p:txBody>
          <a:bodyPr/>
          <a:lstStyle/>
          <a:p>
            <a:pPr algn="ctr">
              <a:defRPr/>
            </a:pPr>
            <a:endParaRPr lang="zh-CN" altLang="en-US" sz="34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transition spd="med">
    <p:random/>
  </p:transition>
  <p:hf hdr="0" ftr="0" dt="0"/>
  <p:txStyles>
    <p:titleStyle>
      <a:lvl1pPr algn="l" rtl="0" fontAlgn="base">
        <a:spcBef>
          <a:spcPct val="0"/>
        </a:spcBef>
        <a:spcAft>
          <a:spcPct val="0"/>
        </a:spcAft>
        <a:defRPr sz="3300" b="1" kern="1200">
          <a:solidFill>
            <a:schemeClr val="tx2"/>
          </a:solidFill>
          <a:latin typeface="等线" panose="02010600030101010101" pitchFamily="2" charset="-122"/>
          <a:ea typeface="等线" panose="02010600030101010101" pitchFamily="2" charset="-122"/>
          <a:cs typeface="+mj-cs"/>
        </a:defRPr>
      </a:lvl1pPr>
      <a:lvl2pPr algn="l" rtl="0" fontAlgn="base">
        <a:spcBef>
          <a:spcPct val="0"/>
        </a:spcBef>
        <a:spcAft>
          <a:spcPct val="0"/>
        </a:spcAft>
        <a:defRPr sz="3300" b="1">
          <a:solidFill>
            <a:schemeClr val="tx2"/>
          </a:solidFill>
          <a:latin typeface="等线" panose="02010600030101010101" pitchFamily="2" charset="-122"/>
          <a:ea typeface="等线" panose="02010600030101010101" pitchFamily="2" charset="-122"/>
        </a:defRPr>
      </a:lvl2pPr>
      <a:lvl3pPr algn="l" rtl="0" fontAlgn="base">
        <a:spcBef>
          <a:spcPct val="0"/>
        </a:spcBef>
        <a:spcAft>
          <a:spcPct val="0"/>
        </a:spcAft>
        <a:defRPr sz="3300" b="1">
          <a:solidFill>
            <a:schemeClr val="tx2"/>
          </a:solidFill>
          <a:latin typeface="等线" panose="02010600030101010101" pitchFamily="2" charset="-122"/>
          <a:ea typeface="等线" panose="02010600030101010101" pitchFamily="2" charset="-122"/>
        </a:defRPr>
      </a:lvl3pPr>
      <a:lvl4pPr algn="l" rtl="0" fontAlgn="base">
        <a:spcBef>
          <a:spcPct val="0"/>
        </a:spcBef>
        <a:spcAft>
          <a:spcPct val="0"/>
        </a:spcAft>
        <a:defRPr sz="3300" b="1">
          <a:solidFill>
            <a:schemeClr val="tx2"/>
          </a:solidFill>
          <a:latin typeface="等线" panose="02010600030101010101" pitchFamily="2" charset="-122"/>
          <a:ea typeface="等线" panose="02010600030101010101" pitchFamily="2" charset="-122"/>
        </a:defRPr>
      </a:lvl4pPr>
      <a:lvl5pPr algn="l" rtl="0" fontAlgn="base">
        <a:spcBef>
          <a:spcPct val="0"/>
        </a:spcBef>
        <a:spcAft>
          <a:spcPct val="0"/>
        </a:spcAft>
        <a:defRPr sz="3300" b="1">
          <a:solidFill>
            <a:schemeClr val="tx2"/>
          </a:solidFill>
          <a:latin typeface="等线" panose="02010600030101010101" pitchFamily="2" charset="-122"/>
          <a:ea typeface="等线" panose="02010600030101010101" pitchFamily="2" charset="-122"/>
        </a:defRPr>
      </a:lvl5pPr>
      <a:lvl6pPr marL="257175" algn="l" rtl="0" eaLnBrk="1" fontAlgn="base" hangingPunct="1">
        <a:spcBef>
          <a:spcPct val="0"/>
        </a:spcBef>
        <a:spcAft>
          <a:spcPct val="0"/>
        </a:spcAft>
        <a:defRPr sz="2365">
          <a:solidFill>
            <a:schemeClr val="tx2"/>
          </a:solidFill>
          <a:latin typeface="Times New Roman" panose="02020603050405020304" pitchFamily="18" charset="0"/>
          <a:ea typeface="宋体" panose="02010600030101010101" pitchFamily="2" charset="-122"/>
        </a:defRPr>
      </a:lvl6pPr>
      <a:lvl7pPr marL="514350" algn="l" rtl="0" eaLnBrk="1" fontAlgn="base" hangingPunct="1">
        <a:spcBef>
          <a:spcPct val="0"/>
        </a:spcBef>
        <a:spcAft>
          <a:spcPct val="0"/>
        </a:spcAft>
        <a:defRPr sz="2365">
          <a:solidFill>
            <a:schemeClr val="tx2"/>
          </a:solidFill>
          <a:latin typeface="Times New Roman" panose="02020603050405020304" pitchFamily="18" charset="0"/>
          <a:ea typeface="宋体" panose="02010600030101010101" pitchFamily="2" charset="-122"/>
        </a:defRPr>
      </a:lvl7pPr>
      <a:lvl8pPr marL="771525" algn="l" rtl="0" eaLnBrk="1" fontAlgn="base" hangingPunct="1">
        <a:spcBef>
          <a:spcPct val="0"/>
        </a:spcBef>
        <a:spcAft>
          <a:spcPct val="0"/>
        </a:spcAft>
        <a:defRPr sz="2365">
          <a:solidFill>
            <a:schemeClr val="tx2"/>
          </a:solidFill>
          <a:latin typeface="Times New Roman" panose="02020603050405020304" pitchFamily="18" charset="0"/>
          <a:ea typeface="宋体" panose="02010600030101010101" pitchFamily="2" charset="-122"/>
        </a:defRPr>
      </a:lvl8pPr>
      <a:lvl9pPr marL="1028700" algn="l" rtl="0" eaLnBrk="1" fontAlgn="base" hangingPunct="1">
        <a:spcBef>
          <a:spcPct val="0"/>
        </a:spcBef>
        <a:spcAft>
          <a:spcPct val="0"/>
        </a:spcAft>
        <a:defRPr sz="2365">
          <a:solidFill>
            <a:schemeClr val="tx2"/>
          </a:solidFill>
          <a:latin typeface="Times New Roman" panose="02020603050405020304" pitchFamily="18" charset="0"/>
          <a:ea typeface="宋体" panose="02010600030101010101" pitchFamily="2" charset="-122"/>
        </a:defRPr>
      </a:lvl9pPr>
    </p:titleStyle>
    <p:bodyStyle>
      <a:lvl1pPr marL="192405" indent="-192405" algn="l" rtl="0" fontAlgn="base">
        <a:spcBef>
          <a:spcPct val="20000"/>
        </a:spcBef>
        <a:spcAft>
          <a:spcPct val="0"/>
        </a:spcAft>
        <a:buClr>
          <a:schemeClr val="folHlink"/>
        </a:buClr>
        <a:buSzPct val="90000"/>
        <a:buFont typeface="Wingdings" panose="05000000000000000000" pitchFamily="2" charset="2"/>
        <a:buChar char="n"/>
        <a:defRPr sz="1500" kern="1200">
          <a:solidFill>
            <a:schemeClr val="tx1"/>
          </a:solidFill>
          <a:latin typeface="+mn-lt"/>
          <a:ea typeface="+mn-ea"/>
          <a:cs typeface="+mn-cs"/>
        </a:defRPr>
      </a:lvl1pPr>
      <a:lvl2pPr marL="417830" indent="-160655" algn="l" rtl="0" fontAlgn="base">
        <a:spcBef>
          <a:spcPct val="20000"/>
        </a:spcBef>
        <a:spcAft>
          <a:spcPct val="0"/>
        </a:spcAft>
        <a:buClr>
          <a:schemeClr val="accent1"/>
        </a:buClr>
        <a:buSzPct val="75000"/>
        <a:buFont typeface="Wingdings" panose="05000000000000000000" pitchFamily="2" charset="2"/>
        <a:buChar char="n"/>
        <a:defRPr sz="1400" kern="1200">
          <a:solidFill>
            <a:schemeClr val="tx1"/>
          </a:solidFill>
          <a:latin typeface="+mn-lt"/>
          <a:ea typeface="+mn-ea"/>
          <a:cs typeface="+mn-cs"/>
        </a:defRPr>
      </a:lvl2pPr>
      <a:lvl3pPr marL="643255" indent="-128905" algn="l" rtl="0" fontAlgn="base">
        <a:spcBef>
          <a:spcPct val="20000"/>
        </a:spcBef>
        <a:spcAft>
          <a:spcPct val="0"/>
        </a:spcAft>
        <a:buClr>
          <a:schemeClr val="folHlink"/>
        </a:buClr>
        <a:buSzPct val="55000"/>
        <a:buFont typeface="Wingdings" panose="05000000000000000000" pitchFamily="2" charset="2"/>
        <a:buChar char="n"/>
        <a:defRPr sz="1200" kern="1200">
          <a:solidFill>
            <a:schemeClr val="tx1"/>
          </a:solidFill>
          <a:latin typeface="+mn-lt"/>
          <a:ea typeface="+mn-ea"/>
          <a:cs typeface="+mn-cs"/>
        </a:defRPr>
      </a:lvl3pPr>
      <a:lvl4pPr marL="900430" indent="-128905" algn="l" rtl="0" fontAlgn="base">
        <a:spcBef>
          <a:spcPct val="20000"/>
        </a:spcBef>
        <a:spcAft>
          <a:spcPct val="0"/>
        </a:spcAft>
        <a:buClr>
          <a:schemeClr val="accent1"/>
        </a:buClr>
        <a:buFont typeface="Wingdings" panose="05000000000000000000" pitchFamily="2" charset="2"/>
        <a:buChar char="§"/>
        <a:defRPr sz="1100" kern="1200">
          <a:solidFill>
            <a:schemeClr val="tx1"/>
          </a:solidFill>
          <a:latin typeface="+mn-lt"/>
          <a:ea typeface="+mn-ea"/>
          <a:cs typeface="+mn-cs"/>
        </a:defRPr>
      </a:lvl4pPr>
      <a:lvl5pPr marL="1157605" indent="-128905" algn="l" rtl="0" fontAlgn="base">
        <a:spcBef>
          <a:spcPct val="20000"/>
        </a:spcBef>
        <a:spcAft>
          <a:spcPct val="0"/>
        </a:spcAft>
        <a:buClr>
          <a:schemeClr val="accent1"/>
        </a:buClr>
        <a:buFont typeface="Wingdings" panose="05000000000000000000" pitchFamily="2" charset="2"/>
        <a:buChar char="§"/>
        <a:defRPr sz="1100" kern="1200">
          <a:solidFill>
            <a:schemeClr val="tx1"/>
          </a:solidFill>
          <a:latin typeface="+mn-lt"/>
          <a:ea typeface="+mn-ea"/>
          <a:cs typeface="+mn-cs"/>
        </a:defRPr>
      </a:lvl5pPr>
      <a:lvl6pPr marL="1414780"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p:bodyStyle>
    <p:otherStyle>
      <a:defPPr>
        <a:defRPr lang="zh-CN"/>
      </a:defPPr>
      <a:lvl1pPr marL="0" algn="l" defTabSz="514350" rtl="0" eaLnBrk="1" latinLnBrk="0" hangingPunct="1">
        <a:defRPr sz="1015" kern="1200">
          <a:solidFill>
            <a:schemeClr val="tx1"/>
          </a:solidFill>
          <a:latin typeface="+mn-lt"/>
          <a:ea typeface="+mn-ea"/>
          <a:cs typeface="+mn-cs"/>
        </a:defRPr>
      </a:lvl1pPr>
      <a:lvl2pPr marL="257175" algn="l" defTabSz="514350" rtl="0" eaLnBrk="1" latinLnBrk="0" hangingPunct="1">
        <a:defRPr sz="1015" kern="1200">
          <a:solidFill>
            <a:schemeClr val="tx1"/>
          </a:solidFill>
          <a:latin typeface="+mn-lt"/>
          <a:ea typeface="+mn-ea"/>
          <a:cs typeface="+mn-cs"/>
        </a:defRPr>
      </a:lvl2pPr>
      <a:lvl3pPr marL="514350" algn="l" defTabSz="514350" rtl="0" eaLnBrk="1" latinLnBrk="0" hangingPunct="1">
        <a:defRPr sz="1015" kern="1200">
          <a:solidFill>
            <a:schemeClr val="tx1"/>
          </a:solidFill>
          <a:latin typeface="+mn-lt"/>
          <a:ea typeface="+mn-ea"/>
          <a:cs typeface="+mn-cs"/>
        </a:defRPr>
      </a:lvl3pPr>
      <a:lvl4pPr marL="771525" algn="l" defTabSz="514350" rtl="0" eaLnBrk="1" latinLnBrk="0" hangingPunct="1">
        <a:defRPr sz="1015" kern="1200">
          <a:solidFill>
            <a:schemeClr val="tx1"/>
          </a:solidFill>
          <a:latin typeface="+mn-lt"/>
          <a:ea typeface="+mn-ea"/>
          <a:cs typeface="+mn-cs"/>
        </a:defRPr>
      </a:lvl4pPr>
      <a:lvl5pPr marL="1028700" algn="l" defTabSz="514350" rtl="0" eaLnBrk="1" latinLnBrk="0" hangingPunct="1">
        <a:defRPr sz="1015" kern="1200">
          <a:solidFill>
            <a:schemeClr val="tx1"/>
          </a:solidFill>
          <a:latin typeface="+mn-lt"/>
          <a:ea typeface="+mn-ea"/>
          <a:cs typeface="+mn-cs"/>
        </a:defRPr>
      </a:lvl5pPr>
      <a:lvl6pPr marL="1285875" algn="l" defTabSz="514350" rtl="0" eaLnBrk="1" latinLnBrk="0" hangingPunct="1">
        <a:defRPr sz="1015" kern="1200">
          <a:solidFill>
            <a:schemeClr val="tx1"/>
          </a:solidFill>
          <a:latin typeface="+mn-lt"/>
          <a:ea typeface="+mn-ea"/>
          <a:cs typeface="+mn-cs"/>
        </a:defRPr>
      </a:lvl6pPr>
      <a:lvl7pPr marL="1543050" algn="l" defTabSz="514350" rtl="0" eaLnBrk="1" latinLnBrk="0" hangingPunct="1">
        <a:defRPr sz="1015" kern="1200">
          <a:solidFill>
            <a:schemeClr val="tx1"/>
          </a:solidFill>
          <a:latin typeface="+mn-lt"/>
          <a:ea typeface="+mn-ea"/>
          <a:cs typeface="+mn-cs"/>
        </a:defRPr>
      </a:lvl7pPr>
      <a:lvl8pPr marL="1800225" algn="l" defTabSz="514350" rtl="0" eaLnBrk="1" latinLnBrk="0" hangingPunct="1">
        <a:defRPr sz="1015" kern="1200">
          <a:solidFill>
            <a:schemeClr val="tx1"/>
          </a:solidFill>
          <a:latin typeface="+mn-lt"/>
          <a:ea typeface="+mn-ea"/>
          <a:cs typeface="+mn-cs"/>
        </a:defRPr>
      </a:lvl8pPr>
      <a:lvl9pPr marL="2057400" algn="l" defTabSz="514350" rtl="0" eaLnBrk="1" latinLnBrk="0" hangingPunct="1">
        <a:defRPr sz="10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NULL" TargetMode="External"/><Relationship Id="rId2" Type="http://schemas.openxmlformats.org/officeDocument/2006/relationships/image" Target="../media/image6.jpeg"/><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30.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file:///C:\WINDOWS\TEMP\fly.JPG" TargetMode="External"/><Relationship Id="rId2" Type="http://schemas.openxmlformats.org/officeDocument/2006/relationships/image" Target="../media/image10.jpeg"/><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3" Type="http://schemas.openxmlformats.org/officeDocument/2006/relationships/image" Target="file:///C:\WINDOWS\TEMP\E3&#26395;&#27004;&#39044;&#35686;&#26426;.jpg" TargetMode="External"/><Relationship Id="rId2" Type="http://schemas.openxmlformats.org/officeDocument/2006/relationships/image" Target="../media/image13.jpeg"/><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NULL" TargetMode="External"/><Relationship Id="rId2" Type="http://schemas.openxmlformats.org/officeDocument/2006/relationships/image" Target="../media/image3.jpeg"/><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4.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3" Type="http://schemas.openxmlformats.org/officeDocument/2006/relationships/image" Target="NULL" TargetMode="External"/><Relationship Id="rId2" Type="http://schemas.openxmlformats.org/officeDocument/2006/relationships/image" Target="../media/image5.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ctrTitle"/>
          </p:nvPr>
        </p:nvSpPr>
        <p:spPr/>
        <p:txBody>
          <a:bodyPr/>
          <a:lstStyle/>
          <a:p>
            <a:r>
              <a:rPr lang="zh-CN" altLang="en-US" sz="4800"/>
              <a:t>6    控制和自动化的展望</a:t>
            </a:r>
            <a:r>
              <a:rPr lang="zh-CN" altLang="en-US" sz="6000"/>
              <a:t> </a:t>
            </a:r>
          </a:p>
        </p:txBody>
      </p:sp>
      <p:sp>
        <p:nvSpPr>
          <p:cNvPr id="5" name="Rectangle 4"/>
          <p:cNvSpPr>
            <a:spLocks noGrp="1" noChangeArrowheads="1"/>
          </p:cNvSpPr>
          <p:nvPr>
            <p:ph type="sldNum" sz="quarter" idx="12"/>
          </p:nvPr>
        </p:nvSpPr>
        <p:spPr/>
        <p:txBody>
          <a:bodyPr/>
          <a:lstStyle/>
          <a:p>
            <a:pPr>
              <a:defRPr/>
            </a:pPr>
            <a:fld id="{69F48C9F-F723-49FE-8AA3-DACFADF0E4FD}" type="slidenum">
              <a:rPr lang="zh-CN" altLang="en-US"/>
              <a:t>1</a:t>
            </a:fld>
            <a:endParaRPr lang="en-US" altLang="zh-CN"/>
          </a:p>
        </p:txBody>
      </p:sp>
      <p:sp>
        <p:nvSpPr>
          <p:cNvPr id="11268" name="Text Box 7"/>
          <p:cNvSpPr txBox="1">
            <a:spLocks noChangeArrowheads="1"/>
          </p:cNvSpPr>
          <p:nvPr/>
        </p:nvSpPr>
        <p:spPr bwMode="auto">
          <a:xfrm>
            <a:off x="2640013" y="3860800"/>
            <a:ext cx="7772400" cy="146367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600">
                <a:solidFill>
                  <a:schemeClr val="bg2"/>
                </a:solidFill>
                <a:latin typeface="Times New Roman" panose="02020603050405020304" pitchFamily="18" charset="0"/>
                <a:ea typeface="宋体" panose="02010600030101010101" pitchFamily="2" charset="-122"/>
              </a:defRPr>
            </a:lvl1pPr>
            <a:lvl2pPr marL="742950" indent="-285750" algn="ctr">
              <a:defRPr sz="600">
                <a:solidFill>
                  <a:schemeClr val="bg2"/>
                </a:solidFill>
                <a:latin typeface="Times New Roman" panose="02020603050405020304" pitchFamily="18" charset="0"/>
                <a:ea typeface="宋体" panose="02010600030101010101" pitchFamily="2" charset="-122"/>
              </a:defRPr>
            </a:lvl2pPr>
            <a:lvl3pPr marL="1143000" indent="-228600" algn="ctr">
              <a:defRPr sz="600">
                <a:solidFill>
                  <a:schemeClr val="bg2"/>
                </a:solidFill>
                <a:latin typeface="Times New Roman" panose="02020603050405020304" pitchFamily="18" charset="0"/>
                <a:ea typeface="宋体" panose="02010600030101010101" pitchFamily="2" charset="-122"/>
              </a:defRPr>
            </a:lvl3pPr>
            <a:lvl4pPr marL="1600200" indent="-228600" algn="ctr">
              <a:defRPr sz="600">
                <a:solidFill>
                  <a:schemeClr val="bg2"/>
                </a:solidFill>
                <a:latin typeface="Times New Roman" panose="02020603050405020304" pitchFamily="18" charset="0"/>
                <a:ea typeface="宋体" panose="02010600030101010101" pitchFamily="2" charset="-122"/>
              </a:defRPr>
            </a:lvl4pPr>
            <a:lvl5pPr marL="2057400" indent="-228600" algn="ctr">
              <a:defRPr sz="600">
                <a:solidFill>
                  <a:schemeClr val="bg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9pPr>
          </a:lstStyle>
          <a:p>
            <a:pPr algn="l" eaLnBrk="1" hangingPunct="1">
              <a:lnSpc>
                <a:spcPct val="125000"/>
              </a:lnSpc>
              <a:spcBef>
                <a:spcPct val="50000"/>
              </a:spcBef>
              <a:buClr>
                <a:schemeClr val="tx2"/>
              </a:buClr>
              <a:buSzPct val="115000"/>
            </a:pPr>
            <a:r>
              <a:rPr kumimoji="1" lang="zh-CN" altLang="en-US" sz="2400" dirty="0">
                <a:solidFill>
                  <a:schemeClr val="tx1"/>
                </a:solidFill>
                <a:latin typeface="等线" panose="02010600030101010101" pitchFamily="2" charset="-122"/>
                <a:ea typeface="等线" panose="02010600030101010101" pitchFamily="2" charset="-122"/>
              </a:rPr>
              <a:t>       </a:t>
            </a:r>
            <a:r>
              <a:rPr kumimoji="1" lang="zh-CN" altLang="en-US" sz="2400" b="1" dirty="0">
                <a:solidFill>
                  <a:schemeClr val="tx1"/>
                </a:solidFill>
                <a:latin typeface="等线" panose="02010600030101010101" pitchFamily="2" charset="-122"/>
                <a:ea typeface="等线" panose="02010600030101010101" pitchFamily="2" charset="-122"/>
              </a:rPr>
              <a:t>自动化技术的发展水平是一个国家在高技术领域发展水平的重要标志之一，它涉及到工农业生产、国防建设、商业、家用电器、个人生活诸多方面。</a:t>
            </a:r>
          </a:p>
        </p:txBody>
      </p:sp>
      <p:sp>
        <p:nvSpPr>
          <p:cNvPr id="11269" name="Rectangle 11"/>
          <p:cNvSpPr>
            <a:spLocks noChangeArrowheads="1"/>
          </p:cNvSpPr>
          <p:nvPr/>
        </p:nvSpPr>
        <p:spPr bwMode="auto">
          <a:xfrm>
            <a:off x="1524000" y="5932488"/>
            <a:ext cx="9144000" cy="925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ctr">
              <a:defRPr sz="600">
                <a:solidFill>
                  <a:schemeClr val="bg2"/>
                </a:solidFill>
                <a:latin typeface="Times New Roman" panose="02020603050405020304" pitchFamily="18" charset="0"/>
                <a:ea typeface="宋体" panose="02010600030101010101" pitchFamily="2" charset="-122"/>
              </a:defRPr>
            </a:lvl1pPr>
            <a:lvl2pPr marL="742950" indent="-285750" algn="ctr">
              <a:defRPr sz="600">
                <a:solidFill>
                  <a:schemeClr val="bg2"/>
                </a:solidFill>
                <a:latin typeface="Times New Roman" panose="02020603050405020304" pitchFamily="18" charset="0"/>
                <a:ea typeface="宋体" panose="02010600030101010101" pitchFamily="2" charset="-122"/>
              </a:defRPr>
            </a:lvl2pPr>
            <a:lvl3pPr marL="1143000" indent="-228600" algn="ctr">
              <a:defRPr sz="600">
                <a:solidFill>
                  <a:schemeClr val="bg2"/>
                </a:solidFill>
                <a:latin typeface="Times New Roman" panose="02020603050405020304" pitchFamily="18" charset="0"/>
                <a:ea typeface="宋体" panose="02010600030101010101" pitchFamily="2" charset="-122"/>
              </a:defRPr>
            </a:lvl3pPr>
            <a:lvl4pPr marL="1600200" indent="-228600" algn="ctr">
              <a:defRPr sz="600">
                <a:solidFill>
                  <a:schemeClr val="bg2"/>
                </a:solidFill>
                <a:latin typeface="Times New Roman" panose="02020603050405020304" pitchFamily="18" charset="0"/>
                <a:ea typeface="宋体" panose="02010600030101010101" pitchFamily="2" charset="-122"/>
              </a:defRPr>
            </a:lvl4pPr>
            <a:lvl5pPr marL="2057400" indent="-228600" algn="ctr">
              <a:defRPr sz="600">
                <a:solidFill>
                  <a:schemeClr val="bg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9pPr>
          </a:lstStyle>
          <a:p>
            <a:pPr algn="r" eaLnBrk="1" hangingPunct="1"/>
            <a:r>
              <a:rPr lang="en-US" altLang="zh-CN" sz="1800" b="1" dirty="0">
                <a:solidFill>
                  <a:schemeClr val="tx2"/>
                </a:solidFill>
                <a:latin typeface="华文细黑" panose="02010600040101010101" pitchFamily="2" charset="-122"/>
                <a:ea typeface="华文细黑" panose="02010600040101010101" pitchFamily="2" charset="-122"/>
              </a:rPr>
              <a:t>© </a:t>
            </a:r>
            <a:r>
              <a:rPr lang="zh-CN" altLang="en-US" sz="1800" b="1" dirty="0">
                <a:solidFill>
                  <a:schemeClr val="tx2"/>
                </a:solidFill>
                <a:latin typeface="楷体_GB2312" pitchFamily="49" charset="-122"/>
                <a:ea typeface="楷体_GB2312" pitchFamily="49" charset="-122"/>
              </a:rPr>
              <a:t>西安交通大学电子与信息学部 蔡远利 教授</a:t>
            </a:r>
          </a:p>
        </p:txBody>
      </p:sp>
    </p:spTree>
  </p:cSld>
  <p:clrMapOvr>
    <a:masterClrMapping/>
  </p:clrMapOvr>
  <p:transition spd="med">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zh-CN" altLang="en-US" sz="4400"/>
              <a:t>机器人涉及的自动化技术</a:t>
            </a:r>
            <a:endParaRPr lang="zh-CN" altLang="en-US" sz="4400">
              <a:cs typeface="Times New Roman" panose="02020603050405020304" pitchFamily="18" charset="0"/>
            </a:endParaRPr>
          </a:p>
        </p:txBody>
      </p:sp>
      <p:sp>
        <p:nvSpPr>
          <p:cNvPr id="316419" name="Rectangle 3"/>
          <p:cNvSpPr>
            <a:spLocks noGrp="1" noChangeArrowheads="1"/>
          </p:cNvSpPr>
          <p:nvPr>
            <p:ph idx="1"/>
          </p:nvPr>
        </p:nvSpPr>
        <p:spPr>
          <a:xfrm>
            <a:off x="911225" y="1420813"/>
            <a:ext cx="11089431" cy="5159374"/>
          </a:xfrm>
        </p:spPr>
        <p:txBody>
          <a:bodyPr/>
          <a:lstStyle/>
          <a:p>
            <a:pPr marL="193040" indent="-193040">
              <a:lnSpc>
                <a:spcPct val="150000"/>
              </a:lnSpc>
              <a:defRPr/>
            </a:pPr>
            <a:r>
              <a:rPr kumimoji="1" lang="zh-CN" altLang="en-US" sz="2800" b="1" dirty="0">
                <a:solidFill>
                  <a:schemeClr val="tx2">
                    <a:lumMod val="25000"/>
                    <a:lumOff val="75000"/>
                  </a:schemeClr>
                </a:solidFill>
                <a:latin typeface="等线" panose="02010600030101010101" pitchFamily="2" charset="-122"/>
                <a:ea typeface="等线" panose="02010600030101010101" pitchFamily="2" charset="-122"/>
              </a:rPr>
              <a:t>变结构控制与学习控制   </a:t>
            </a:r>
            <a:r>
              <a:rPr kumimoji="1" lang="zh-CN" altLang="en-US" sz="2800" dirty="0">
                <a:latin typeface="等线" panose="02010600030101010101" pitchFamily="2" charset="-122"/>
                <a:ea typeface="等线" panose="02010600030101010101" pitchFamily="2" charset="-122"/>
              </a:rPr>
              <a:t>变结构滑动模控制一直是机器人控制研究的重点，因其直观上的合理性而得到特别的重视。自适应滑动模控制等新的方法对传统的方法做了重要的改进。</a:t>
            </a:r>
          </a:p>
          <a:p>
            <a:pPr marL="193040" indent="-193040">
              <a:lnSpc>
                <a:spcPct val="150000"/>
              </a:lnSpc>
              <a:defRPr/>
            </a:pPr>
            <a:r>
              <a:rPr kumimoji="1" lang="zh-CN" altLang="en-US" sz="2800" b="1" dirty="0">
                <a:solidFill>
                  <a:schemeClr val="tx2">
                    <a:lumMod val="25000"/>
                    <a:lumOff val="75000"/>
                  </a:schemeClr>
                </a:solidFill>
                <a:latin typeface="等线" panose="02010600030101010101" pitchFamily="2" charset="-122"/>
                <a:ea typeface="等线" panose="02010600030101010101" pitchFamily="2" charset="-122"/>
              </a:rPr>
              <a:t>机器视觉与机器智能   </a:t>
            </a:r>
            <a:r>
              <a:rPr kumimoji="1" lang="zh-CN" altLang="en-US" sz="2800" dirty="0">
                <a:latin typeface="等线" panose="02010600030101010101" pitchFamily="2" charset="-122"/>
                <a:ea typeface="等线" panose="02010600030101010101" pitchFamily="2" charset="-122"/>
              </a:rPr>
              <a:t>如何获取场景和目标的图像信息，并把其处理成机器能够理解的特征或模式，是机器智能中非常困难的研究课题。</a:t>
            </a:r>
          </a:p>
          <a:p>
            <a:pPr marL="193040" indent="-193040">
              <a:lnSpc>
                <a:spcPct val="150000"/>
              </a:lnSpc>
              <a:defRPr/>
            </a:pPr>
            <a:r>
              <a:rPr kumimoji="1" lang="zh-CN" altLang="en-US" sz="2800" b="1" dirty="0">
                <a:solidFill>
                  <a:schemeClr val="tx2">
                    <a:lumMod val="25000"/>
                    <a:lumOff val="75000"/>
                  </a:schemeClr>
                </a:solidFill>
                <a:latin typeface="等线" panose="02010600030101010101" pitchFamily="2" charset="-122"/>
                <a:ea typeface="等线" panose="02010600030101010101" pitchFamily="2" charset="-122"/>
              </a:rPr>
              <a:t>智能控制与信息融合   </a:t>
            </a:r>
            <a:r>
              <a:rPr kumimoji="1" lang="zh-CN" altLang="en-US" sz="2800" dirty="0">
                <a:latin typeface="等线" panose="02010600030101010101" pitchFamily="2" charset="-122"/>
                <a:ea typeface="等线" panose="02010600030101010101" pitchFamily="2" charset="-122"/>
              </a:rPr>
              <a:t>室外智能移动机器人所涉及的关键技术包括移动机器人的控制体系结构、机器人视觉信息的实时处理、车体的定位系统、多传感器信息融合技术，以及路径规划技术与车体控制技术等。</a:t>
            </a:r>
          </a:p>
        </p:txBody>
      </p:sp>
      <p:sp>
        <p:nvSpPr>
          <p:cNvPr id="4" name="灯片编号占位符 3"/>
          <p:cNvSpPr>
            <a:spLocks noGrp="1"/>
          </p:cNvSpPr>
          <p:nvPr>
            <p:ph type="sldNum" sz="quarter" idx="12"/>
          </p:nvPr>
        </p:nvSpPr>
        <p:spPr/>
        <p:txBody>
          <a:bodyPr/>
          <a:lstStyle/>
          <a:p>
            <a:pPr>
              <a:defRPr/>
            </a:pPr>
            <a:fld id="{BB53237C-4F19-4C57-8134-FEDF44A97EBD}" type="slidenum">
              <a:rPr lang="zh-CN" altLang="en-US"/>
              <a:t>10</a:t>
            </a:fld>
            <a:endParaRPr lang="en-US" altLang="zh-CN"/>
          </a:p>
        </p:txBody>
      </p:sp>
    </p:spTree>
  </p:cSld>
  <p:clrMapOvr>
    <a:masterClrMapping/>
  </p:clrMapOvr>
  <p:transition spd="med">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766763" y="314325"/>
            <a:ext cx="9866312" cy="1143000"/>
          </a:xfrm>
        </p:spPr>
        <p:txBody>
          <a:bodyPr/>
          <a:lstStyle/>
          <a:p>
            <a:r>
              <a:rPr lang="zh-CN" altLang="en-US" sz="4400" dirty="0"/>
              <a:t>6.3  高速列车和太空飞行器的智能控制 </a:t>
            </a:r>
          </a:p>
        </p:txBody>
      </p:sp>
      <p:sp>
        <p:nvSpPr>
          <p:cNvPr id="6" name="灯片编号占位符 4"/>
          <p:cNvSpPr>
            <a:spLocks noGrp="1"/>
          </p:cNvSpPr>
          <p:nvPr>
            <p:ph type="sldNum" sz="quarter" idx="10"/>
          </p:nvPr>
        </p:nvSpPr>
        <p:spPr/>
        <p:txBody>
          <a:bodyPr/>
          <a:lstStyle/>
          <a:p>
            <a:pPr>
              <a:defRPr/>
            </a:pPr>
            <a:fld id="{AA3DD0D7-F162-4CA5-BC81-857B4E537A65}" type="slidenum">
              <a:rPr lang="zh-CN" altLang="en-US"/>
              <a:t>11</a:t>
            </a:fld>
            <a:endParaRPr lang="en-US" altLang="zh-CN"/>
          </a:p>
        </p:txBody>
      </p:sp>
      <p:pic>
        <p:nvPicPr>
          <p:cNvPr id="20484" name="Picture 5" descr="春城号"/>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6384032" y="1772816"/>
            <a:ext cx="531495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Rectangle 9"/>
          <p:cNvSpPr>
            <a:spLocks noChangeArrowheads="1"/>
          </p:cNvSpPr>
          <p:nvPr/>
        </p:nvSpPr>
        <p:spPr bwMode="auto">
          <a:xfrm>
            <a:off x="911225" y="1506538"/>
            <a:ext cx="5314950" cy="502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600">
                <a:solidFill>
                  <a:schemeClr val="bg2"/>
                </a:solidFill>
                <a:latin typeface="Times New Roman" panose="02020603050405020304" pitchFamily="18" charset="0"/>
                <a:ea typeface="宋体" panose="02010600030101010101" pitchFamily="2" charset="-122"/>
              </a:defRPr>
            </a:lvl1pPr>
            <a:lvl2pPr marL="742950" indent="-285750" algn="ctr">
              <a:defRPr sz="600">
                <a:solidFill>
                  <a:schemeClr val="bg2"/>
                </a:solidFill>
                <a:latin typeface="Times New Roman" panose="02020603050405020304" pitchFamily="18" charset="0"/>
                <a:ea typeface="宋体" panose="02010600030101010101" pitchFamily="2" charset="-122"/>
              </a:defRPr>
            </a:lvl2pPr>
            <a:lvl3pPr marL="1143000" indent="-228600" algn="ctr">
              <a:defRPr sz="600">
                <a:solidFill>
                  <a:schemeClr val="bg2"/>
                </a:solidFill>
                <a:latin typeface="Times New Roman" panose="02020603050405020304" pitchFamily="18" charset="0"/>
                <a:ea typeface="宋体" panose="02010600030101010101" pitchFamily="2" charset="-122"/>
              </a:defRPr>
            </a:lvl3pPr>
            <a:lvl4pPr marL="1600200" indent="-228600" algn="ctr">
              <a:defRPr sz="600">
                <a:solidFill>
                  <a:schemeClr val="bg2"/>
                </a:solidFill>
                <a:latin typeface="Times New Roman" panose="02020603050405020304" pitchFamily="18" charset="0"/>
                <a:ea typeface="宋体" panose="02010600030101010101" pitchFamily="2" charset="-122"/>
              </a:defRPr>
            </a:lvl4pPr>
            <a:lvl5pPr marL="2057400" indent="-228600" algn="ctr">
              <a:defRPr sz="600">
                <a:solidFill>
                  <a:schemeClr val="bg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9pPr>
          </a:lstStyle>
          <a:p>
            <a:pPr algn="just" eaLnBrk="1" hangingPunct="1">
              <a:lnSpc>
                <a:spcPct val="150000"/>
              </a:lnSpc>
            </a:pPr>
            <a:r>
              <a:rPr kumimoji="1" lang="zh-CN" altLang="en-US" sz="2400" dirty="0">
                <a:solidFill>
                  <a:schemeClr val="tx1"/>
                </a:solidFill>
                <a:latin typeface="等线" panose="02010600030101010101" pitchFamily="2" charset="-122"/>
                <a:ea typeface="等线" panose="02010600030101010101" pitchFamily="2" charset="-122"/>
              </a:rPr>
              <a:t>        采用交流传动技术，流线型头形、轻量化鼓形车体、动力学性能较好的小轮径动力车转向架等，架装了导流板，而控制系统采用</a:t>
            </a:r>
            <a:r>
              <a:rPr kumimoji="1" lang="en-US" altLang="zh-CN" sz="2400" dirty="0">
                <a:solidFill>
                  <a:schemeClr val="tx1"/>
                </a:solidFill>
                <a:latin typeface="等线" panose="02010600030101010101" pitchFamily="2" charset="-122"/>
                <a:ea typeface="等线" panose="02010600030101010101" pitchFamily="2" charset="-122"/>
              </a:rPr>
              <a:t>MITRAC</a:t>
            </a:r>
            <a:r>
              <a:rPr kumimoji="1" lang="zh-CN" altLang="en-US" sz="2400" dirty="0">
                <a:solidFill>
                  <a:schemeClr val="tx1"/>
                </a:solidFill>
                <a:latin typeface="等线" panose="02010600030101010101" pitchFamily="2" charset="-122"/>
                <a:ea typeface="等线" panose="02010600030101010101" pitchFamily="2" charset="-122"/>
              </a:rPr>
              <a:t>分布式微机控制装置等，使该车组技术性能进一步完善和提高。我国高速列车，时速达300多</a:t>
            </a:r>
            <a:r>
              <a:rPr kumimoji="1" lang="en-US" altLang="zh-CN" sz="2400" dirty="0">
                <a:solidFill>
                  <a:schemeClr val="tx1"/>
                </a:solidFill>
                <a:latin typeface="等线" panose="02010600030101010101" pitchFamily="2" charset="-122"/>
                <a:ea typeface="等线" panose="02010600030101010101" pitchFamily="2" charset="-122"/>
              </a:rPr>
              <a:t>km/h。</a:t>
            </a:r>
          </a:p>
          <a:p>
            <a:pPr algn="just" eaLnBrk="1" hangingPunct="1">
              <a:lnSpc>
                <a:spcPct val="150000"/>
              </a:lnSpc>
            </a:pPr>
            <a:r>
              <a:rPr kumimoji="1" lang="en-US" altLang="zh-CN" sz="2400" dirty="0">
                <a:solidFill>
                  <a:schemeClr val="tx2"/>
                </a:solidFill>
                <a:latin typeface="等线" panose="02010600030101010101" pitchFamily="2" charset="-122"/>
                <a:ea typeface="等线" panose="02010600030101010101" pitchFamily="2" charset="-122"/>
              </a:rPr>
              <a:t>        </a:t>
            </a:r>
            <a:r>
              <a:rPr kumimoji="1" lang="zh-CN" altLang="en-US" sz="2400" dirty="0">
                <a:solidFill>
                  <a:schemeClr val="tx2"/>
                </a:solidFill>
                <a:latin typeface="等线" panose="02010600030101010101" pitchFamily="2" charset="-122"/>
                <a:ea typeface="等线" panose="02010600030101010101" pitchFamily="2" charset="-122"/>
              </a:rPr>
              <a:t>磁悬浮高速列车</a:t>
            </a:r>
            <a:r>
              <a:rPr kumimoji="1" lang="zh-CN" altLang="en-US" sz="2400" dirty="0">
                <a:solidFill>
                  <a:schemeClr val="tx1"/>
                </a:solidFill>
                <a:latin typeface="等线" panose="02010600030101010101" pitchFamily="2" charset="-122"/>
                <a:ea typeface="等线" panose="02010600030101010101" pitchFamily="2" charset="-122"/>
              </a:rPr>
              <a:t>已在上海运行，最高速每小时430</a:t>
            </a:r>
            <a:r>
              <a:rPr kumimoji="1" lang="en-US" altLang="zh-CN" sz="2400" dirty="0">
                <a:solidFill>
                  <a:schemeClr val="tx1"/>
                </a:solidFill>
                <a:latin typeface="等线" panose="02010600030101010101" pitchFamily="2" charset="-122"/>
                <a:ea typeface="等线" panose="02010600030101010101" pitchFamily="2" charset="-122"/>
              </a:rPr>
              <a:t>km。</a:t>
            </a:r>
          </a:p>
        </p:txBody>
      </p:sp>
    </p:spTree>
  </p:cSld>
  <p:clrMapOvr>
    <a:masterClrMapping/>
  </p:clrMapOvr>
  <p:transition>
    <p:newsfla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839788" y="333375"/>
            <a:ext cx="7772400" cy="1143000"/>
          </a:xfrm>
        </p:spPr>
        <p:txBody>
          <a:bodyPr/>
          <a:lstStyle/>
          <a:p>
            <a:r>
              <a:rPr lang="zh-CN" altLang="en-US" sz="4400" dirty="0"/>
              <a:t>人类太空飞行与空间站 </a:t>
            </a:r>
          </a:p>
        </p:txBody>
      </p:sp>
      <p:sp>
        <p:nvSpPr>
          <p:cNvPr id="6" name="灯片编号占位符 4"/>
          <p:cNvSpPr>
            <a:spLocks noGrp="1"/>
          </p:cNvSpPr>
          <p:nvPr>
            <p:ph type="sldNum" sz="quarter" idx="10"/>
          </p:nvPr>
        </p:nvSpPr>
        <p:spPr>
          <a:xfrm>
            <a:off x="11505063" y="6487167"/>
            <a:ext cx="1200150" cy="457200"/>
          </a:xfrm>
        </p:spPr>
        <p:txBody>
          <a:bodyPr/>
          <a:lstStyle/>
          <a:p>
            <a:pPr>
              <a:defRPr/>
            </a:pPr>
            <a:fld id="{E563D3CB-30B1-49C7-9FB5-23DFB9BB33D8}" type="slidenum">
              <a:rPr lang="zh-CN" altLang="en-US"/>
              <a:t>12</a:t>
            </a:fld>
            <a:endParaRPr lang="en-US" altLang="zh-CN"/>
          </a:p>
        </p:txBody>
      </p:sp>
      <p:sp>
        <p:nvSpPr>
          <p:cNvPr id="21509" name="Rectangle 7"/>
          <p:cNvSpPr>
            <a:spLocks noChangeArrowheads="1"/>
          </p:cNvSpPr>
          <p:nvPr/>
        </p:nvSpPr>
        <p:spPr bwMode="auto">
          <a:xfrm>
            <a:off x="1127125" y="1879600"/>
            <a:ext cx="4038600" cy="225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600">
                <a:solidFill>
                  <a:schemeClr val="bg2"/>
                </a:solidFill>
                <a:latin typeface="Times New Roman" panose="02020603050405020304" pitchFamily="18" charset="0"/>
                <a:ea typeface="宋体" panose="02010600030101010101" pitchFamily="2" charset="-122"/>
              </a:defRPr>
            </a:lvl1pPr>
            <a:lvl2pPr marL="742950" indent="-285750" algn="ctr">
              <a:defRPr sz="600">
                <a:solidFill>
                  <a:schemeClr val="bg2"/>
                </a:solidFill>
                <a:latin typeface="Times New Roman" panose="02020603050405020304" pitchFamily="18" charset="0"/>
                <a:ea typeface="宋体" panose="02010600030101010101" pitchFamily="2" charset="-122"/>
              </a:defRPr>
            </a:lvl2pPr>
            <a:lvl3pPr marL="1143000" indent="-228600" algn="ctr">
              <a:defRPr sz="600">
                <a:solidFill>
                  <a:schemeClr val="bg2"/>
                </a:solidFill>
                <a:latin typeface="Times New Roman" panose="02020603050405020304" pitchFamily="18" charset="0"/>
                <a:ea typeface="宋体" panose="02010600030101010101" pitchFamily="2" charset="-122"/>
              </a:defRPr>
            </a:lvl3pPr>
            <a:lvl4pPr marL="1600200" indent="-228600" algn="ctr">
              <a:defRPr sz="600">
                <a:solidFill>
                  <a:schemeClr val="bg2"/>
                </a:solidFill>
                <a:latin typeface="Times New Roman" panose="02020603050405020304" pitchFamily="18" charset="0"/>
                <a:ea typeface="宋体" panose="02010600030101010101" pitchFamily="2" charset="-122"/>
              </a:defRPr>
            </a:lvl4pPr>
            <a:lvl5pPr marL="2057400" indent="-228600" algn="ctr">
              <a:defRPr sz="600">
                <a:solidFill>
                  <a:schemeClr val="bg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9pPr>
          </a:lstStyle>
          <a:p>
            <a:pPr algn="l" eaLnBrk="1" hangingPunct="1">
              <a:lnSpc>
                <a:spcPct val="150000"/>
              </a:lnSpc>
            </a:pPr>
            <a:r>
              <a:rPr kumimoji="1" lang="en-US" altLang="zh-CN" sz="2400" dirty="0">
                <a:solidFill>
                  <a:schemeClr val="tx1"/>
                </a:solidFill>
                <a:latin typeface="等线" panose="02010600030101010101" pitchFamily="2" charset="-122"/>
                <a:ea typeface="等线" panose="02010600030101010101" pitchFamily="2" charset="-122"/>
              </a:rPr>
              <a:t>        </a:t>
            </a:r>
            <a:r>
              <a:rPr kumimoji="1" lang="en-US" altLang="zh-CN" sz="2400" dirty="0">
                <a:solidFill>
                  <a:schemeClr val="tx2"/>
                </a:solidFill>
                <a:latin typeface="等线" panose="02010600030101010101" pitchFamily="2" charset="-122"/>
                <a:ea typeface="等线" panose="02010600030101010101" pitchFamily="2" charset="-122"/>
              </a:rPr>
              <a:t>α</a:t>
            </a:r>
            <a:r>
              <a:rPr kumimoji="1" lang="zh-CN" altLang="en-US" sz="2400" dirty="0">
                <a:solidFill>
                  <a:schemeClr val="tx2"/>
                </a:solidFill>
                <a:latin typeface="等线" panose="02010600030101010101" pitchFamily="2" charset="-122"/>
                <a:ea typeface="等线" panose="02010600030101010101" pitchFamily="2" charset="-122"/>
              </a:rPr>
              <a:t>国际空间站</a:t>
            </a:r>
            <a:r>
              <a:rPr kumimoji="1" lang="zh-CN" altLang="en-US" sz="2400" dirty="0">
                <a:solidFill>
                  <a:schemeClr val="tx1"/>
                </a:solidFill>
                <a:latin typeface="等线" panose="02010600030101010101" pitchFamily="2" charset="-122"/>
                <a:ea typeface="等线" panose="02010600030101010101" pitchFamily="2" charset="-122"/>
              </a:rPr>
              <a:t>是一座有两个足球场大小的空间站，是人类历史上第一个完备的太空实验室。</a:t>
            </a:r>
          </a:p>
        </p:txBody>
      </p:sp>
      <p:sp>
        <p:nvSpPr>
          <p:cNvPr id="21510" name="Text Box 8"/>
          <p:cNvSpPr txBox="1">
            <a:spLocks noChangeArrowheads="1"/>
          </p:cNvSpPr>
          <p:nvPr/>
        </p:nvSpPr>
        <p:spPr bwMode="auto">
          <a:xfrm>
            <a:off x="1487488" y="4511675"/>
            <a:ext cx="388620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ctr">
              <a:defRPr sz="600">
                <a:solidFill>
                  <a:schemeClr val="bg2"/>
                </a:solidFill>
                <a:latin typeface="Times New Roman" panose="02020603050405020304" pitchFamily="18" charset="0"/>
                <a:ea typeface="宋体" panose="02010600030101010101" pitchFamily="2" charset="-122"/>
              </a:defRPr>
            </a:lvl1pPr>
            <a:lvl2pPr marL="742950" indent="-285750" algn="ctr">
              <a:defRPr sz="600">
                <a:solidFill>
                  <a:schemeClr val="bg2"/>
                </a:solidFill>
                <a:latin typeface="Times New Roman" panose="02020603050405020304" pitchFamily="18" charset="0"/>
                <a:ea typeface="宋体" panose="02010600030101010101" pitchFamily="2" charset="-122"/>
              </a:defRPr>
            </a:lvl2pPr>
            <a:lvl3pPr marL="1143000" indent="-228600" algn="ctr">
              <a:defRPr sz="600">
                <a:solidFill>
                  <a:schemeClr val="bg2"/>
                </a:solidFill>
                <a:latin typeface="Times New Roman" panose="02020603050405020304" pitchFamily="18" charset="0"/>
                <a:ea typeface="宋体" panose="02010600030101010101" pitchFamily="2" charset="-122"/>
              </a:defRPr>
            </a:lvl3pPr>
            <a:lvl4pPr marL="1600200" indent="-228600" algn="ctr">
              <a:defRPr sz="600">
                <a:solidFill>
                  <a:schemeClr val="bg2"/>
                </a:solidFill>
                <a:latin typeface="Times New Roman" panose="02020603050405020304" pitchFamily="18" charset="0"/>
                <a:ea typeface="宋体" panose="02010600030101010101" pitchFamily="2" charset="-122"/>
              </a:defRPr>
            </a:lvl4pPr>
            <a:lvl5pPr marL="2057400" indent="-228600" algn="ctr">
              <a:defRPr sz="600">
                <a:solidFill>
                  <a:schemeClr val="bg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9pPr>
          </a:lstStyle>
          <a:p>
            <a:pPr algn="l" eaLnBrk="1" hangingPunct="1">
              <a:spcBef>
                <a:spcPct val="50000"/>
              </a:spcBef>
              <a:buFont typeface="Wingdings" panose="05000000000000000000" pitchFamily="2" charset="2"/>
              <a:buChar char="u"/>
            </a:pPr>
            <a:r>
              <a:rPr kumimoji="1" lang="zh-CN" altLang="en-US" sz="2400" b="1" dirty="0">
                <a:solidFill>
                  <a:schemeClr val="tx2"/>
                </a:solidFill>
                <a:latin typeface="等线" panose="02010600030101010101" pitchFamily="2" charset="-122"/>
                <a:ea typeface="等线" panose="02010600030101010101" pitchFamily="2" charset="-122"/>
              </a:rPr>
              <a:t>神舟号载人飞船</a:t>
            </a:r>
            <a:endParaRPr kumimoji="1" lang="en-US" altLang="zh-CN" sz="2400" b="1" dirty="0">
              <a:solidFill>
                <a:schemeClr val="tx2"/>
              </a:solidFill>
              <a:latin typeface="等线" panose="02010600030101010101" pitchFamily="2" charset="-122"/>
              <a:ea typeface="等线" panose="02010600030101010101" pitchFamily="2" charset="-122"/>
            </a:endParaRPr>
          </a:p>
          <a:p>
            <a:pPr algn="l" eaLnBrk="1" hangingPunct="1">
              <a:spcBef>
                <a:spcPct val="50000"/>
              </a:spcBef>
              <a:buFont typeface="Wingdings" panose="05000000000000000000" pitchFamily="2" charset="2"/>
              <a:buChar char="u"/>
            </a:pPr>
            <a:r>
              <a:rPr kumimoji="1" lang="zh-CN" altLang="en-US" sz="2400" b="1" dirty="0">
                <a:solidFill>
                  <a:schemeClr val="tx2"/>
                </a:solidFill>
                <a:latin typeface="等线" panose="02010600030101010101" pitchFamily="2" charset="-122"/>
                <a:ea typeface="等线" panose="02010600030101010101" pitchFamily="2" charset="-122"/>
              </a:rPr>
              <a:t>嫦娥登月飞船</a:t>
            </a:r>
            <a:endParaRPr kumimoji="1" lang="en-US" altLang="zh-CN" sz="2400" b="1" dirty="0">
              <a:solidFill>
                <a:schemeClr val="tx2"/>
              </a:solidFill>
              <a:latin typeface="等线" panose="02010600030101010101" pitchFamily="2" charset="-122"/>
              <a:ea typeface="等线" panose="02010600030101010101" pitchFamily="2" charset="-122"/>
            </a:endParaRPr>
          </a:p>
          <a:p>
            <a:pPr algn="l" eaLnBrk="1" hangingPunct="1">
              <a:spcBef>
                <a:spcPct val="50000"/>
              </a:spcBef>
              <a:buFont typeface="Wingdings" panose="05000000000000000000" pitchFamily="2" charset="2"/>
              <a:buChar char="u"/>
            </a:pPr>
            <a:r>
              <a:rPr kumimoji="1" lang="zh-CN" altLang="en-US" sz="2400" b="1" dirty="0">
                <a:solidFill>
                  <a:schemeClr val="tx2"/>
                </a:solidFill>
                <a:latin typeface="等线" panose="02010600030101010101" pitchFamily="2" charset="-122"/>
                <a:ea typeface="等线" panose="02010600030101010101" pitchFamily="2" charset="-122"/>
              </a:rPr>
              <a:t>中国空间站</a:t>
            </a:r>
            <a:endParaRPr kumimoji="1" lang="zh-CN" altLang="en-US" sz="1600" dirty="0">
              <a:solidFill>
                <a:schemeClr val="tx2"/>
              </a:solidFill>
              <a:latin typeface="等线" panose="02010600030101010101" pitchFamily="2" charset="-122"/>
              <a:ea typeface="等线" panose="02010600030101010101" pitchFamily="2" charset="-122"/>
            </a:endParaRPr>
          </a:p>
        </p:txBody>
      </p:sp>
      <p:grpSp>
        <p:nvGrpSpPr>
          <p:cNvPr id="12" name="组合 11">
            <a:extLst>
              <a:ext uri="{FF2B5EF4-FFF2-40B4-BE49-F238E27FC236}">
                <a16:creationId xmlns:a16="http://schemas.microsoft.com/office/drawing/2014/main" id="{AACD47B9-8B63-4067-AB72-40D9D4DE4EC9}"/>
              </a:ext>
            </a:extLst>
          </p:cNvPr>
          <p:cNvGrpSpPr/>
          <p:nvPr/>
        </p:nvGrpSpPr>
        <p:grpSpPr>
          <a:xfrm>
            <a:off x="5163654" y="1737367"/>
            <a:ext cx="6683829" cy="4978400"/>
            <a:chOff x="5163654" y="1737367"/>
            <a:chExt cx="6683829" cy="4978400"/>
          </a:xfrm>
        </p:grpSpPr>
        <p:pic>
          <p:nvPicPr>
            <p:cNvPr id="11" name="图片 10">
              <a:extLst>
                <a:ext uri="{FF2B5EF4-FFF2-40B4-BE49-F238E27FC236}">
                  <a16:creationId xmlns:a16="http://schemas.microsoft.com/office/drawing/2014/main" id="{E67DDB57-33D2-4304-9DEA-704AE97FA949}"/>
                </a:ext>
              </a:extLst>
            </p:cNvPr>
            <p:cNvPicPr>
              <a:picLocks noChangeAspect="1"/>
            </p:cNvPicPr>
            <p:nvPr/>
          </p:nvPicPr>
          <p:blipFill>
            <a:blip r:embed="rId2"/>
            <a:stretch>
              <a:fillRect/>
            </a:stretch>
          </p:blipFill>
          <p:spPr>
            <a:xfrm>
              <a:off x="5163654" y="4464692"/>
              <a:ext cx="3080490" cy="2240944"/>
            </a:xfrm>
            <a:prstGeom prst="rect">
              <a:avLst/>
            </a:prstGeom>
          </p:spPr>
        </p:pic>
        <p:grpSp>
          <p:nvGrpSpPr>
            <p:cNvPr id="5" name="组合 4">
              <a:extLst>
                <a:ext uri="{FF2B5EF4-FFF2-40B4-BE49-F238E27FC236}">
                  <a16:creationId xmlns:a16="http://schemas.microsoft.com/office/drawing/2014/main" id="{5E0F44B9-4D60-4C93-972C-4B29850FF3AD}"/>
                </a:ext>
              </a:extLst>
            </p:cNvPr>
            <p:cNvGrpSpPr/>
            <p:nvPr/>
          </p:nvGrpSpPr>
          <p:grpSpPr>
            <a:xfrm>
              <a:off x="8112224" y="1737367"/>
              <a:ext cx="3735259" cy="4978400"/>
              <a:chOff x="6969253" y="1772816"/>
              <a:chExt cx="3735259" cy="4978400"/>
            </a:xfrm>
          </p:grpSpPr>
          <p:pic>
            <p:nvPicPr>
              <p:cNvPr id="3" name="图片 2">
                <a:extLst>
                  <a:ext uri="{FF2B5EF4-FFF2-40B4-BE49-F238E27FC236}">
                    <a16:creationId xmlns:a16="http://schemas.microsoft.com/office/drawing/2014/main" id="{4E2F5574-0216-4804-A33F-9D329CA149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69253" y="1772816"/>
                <a:ext cx="3735259" cy="4978400"/>
              </a:xfrm>
              <a:prstGeom prst="rect">
                <a:avLst/>
              </a:prstGeom>
            </p:spPr>
          </p:pic>
          <p:sp>
            <p:nvSpPr>
              <p:cNvPr id="10" name="文本框 9">
                <a:extLst>
                  <a:ext uri="{FF2B5EF4-FFF2-40B4-BE49-F238E27FC236}">
                    <a16:creationId xmlns:a16="http://schemas.microsoft.com/office/drawing/2014/main" id="{963C8FFF-06C0-45E1-A499-74B73F926748}"/>
                  </a:ext>
                </a:extLst>
              </p:cNvPr>
              <p:cNvSpPr txBox="1"/>
              <p:nvPr/>
            </p:nvSpPr>
            <p:spPr>
              <a:xfrm flipH="1">
                <a:off x="7617325" y="2219223"/>
                <a:ext cx="2736304" cy="461665"/>
              </a:xfrm>
              <a:prstGeom prst="rect">
                <a:avLst/>
              </a:prstGeom>
              <a:noFill/>
            </p:spPr>
            <p:txBody>
              <a:bodyPr wrap="square">
                <a:spAutoFit/>
              </a:bodyPr>
              <a:lstStyle/>
              <a:p>
                <a:pPr marL="0" marR="0" lvl="0" indent="0" algn="ctr" defTabSz="914400" rtl="0" eaLnBrk="1" fontAlgn="base" latinLnBrk="0" hangingPunct="1">
                  <a:lnSpc>
                    <a:spcPct val="100000"/>
                  </a:lnSpc>
                  <a:spcBef>
                    <a:spcPct val="50000"/>
                  </a:spcBef>
                  <a:spcAft>
                    <a:spcPct val="0"/>
                  </a:spcAft>
                  <a:buClrTx/>
                  <a:buSzTx/>
                  <a:tabLst/>
                  <a:defRPr/>
                </a:pPr>
                <a:r>
                  <a:rPr kumimoji="1" lang="zh-CN" altLang="en-US" sz="2400" b="1" i="0" u="none" strike="noStrike" kern="1200" cap="none" spc="0" normalizeH="0" baseline="0" noProof="0" dirty="0">
                    <a:ln>
                      <a:noFill/>
                    </a:ln>
                    <a:solidFill>
                      <a:srgbClr val="330033"/>
                    </a:solidFill>
                    <a:effectLst/>
                    <a:uLnTx/>
                    <a:uFillTx/>
                    <a:latin typeface="等线" panose="02010600030101010101" pitchFamily="2" charset="-122"/>
                    <a:ea typeface="等线" panose="02010600030101010101" pitchFamily="2" charset="-122"/>
                    <a:cs typeface="+mn-cs"/>
                  </a:rPr>
                  <a:t>中国</a:t>
                </a:r>
                <a:r>
                  <a:rPr kumimoji="1" lang="zh-CN" altLang="en-US" sz="2400" b="1" dirty="0">
                    <a:solidFill>
                      <a:srgbClr val="330033"/>
                    </a:solidFill>
                    <a:latin typeface="等线" panose="02010600030101010101" pitchFamily="2" charset="-122"/>
                    <a:ea typeface="等线" panose="02010600030101010101" pitchFamily="2" charset="-122"/>
                  </a:rPr>
                  <a:t>空间站</a:t>
                </a:r>
                <a:r>
                  <a:rPr kumimoji="1" lang="zh-CN" altLang="en-US" sz="2400" b="1" i="0" u="none" strike="noStrike" kern="1200" cap="none" spc="0" normalizeH="0" baseline="0" noProof="0" dirty="0">
                    <a:ln>
                      <a:noFill/>
                    </a:ln>
                    <a:solidFill>
                      <a:srgbClr val="330033"/>
                    </a:solidFill>
                    <a:effectLst/>
                    <a:uLnTx/>
                    <a:uFillTx/>
                    <a:latin typeface="等线" panose="02010600030101010101" pitchFamily="2" charset="-122"/>
                    <a:ea typeface="等线" panose="02010600030101010101" pitchFamily="2" charset="-122"/>
                    <a:cs typeface="+mn-cs"/>
                  </a:rPr>
                  <a:t> </a:t>
                </a:r>
                <a:r>
                  <a:rPr kumimoji="1" lang="en-US" altLang="zh-CN" sz="2400" b="1" dirty="0">
                    <a:solidFill>
                      <a:srgbClr val="330033"/>
                    </a:solidFill>
                    <a:latin typeface="等线" panose="02010600030101010101" pitchFamily="2" charset="-122"/>
                    <a:ea typeface="等线" panose="02010600030101010101" pitchFamily="2" charset="-122"/>
                  </a:rPr>
                  <a:t>1:90</a:t>
                </a:r>
                <a:endParaRPr kumimoji="1" lang="zh-CN" altLang="en-US" sz="1600" b="0" i="0" u="none" strike="noStrike" kern="1200" cap="none" spc="0" normalizeH="0" baseline="0" noProof="0" dirty="0">
                  <a:ln>
                    <a:noFill/>
                  </a:ln>
                  <a:solidFill>
                    <a:srgbClr val="330033"/>
                  </a:solidFill>
                  <a:effectLst/>
                  <a:uLnTx/>
                  <a:uFillTx/>
                  <a:latin typeface="等线" panose="02010600030101010101" pitchFamily="2" charset="-122"/>
                  <a:ea typeface="等线" panose="02010600030101010101" pitchFamily="2" charset="-122"/>
                  <a:cs typeface="+mn-cs"/>
                </a:endParaRPr>
              </a:p>
            </p:txBody>
          </p:sp>
        </p:grpSp>
        <p:pic>
          <p:nvPicPr>
            <p:cNvPr id="8" name="图片 7">
              <a:extLst>
                <a:ext uri="{FF2B5EF4-FFF2-40B4-BE49-F238E27FC236}">
                  <a16:creationId xmlns:a16="http://schemas.microsoft.com/office/drawing/2014/main" id="{53845C5E-27E1-41B8-92F0-CFA86F0E8989}"/>
                </a:ext>
              </a:extLst>
            </p:cNvPr>
            <p:cNvPicPr>
              <a:picLocks noChangeAspect="1"/>
            </p:cNvPicPr>
            <p:nvPr/>
          </p:nvPicPr>
          <p:blipFill>
            <a:blip r:embed="rId4"/>
            <a:stretch>
              <a:fillRect/>
            </a:stretch>
          </p:blipFill>
          <p:spPr>
            <a:xfrm>
              <a:off x="5163654" y="1737367"/>
              <a:ext cx="2959195" cy="2744653"/>
            </a:xfrm>
            <a:prstGeom prst="rect">
              <a:avLst/>
            </a:prstGeom>
          </p:spPr>
        </p:pic>
      </p:grpSp>
    </p:spTree>
  </p:cSld>
  <p:clrMapOvr>
    <a:masterClrMapping/>
  </p:clrMapOvr>
  <p:transition>
    <p:newsfla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839788" y="631825"/>
            <a:ext cx="7772400" cy="792163"/>
          </a:xfrm>
        </p:spPr>
        <p:txBody>
          <a:bodyPr/>
          <a:lstStyle/>
          <a:p>
            <a:r>
              <a:rPr lang="zh-CN" altLang="en-US" sz="4400" dirty="0"/>
              <a:t> 6.4  虚拟现实技术</a:t>
            </a:r>
          </a:p>
        </p:txBody>
      </p:sp>
      <p:sp>
        <p:nvSpPr>
          <p:cNvPr id="8" name="灯片编号占位符 4"/>
          <p:cNvSpPr>
            <a:spLocks noGrp="1"/>
          </p:cNvSpPr>
          <p:nvPr>
            <p:ph type="sldNum" sz="quarter" idx="10"/>
          </p:nvPr>
        </p:nvSpPr>
        <p:spPr/>
        <p:txBody>
          <a:bodyPr/>
          <a:lstStyle/>
          <a:p>
            <a:pPr>
              <a:defRPr/>
            </a:pPr>
            <a:fld id="{02F98157-F0D7-40E2-BC9F-2C620CCD26DE}" type="slidenum">
              <a:rPr lang="zh-CN" altLang="en-US"/>
              <a:t>13</a:t>
            </a:fld>
            <a:endParaRPr lang="en-US" altLang="zh-CN"/>
          </a:p>
        </p:txBody>
      </p:sp>
      <p:pic>
        <p:nvPicPr>
          <p:cNvPr id="22532" name="Picture 9"/>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7181850" y="1633538"/>
            <a:ext cx="44196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Rectangle 10"/>
          <p:cNvSpPr>
            <a:spLocks noChangeArrowheads="1"/>
          </p:cNvSpPr>
          <p:nvPr/>
        </p:nvSpPr>
        <p:spPr bwMode="auto">
          <a:xfrm>
            <a:off x="982663" y="1571625"/>
            <a:ext cx="5400675" cy="226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600">
                <a:solidFill>
                  <a:schemeClr val="bg2"/>
                </a:solidFill>
                <a:latin typeface="Times New Roman" panose="02020603050405020304" pitchFamily="18" charset="0"/>
                <a:ea typeface="宋体" panose="02010600030101010101" pitchFamily="2" charset="-122"/>
              </a:defRPr>
            </a:lvl1pPr>
            <a:lvl2pPr marL="742950" indent="-285750" algn="ctr">
              <a:defRPr sz="600">
                <a:solidFill>
                  <a:schemeClr val="bg2"/>
                </a:solidFill>
                <a:latin typeface="Times New Roman" panose="02020603050405020304" pitchFamily="18" charset="0"/>
                <a:ea typeface="宋体" panose="02010600030101010101" pitchFamily="2" charset="-122"/>
              </a:defRPr>
            </a:lvl2pPr>
            <a:lvl3pPr marL="1143000" indent="-228600" algn="ctr">
              <a:defRPr sz="600">
                <a:solidFill>
                  <a:schemeClr val="bg2"/>
                </a:solidFill>
                <a:latin typeface="Times New Roman" panose="02020603050405020304" pitchFamily="18" charset="0"/>
                <a:ea typeface="宋体" panose="02010600030101010101" pitchFamily="2" charset="-122"/>
              </a:defRPr>
            </a:lvl3pPr>
            <a:lvl4pPr marL="1600200" indent="-228600" algn="ctr">
              <a:defRPr sz="600">
                <a:solidFill>
                  <a:schemeClr val="bg2"/>
                </a:solidFill>
                <a:latin typeface="Times New Roman" panose="02020603050405020304" pitchFamily="18" charset="0"/>
                <a:ea typeface="宋体" panose="02010600030101010101" pitchFamily="2" charset="-122"/>
              </a:defRPr>
            </a:lvl4pPr>
            <a:lvl5pPr marL="2057400" indent="-228600" algn="ctr">
              <a:defRPr sz="600">
                <a:solidFill>
                  <a:schemeClr val="bg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9pPr>
          </a:lstStyle>
          <a:p>
            <a:pPr algn="l" eaLnBrk="1" hangingPunct="1"/>
            <a:r>
              <a:rPr kumimoji="1" lang="zh-CN" altLang="en-US" sz="2400">
                <a:solidFill>
                  <a:schemeClr val="tx2"/>
                </a:solidFill>
                <a:latin typeface="等线" panose="02010600030101010101" pitchFamily="2" charset="-122"/>
                <a:ea typeface="等线" panose="02010600030101010101" pitchFamily="2" charset="-122"/>
              </a:rPr>
              <a:t>常用的虚拟现实系统</a:t>
            </a:r>
          </a:p>
          <a:p>
            <a:pPr algn="l" eaLnBrk="1" hangingPunct="1">
              <a:lnSpc>
                <a:spcPct val="125000"/>
              </a:lnSpc>
            </a:pPr>
            <a:r>
              <a:rPr kumimoji="1" lang="zh-CN" altLang="en-US" sz="2400">
                <a:solidFill>
                  <a:schemeClr val="tx1"/>
                </a:solidFill>
                <a:latin typeface="等线" panose="02010600030101010101" pitchFamily="2" charset="-122"/>
                <a:ea typeface="等线" panose="02010600030101010101" pitchFamily="2" charset="-122"/>
              </a:rPr>
              <a:t>（1）飞行仿真系统 </a:t>
            </a:r>
          </a:p>
          <a:p>
            <a:pPr algn="l" eaLnBrk="1" hangingPunct="1">
              <a:lnSpc>
                <a:spcPct val="125000"/>
              </a:lnSpc>
            </a:pPr>
            <a:r>
              <a:rPr kumimoji="1" lang="zh-CN" altLang="en-US" sz="2400">
                <a:solidFill>
                  <a:schemeClr val="tx1"/>
                </a:solidFill>
                <a:latin typeface="等线" panose="02010600030101010101" pitchFamily="2" charset="-122"/>
                <a:ea typeface="等线" panose="02010600030101010101" pitchFamily="2" charset="-122"/>
              </a:rPr>
              <a:t>（2）作战仿真系统</a:t>
            </a:r>
          </a:p>
          <a:p>
            <a:pPr algn="l" eaLnBrk="1" hangingPunct="1">
              <a:lnSpc>
                <a:spcPct val="125000"/>
              </a:lnSpc>
            </a:pPr>
            <a:r>
              <a:rPr kumimoji="1" lang="zh-CN" altLang="en-US" sz="2400">
                <a:solidFill>
                  <a:schemeClr val="tx1"/>
                </a:solidFill>
                <a:latin typeface="等线" panose="02010600030101010101" pitchFamily="2" charset="-122"/>
                <a:ea typeface="等线" panose="02010600030101010101" pitchFamily="2" charset="-122"/>
              </a:rPr>
              <a:t>（3）与虚拟生物对话 </a:t>
            </a:r>
          </a:p>
          <a:p>
            <a:pPr algn="l" eaLnBrk="1" hangingPunct="1">
              <a:lnSpc>
                <a:spcPct val="125000"/>
              </a:lnSpc>
            </a:pPr>
            <a:r>
              <a:rPr kumimoji="1" lang="zh-CN" altLang="en-US" sz="2400">
                <a:solidFill>
                  <a:schemeClr val="tx1"/>
                </a:solidFill>
                <a:latin typeface="等线" panose="02010600030101010101" pitchFamily="2" charset="-122"/>
                <a:ea typeface="等线" panose="02010600030101010101" pitchFamily="2" charset="-122"/>
              </a:rPr>
              <a:t>（4）用于遥控机器人的遥现技术</a:t>
            </a:r>
          </a:p>
        </p:txBody>
      </p:sp>
      <p:sp>
        <p:nvSpPr>
          <p:cNvPr id="22534" name="Rectangle 12"/>
          <p:cNvSpPr>
            <a:spLocks noChangeArrowheads="1"/>
          </p:cNvSpPr>
          <p:nvPr/>
        </p:nvSpPr>
        <p:spPr bwMode="auto">
          <a:xfrm>
            <a:off x="982663" y="4148138"/>
            <a:ext cx="5761037" cy="225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600">
                <a:solidFill>
                  <a:schemeClr val="bg2"/>
                </a:solidFill>
                <a:latin typeface="Times New Roman" panose="02020603050405020304" pitchFamily="18" charset="0"/>
                <a:ea typeface="宋体" panose="02010600030101010101" pitchFamily="2" charset="-122"/>
              </a:defRPr>
            </a:lvl1pPr>
            <a:lvl2pPr marL="742950" indent="-285750" algn="ctr">
              <a:defRPr sz="600">
                <a:solidFill>
                  <a:schemeClr val="bg2"/>
                </a:solidFill>
                <a:latin typeface="Times New Roman" panose="02020603050405020304" pitchFamily="18" charset="0"/>
                <a:ea typeface="宋体" panose="02010600030101010101" pitchFamily="2" charset="-122"/>
              </a:defRPr>
            </a:lvl2pPr>
            <a:lvl3pPr marL="1143000" indent="-228600" algn="ctr">
              <a:defRPr sz="600">
                <a:solidFill>
                  <a:schemeClr val="bg2"/>
                </a:solidFill>
                <a:latin typeface="Times New Roman" panose="02020603050405020304" pitchFamily="18" charset="0"/>
                <a:ea typeface="宋体" panose="02010600030101010101" pitchFamily="2" charset="-122"/>
              </a:defRPr>
            </a:lvl3pPr>
            <a:lvl4pPr marL="1600200" indent="-228600" algn="ctr">
              <a:defRPr sz="600">
                <a:solidFill>
                  <a:schemeClr val="bg2"/>
                </a:solidFill>
                <a:latin typeface="Times New Roman" panose="02020603050405020304" pitchFamily="18" charset="0"/>
                <a:ea typeface="宋体" panose="02010600030101010101" pitchFamily="2" charset="-122"/>
              </a:defRPr>
            </a:lvl4pPr>
            <a:lvl5pPr marL="2057400" indent="-228600" algn="ctr">
              <a:defRPr sz="600">
                <a:solidFill>
                  <a:schemeClr val="bg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9pPr>
          </a:lstStyle>
          <a:p>
            <a:pPr algn="l" eaLnBrk="1" hangingPunct="1">
              <a:lnSpc>
                <a:spcPct val="150000"/>
              </a:lnSpc>
            </a:pPr>
            <a:r>
              <a:rPr kumimoji="1" lang="zh-CN" altLang="en-US" sz="2400" b="1">
                <a:solidFill>
                  <a:schemeClr val="tx2"/>
                </a:solidFill>
                <a:latin typeface="等线" panose="02010600030101010101" pitchFamily="2" charset="-122"/>
                <a:ea typeface="等线" panose="02010600030101010101" pitchFamily="2" charset="-122"/>
              </a:rPr>
              <a:t>虚拟现实涉及的自动化关键技术:</a:t>
            </a:r>
            <a:r>
              <a:rPr kumimoji="1" lang="zh-CN" altLang="en-US" sz="2400" b="1">
                <a:solidFill>
                  <a:schemeClr val="tx1"/>
                </a:solidFill>
                <a:latin typeface="等线" panose="02010600030101010101" pitchFamily="2" charset="-122"/>
                <a:ea typeface="等线" panose="02010600030101010101" pitchFamily="2" charset="-122"/>
              </a:rPr>
              <a:t>  </a:t>
            </a:r>
            <a:endParaRPr kumimoji="1" lang="en-US" altLang="zh-CN" sz="2400" b="1">
              <a:solidFill>
                <a:schemeClr val="tx1"/>
              </a:solidFill>
              <a:latin typeface="等线" panose="02010600030101010101" pitchFamily="2" charset="-122"/>
              <a:ea typeface="等线" panose="02010600030101010101" pitchFamily="2" charset="-122"/>
            </a:endParaRPr>
          </a:p>
          <a:p>
            <a:pPr algn="l" eaLnBrk="1" hangingPunct="1">
              <a:lnSpc>
                <a:spcPct val="150000"/>
              </a:lnSpc>
            </a:pPr>
            <a:r>
              <a:rPr kumimoji="1" lang="en-US" altLang="zh-CN" sz="2400" b="1">
                <a:solidFill>
                  <a:schemeClr val="tx1"/>
                </a:solidFill>
                <a:latin typeface="等线" panose="02010600030101010101" pitchFamily="2" charset="-122"/>
                <a:ea typeface="等线" panose="02010600030101010101" pitchFamily="2" charset="-122"/>
              </a:rPr>
              <a:t>	</a:t>
            </a:r>
            <a:r>
              <a:rPr kumimoji="1" lang="zh-CN" altLang="en-US" sz="2400" b="1">
                <a:solidFill>
                  <a:schemeClr val="tx1"/>
                </a:solidFill>
                <a:latin typeface="等线" panose="02010600030101010101" pitchFamily="2" charset="-122"/>
                <a:ea typeface="等线" panose="02010600030101010101" pitchFamily="2" charset="-122"/>
              </a:rPr>
              <a:t>动态环境建模技术 、实时三维图形生成技术 、立体显示和传感器技术 、应用系统开发工具 、系统集成技术 等</a:t>
            </a:r>
          </a:p>
        </p:txBody>
      </p:sp>
    </p:spTree>
  </p:cSld>
  <p:clrMapOvr>
    <a:masterClrMapping/>
  </p:clrMapOvr>
  <p:transition>
    <p:newsfla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839788" y="333375"/>
            <a:ext cx="8496572" cy="1143000"/>
          </a:xfrm>
        </p:spPr>
        <p:txBody>
          <a:bodyPr/>
          <a:lstStyle/>
          <a:p>
            <a:r>
              <a:rPr lang="zh-CN" altLang="en-US" sz="4400" dirty="0"/>
              <a:t>6.5  高超声速飞行器和预警飞机</a:t>
            </a:r>
          </a:p>
        </p:txBody>
      </p:sp>
      <p:sp>
        <p:nvSpPr>
          <p:cNvPr id="6" name="灯片编号占位符 4"/>
          <p:cNvSpPr>
            <a:spLocks noGrp="1"/>
          </p:cNvSpPr>
          <p:nvPr>
            <p:ph type="sldNum" sz="quarter" idx="10"/>
          </p:nvPr>
        </p:nvSpPr>
        <p:spPr/>
        <p:txBody>
          <a:bodyPr/>
          <a:lstStyle/>
          <a:p>
            <a:pPr>
              <a:defRPr/>
            </a:pPr>
            <a:fld id="{95C9CE3F-1532-488E-92F2-0C0F855D0BC7}" type="slidenum">
              <a:rPr lang="zh-CN" altLang="en-US"/>
              <a:t>14</a:t>
            </a:fld>
            <a:endParaRPr lang="en-US" altLang="zh-CN"/>
          </a:p>
        </p:txBody>
      </p:sp>
      <p:sp>
        <p:nvSpPr>
          <p:cNvPr id="23557" name="Rectangle 7"/>
          <p:cNvSpPr>
            <a:spLocks noChangeArrowheads="1"/>
          </p:cNvSpPr>
          <p:nvPr/>
        </p:nvSpPr>
        <p:spPr bwMode="auto">
          <a:xfrm>
            <a:off x="839788" y="1497013"/>
            <a:ext cx="5457825" cy="523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63480" bIns="63480">
            <a:spAutoFit/>
          </a:bodyPr>
          <a:lstStyle>
            <a:lvl1pPr algn="ctr">
              <a:defRPr sz="600">
                <a:solidFill>
                  <a:schemeClr val="bg2"/>
                </a:solidFill>
                <a:latin typeface="Times New Roman" panose="02020603050405020304" pitchFamily="18" charset="0"/>
                <a:ea typeface="宋体" panose="02010600030101010101" pitchFamily="2" charset="-122"/>
              </a:defRPr>
            </a:lvl1pPr>
            <a:lvl2pPr marL="742950" indent="-285750" algn="ctr">
              <a:defRPr sz="600">
                <a:solidFill>
                  <a:schemeClr val="bg2"/>
                </a:solidFill>
                <a:latin typeface="Times New Roman" panose="02020603050405020304" pitchFamily="18" charset="0"/>
                <a:ea typeface="宋体" panose="02010600030101010101" pitchFamily="2" charset="-122"/>
              </a:defRPr>
            </a:lvl2pPr>
            <a:lvl3pPr marL="1143000" indent="-228600" algn="ctr">
              <a:defRPr sz="600">
                <a:solidFill>
                  <a:schemeClr val="bg2"/>
                </a:solidFill>
                <a:latin typeface="Times New Roman" panose="02020603050405020304" pitchFamily="18" charset="0"/>
                <a:ea typeface="宋体" panose="02010600030101010101" pitchFamily="2" charset="-122"/>
              </a:defRPr>
            </a:lvl3pPr>
            <a:lvl4pPr marL="1600200" indent="-228600" algn="ctr">
              <a:defRPr sz="600">
                <a:solidFill>
                  <a:schemeClr val="bg2"/>
                </a:solidFill>
                <a:latin typeface="Times New Roman" panose="02020603050405020304" pitchFamily="18" charset="0"/>
                <a:ea typeface="宋体" panose="02010600030101010101" pitchFamily="2" charset="-122"/>
              </a:defRPr>
            </a:lvl4pPr>
            <a:lvl5pPr marL="2057400" indent="-228600" algn="ctr">
              <a:defRPr sz="600">
                <a:solidFill>
                  <a:schemeClr val="bg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9pPr>
          </a:lstStyle>
          <a:p>
            <a:pPr algn="just" eaLnBrk="1" hangingPunct="1">
              <a:lnSpc>
                <a:spcPct val="150000"/>
              </a:lnSpc>
              <a:spcBef>
                <a:spcPct val="80000"/>
              </a:spcBef>
            </a:pPr>
            <a:r>
              <a:rPr kumimoji="1" lang="en-US" altLang="zh-CN" sz="2800" dirty="0">
                <a:solidFill>
                  <a:schemeClr val="tx2"/>
                </a:solidFill>
                <a:latin typeface="等线" panose="02010600030101010101" pitchFamily="2" charset="-122"/>
                <a:ea typeface="等线" panose="02010600030101010101" pitchFamily="2" charset="-122"/>
              </a:rPr>
              <a:t>	</a:t>
            </a:r>
            <a:r>
              <a:rPr kumimoji="1" lang="zh-CN" altLang="en-US" sz="2800" dirty="0">
                <a:solidFill>
                  <a:schemeClr val="tx2"/>
                </a:solidFill>
                <a:latin typeface="等线" panose="02010600030101010101" pitchFamily="2" charset="-122"/>
                <a:ea typeface="等线" panose="02010600030101010101" pitchFamily="2" charset="-122"/>
              </a:rPr>
              <a:t>高超声速飞行器是指飞行速度超过</a:t>
            </a:r>
            <a:r>
              <a:rPr kumimoji="1" lang="en-US" altLang="zh-CN" sz="2800" dirty="0">
                <a:solidFill>
                  <a:schemeClr val="tx2"/>
                </a:solidFill>
                <a:latin typeface="等线" panose="02010600030101010101" pitchFamily="2" charset="-122"/>
                <a:ea typeface="等线" panose="02010600030101010101" pitchFamily="2" charset="-122"/>
              </a:rPr>
              <a:t>5</a:t>
            </a:r>
            <a:r>
              <a:rPr kumimoji="1" lang="zh-CN" altLang="en-US" sz="2800" dirty="0">
                <a:solidFill>
                  <a:schemeClr val="tx2"/>
                </a:solidFill>
                <a:latin typeface="等线" panose="02010600030101010101" pitchFamily="2" charset="-122"/>
                <a:ea typeface="等线" panose="02010600030101010101" pitchFamily="2" charset="-122"/>
              </a:rPr>
              <a:t>倍音速的飞行器，具有飞行高度高、速度快、突防能力强等优点，能在很短的时间内抵达地球上的任何地方，在军事和民用领域均具有特殊的战略意义，已成为各国航空航天领域的研究热点。</a:t>
            </a:r>
            <a:endParaRPr kumimoji="1" lang="zh-CN" altLang="en-US" sz="2400" dirty="0">
              <a:solidFill>
                <a:schemeClr val="tx1"/>
              </a:solidFill>
              <a:latin typeface="等线" panose="02010600030101010101" pitchFamily="2" charset="-122"/>
              <a:ea typeface="等线" panose="02010600030101010101" pitchFamily="2" charset="-122"/>
            </a:endParaRP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9947" y="1772816"/>
            <a:ext cx="3552825" cy="1771650"/>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p:cNvSpPr txBox="1"/>
          <p:nvPr/>
        </p:nvSpPr>
        <p:spPr>
          <a:xfrm rot="10800000" flipV="1">
            <a:off x="7559945" y="3522475"/>
            <a:ext cx="3552823" cy="400110"/>
          </a:xfrm>
          <a:prstGeom prst="rect">
            <a:avLst/>
          </a:prstGeom>
          <a:noFill/>
        </p:spPr>
        <p:txBody>
          <a:bodyPr wrap="square">
            <a:spAutoFit/>
          </a:bodyPr>
          <a:lstStyle/>
          <a:p>
            <a:pPr algn="ctr"/>
            <a:r>
              <a:rPr lang="en-US" altLang="zh-CN" sz="2000" dirty="0"/>
              <a:t>X-43A</a:t>
            </a:r>
            <a:endParaRPr lang="zh-CN" altLang="en-US" sz="2000" dirty="0"/>
          </a:p>
        </p:txBody>
      </p:sp>
      <p:pic>
        <p:nvPicPr>
          <p:cNvPr id="184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9946" y="3981428"/>
            <a:ext cx="3552825" cy="2219325"/>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p:cNvSpPr txBox="1"/>
          <p:nvPr/>
        </p:nvSpPr>
        <p:spPr>
          <a:xfrm>
            <a:off x="7559946" y="6229290"/>
            <a:ext cx="3552825" cy="400110"/>
          </a:xfrm>
          <a:prstGeom prst="rect">
            <a:avLst/>
          </a:prstGeom>
          <a:noFill/>
        </p:spPr>
        <p:txBody>
          <a:bodyPr wrap="square">
            <a:spAutoFit/>
          </a:bodyPr>
          <a:lstStyle/>
          <a:p>
            <a:pPr algn="ctr"/>
            <a:r>
              <a:rPr lang="en-US" altLang="zh-CN" sz="2000" dirty="0"/>
              <a:t>X-51A</a:t>
            </a:r>
            <a:endParaRPr lang="zh-CN" altLang="en-US" sz="2000" dirty="0"/>
          </a:p>
        </p:txBody>
      </p:sp>
    </p:spTree>
  </p:cSld>
  <p:clrMapOvr>
    <a:masterClrMapping/>
  </p:clrMapOvr>
  <p:transition>
    <p:newsfla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09625" y="635000"/>
            <a:ext cx="3962400" cy="719138"/>
          </a:xfrm>
        </p:spPr>
        <p:txBody>
          <a:bodyPr/>
          <a:lstStyle/>
          <a:p>
            <a:r>
              <a:rPr lang="zh-CN" altLang="en-US" sz="4400"/>
              <a:t>预警飞机</a:t>
            </a:r>
          </a:p>
        </p:txBody>
      </p:sp>
      <p:sp>
        <p:nvSpPr>
          <p:cNvPr id="9" name="灯片编号占位符 4"/>
          <p:cNvSpPr>
            <a:spLocks noGrp="1"/>
          </p:cNvSpPr>
          <p:nvPr>
            <p:ph type="sldNum" sz="quarter" idx="10"/>
          </p:nvPr>
        </p:nvSpPr>
        <p:spPr/>
        <p:txBody>
          <a:bodyPr/>
          <a:lstStyle/>
          <a:p>
            <a:pPr>
              <a:defRPr/>
            </a:pPr>
            <a:fld id="{76C0F6A4-669E-4CA5-B52B-2A08A104B458}" type="slidenum">
              <a:rPr lang="zh-CN" altLang="en-US"/>
              <a:t>15</a:t>
            </a:fld>
            <a:endParaRPr lang="en-US" altLang="zh-CN"/>
          </a:p>
        </p:txBody>
      </p:sp>
      <p:sp>
        <p:nvSpPr>
          <p:cNvPr id="24580" name="Rectangle 6"/>
          <p:cNvSpPr>
            <a:spLocks noChangeArrowheads="1"/>
          </p:cNvSpPr>
          <p:nvPr/>
        </p:nvSpPr>
        <p:spPr bwMode="auto">
          <a:xfrm>
            <a:off x="4772025" y="2514600"/>
            <a:ext cx="9144000"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600">
                <a:solidFill>
                  <a:schemeClr val="bg2"/>
                </a:solidFill>
                <a:latin typeface="Times New Roman" panose="02020603050405020304" pitchFamily="18" charset="0"/>
                <a:ea typeface="宋体" panose="02010600030101010101" pitchFamily="2" charset="-122"/>
              </a:defRPr>
            </a:lvl1pPr>
            <a:lvl2pPr marL="742950" indent="-285750" algn="ctr">
              <a:defRPr sz="600">
                <a:solidFill>
                  <a:schemeClr val="bg2"/>
                </a:solidFill>
                <a:latin typeface="Times New Roman" panose="02020603050405020304" pitchFamily="18" charset="0"/>
                <a:ea typeface="宋体" panose="02010600030101010101" pitchFamily="2" charset="-122"/>
              </a:defRPr>
            </a:lvl2pPr>
            <a:lvl3pPr marL="1143000" indent="-228600" algn="ctr">
              <a:defRPr sz="600">
                <a:solidFill>
                  <a:schemeClr val="bg2"/>
                </a:solidFill>
                <a:latin typeface="Times New Roman" panose="02020603050405020304" pitchFamily="18" charset="0"/>
                <a:ea typeface="宋体" panose="02010600030101010101" pitchFamily="2" charset="-122"/>
              </a:defRPr>
            </a:lvl3pPr>
            <a:lvl4pPr marL="1600200" indent="-228600" algn="ctr">
              <a:defRPr sz="600">
                <a:solidFill>
                  <a:schemeClr val="bg2"/>
                </a:solidFill>
                <a:latin typeface="Times New Roman" panose="02020603050405020304" pitchFamily="18" charset="0"/>
                <a:ea typeface="宋体" panose="02010600030101010101" pitchFamily="2" charset="-122"/>
              </a:defRPr>
            </a:lvl4pPr>
            <a:lvl5pPr marL="2057400" indent="-228600" algn="ctr">
              <a:defRPr sz="600">
                <a:solidFill>
                  <a:schemeClr val="bg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9pPr>
          </a:lstStyle>
          <a:p>
            <a:endParaRPr lang="zh-CN" altLang="en-US"/>
          </a:p>
        </p:txBody>
      </p:sp>
      <p:sp>
        <p:nvSpPr>
          <p:cNvPr id="24581" name="Rectangle 7"/>
          <p:cNvSpPr>
            <a:spLocks noChangeArrowheads="1"/>
          </p:cNvSpPr>
          <p:nvPr/>
        </p:nvSpPr>
        <p:spPr bwMode="auto">
          <a:xfrm>
            <a:off x="1019175" y="4183063"/>
            <a:ext cx="10764838" cy="225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600">
                <a:solidFill>
                  <a:schemeClr val="bg2"/>
                </a:solidFill>
                <a:latin typeface="Times New Roman" panose="02020603050405020304" pitchFamily="18" charset="0"/>
                <a:ea typeface="宋体" panose="02010600030101010101" pitchFamily="2" charset="-122"/>
              </a:defRPr>
            </a:lvl1pPr>
            <a:lvl2pPr marL="742950" indent="-285750" algn="ctr">
              <a:defRPr sz="600">
                <a:solidFill>
                  <a:schemeClr val="bg2"/>
                </a:solidFill>
                <a:latin typeface="Times New Roman" panose="02020603050405020304" pitchFamily="18" charset="0"/>
                <a:ea typeface="宋体" panose="02010600030101010101" pitchFamily="2" charset="-122"/>
              </a:defRPr>
            </a:lvl2pPr>
            <a:lvl3pPr marL="1143000" indent="-228600" algn="ctr">
              <a:defRPr sz="600">
                <a:solidFill>
                  <a:schemeClr val="bg2"/>
                </a:solidFill>
                <a:latin typeface="Times New Roman" panose="02020603050405020304" pitchFamily="18" charset="0"/>
                <a:ea typeface="宋体" panose="02010600030101010101" pitchFamily="2" charset="-122"/>
              </a:defRPr>
            </a:lvl3pPr>
            <a:lvl4pPr marL="1600200" indent="-228600" algn="ctr">
              <a:defRPr sz="600">
                <a:solidFill>
                  <a:schemeClr val="bg2"/>
                </a:solidFill>
                <a:latin typeface="Times New Roman" panose="02020603050405020304" pitchFamily="18" charset="0"/>
                <a:ea typeface="宋体" panose="02010600030101010101" pitchFamily="2" charset="-122"/>
              </a:defRPr>
            </a:lvl4pPr>
            <a:lvl5pPr marL="2057400" indent="-228600" algn="ctr">
              <a:defRPr sz="600">
                <a:solidFill>
                  <a:schemeClr val="bg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9pPr>
          </a:lstStyle>
          <a:p>
            <a:pPr algn="l" eaLnBrk="1" hangingPunct="1">
              <a:lnSpc>
                <a:spcPct val="150000"/>
              </a:lnSpc>
            </a:pPr>
            <a:r>
              <a:rPr kumimoji="1" lang="zh-CN" altLang="en-US" sz="2400" b="1">
                <a:solidFill>
                  <a:schemeClr val="tx2"/>
                </a:solidFill>
                <a:latin typeface="等线" panose="02010600030101010101" pitchFamily="2" charset="-122"/>
                <a:ea typeface="等线" panose="02010600030101010101" pitchFamily="2" charset="-122"/>
              </a:rPr>
              <a:t>机载预警系统中的自动化技术 ：</a:t>
            </a:r>
            <a:endParaRPr kumimoji="1" lang="en-US" altLang="zh-CN" sz="2400" b="1">
              <a:solidFill>
                <a:schemeClr val="tx2"/>
              </a:solidFill>
              <a:latin typeface="等线" panose="02010600030101010101" pitchFamily="2" charset="-122"/>
              <a:ea typeface="等线" panose="02010600030101010101" pitchFamily="2" charset="-122"/>
            </a:endParaRPr>
          </a:p>
          <a:p>
            <a:pPr algn="l" eaLnBrk="1" hangingPunct="1">
              <a:lnSpc>
                <a:spcPct val="150000"/>
              </a:lnSpc>
            </a:pPr>
            <a:r>
              <a:rPr kumimoji="1" lang="zh-CN" altLang="en-US" sz="2400">
                <a:solidFill>
                  <a:schemeClr val="tx1"/>
                </a:solidFill>
                <a:latin typeface="等线" panose="02010600030101010101" pitchFamily="2" charset="-122"/>
                <a:ea typeface="等线" panose="02010600030101010101" pitchFamily="2" charset="-122"/>
              </a:rPr>
              <a:t>有源相控阵雷达技术、阵列信号、空时二维信号处理技术、机载环境下光学探测及图像处理技术、多目标跟踪与多传感信息融合技术、敌我识别技术 、机载并行计算机技术、态势评估、威胁评估和战斗辅助决策指挥技术 、导航技术等。 </a:t>
            </a:r>
          </a:p>
        </p:txBody>
      </p:sp>
      <p:sp>
        <p:nvSpPr>
          <p:cNvPr id="24582" name="Rectangle 8"/>
          <p:cNvSpPr>
            <a:spLocks noChangeArrowheads="1"/>
          </p:cNvSpPr>
          <p:nvPr/>
        </p:nvSpPr>
        <p:spPr bwMode="auto">
          <a:xfrm>
            <a:off x="911225" y="1619250"/>
            <a:ext cx="5803900" cy="225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600">
                <a:solidFill>
                  <a:schemeClr val="bg2"/>
                </a:solidFill>
                <a:latin typeface="Times New Roman" panose="02020603050405020304" pitchFamily="18" charset="0"/>
                <a:ea typeface="宋体" panose="02010600030101010101" pitchFamily="2" charset="-122"/>
              </a:defRPr>
            </a:lvl1pPr>
            <a:lvl2pPr marL="742950" indent="-285750" algn="ctr">
              <a:defRPr sz="600">
                <a:solidFill>
                  <a:schemeClr val="bg2"/>
                </a:solidFill>
                <a:latin typeface="Times New Roman" panose="02020603050405020304" pitchFamily="18" charset="0"/>
                <a:ea typeface="宋体" panose="02010600030101010101" pitchFamily="2" charset="-122"/>
              </a:defRPr>
            </a:lvl2pPr>
            <a:lvl3pPr marL="1143000" indent="-228600" algn="ctr">
              <a:defRPr sz="600">
                <a:solidFill>
                  <a:schemeClr val="bg2"/>
                </a:solidFill>
                <a:latin typeface="Times New Roman" panose="02020603050405020304" pitchFamily="18" charset="0"/>
                <a:ea typeface="宋体" panose="02010600030101010101" pitchFamily="2" charset="-122"/>
              </a:defRPr>
            </a:lvl3pPr>
            <a:lvl4pPr marL="1600200" indent="-228600" algn="ctr">
              <a:defRPr sz="600">
                <a:solidFill>
                  <a:schemeClr val="bg2"/>
                </a:solidFill>
                <a:latin typeface="Times New Roman" panose="02020603050405020304" pitchFamily="18" charset="0"/>
                <a:ea typeface="宋体" panose="02010600030101010101" pitchFamily="2" charset="-122"/>
              </a:defRPr>
            </a:lvl4pPr>
            <a:lvl5pPr marL="2057400" indent="-228600" algn="ctr">
              <a:defRPr sz="600">
                <a:solidFill>
                  <a:schemeClr val="bg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9pPr>
          </a:lstStyle>
          <a:p>
            <a:pPr algn="l" eaLnBrk="1" hangingPunct="1">
              <a:lnSpc>
                <a:spcPct val="150000"/>
              </a:lnSpc>
            </a:pPr>
            <a:r>
              <a:rPr kumimoji="1" lang="zh-CN" altLang="en-US" sz="2400">
                <a:solidFill>
                  <a:schemeClr val="tx1"/>
                </a:solidFill>
                <a:latin typeface="等线" panose="02010600030101010101" pitchFamily="2" charset="-122"/>
                <a:ea typeface="等线" panose="02010600030101010101" pitchFamily="2" charset="-122"/>
              </a:rPr>
              <a:t>        </a:t>
            </a:r>
            <a:r>
              <a:rPr kumimoji="1" lang="zh-CN" altLang="en-US" sz="2400">
                <a:solidFill>
                  <a:schemeClr val="tx2"/>
                </a:solidFill>
                <a:latin typeface="等线" panose="02010600030101010101" pitchFamily="2" charset="-122"/>
                <a:ea typeface="等线" panose="02010600030101010101" pitchFamily="2" charset="-122"/>
              </a:rPr>
              <a:t>空中预警飞机</a:t>
            </a:r>
            <a:r>
              <a:rPr kumimoji="1" lang="zh-CN" altLang="en-US" sz="2400">
                <a:solidFill>
                  <a:schemeClr val="tx1"/>
                </a:solidFill>
                <a:latin typeface="等线" panose="02010600030101010101" pitchFamily="2" charset="-122"/>
                <a:ea typeface="等线" panose="02010600030101010101" pitchFamily="2" charset="-122"/>
              </a:rPr>
              <a:t>是用于搜索、监视和跟踪空中和海上目标的作战支援飞机。其目的是达到快捷准确发现敌人目标、有效跟踪目标，并指挥拦截或阻击敌人目标。</a:t>
            </a:r>
          </a:p>
        </p:txBody>
      </p:sp>
      <p:grpSp>
        <p:nvGrpSpPr>
          <p:cNvPr id="24583" name="组合 1"/>
          <p:cNvGrpSpPr/>
          <p:nvPr/>
        </p:nvGrpSpPr>
        <p:grpSpPr bwMode="auto">
          <a:xfrm>
            <a:off x="6715125" y="1730375"/>
            <a:ext cx="4876800" cy="2835275"/>
            <a:chOff x="5232400" y="2349500"/>
            <a:chExt cx="4876800" cy="2835275"/>
          </a:xfrm>
        </p:grpSpPr>
        <p:pic>
          <p:nvPicPr>
            <p:cNvPr id="24584" name="Picture 5"/>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5232400" y="2349500"/>
              <a:ext cx="48768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5" name="Text Box 10"/>
            <p:cNvSpPr txBox="1">
              <a:spLocks noChangeArrowheads="1"/>
            </p:cNvSpPr>
            <p:nvPr/>
          </p:nvSpPr>
          <p:spPr bwMode="auto">
            <a:xfrm>
              <a:off x="5232400" y="4797425"/>
              <a:ext cx="4876800" cy="387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600">
                  <a:solidFill>
                    <a:schemeClr val="bg2"/>
                  </a:solidFill>
                  <a:latin typeface="Times New Roman" panose="02020603050405020304" pitchFamily="18" charset="0"/>
                  <a:ea typeface="宋体" panose="02010600030101010101" pitchFamily="2" charset="-122"/>
                </a:defRPr>
              </a:lvl1pPr>
              <a:lvl2pPr marL="742950" indent="-285750" algn="ctr">
                <a:defRPr sz="600">
                  <a:solidFill>
                    <a:schemeClr val="bg2"/>
                  </a:solidFill>
                  <a:latin typeface="Times New Roman" panose="02020603050405020304" pitchFamily="18" charset="0"/>
                  <a:ea typeface="宋体" panose="02010600030101010101" pitchFamily="2" charset="-122"/>
                </a:defRPr>
              </a:lvl2pPr>
              <a:lvl3pPr marL="1143000" indent="-228600" algn="ctr">
                <a:defRPr sz="600">
                  <a:solidFill>
                    <a:schemeClr val="bg2"/>
                  </a:solidFill>
                  <a:latin typeface="Times New Roman" panose="02020603050405020304" pitchFamily="18" charset="0"/>
                  <a:ea typeface="宋体" panose="02010600030101010101" pitchFamily="2" charset="-122"/>
                </a:defRPr>
              </a:lvl3pPr>
              <a:lvl4pPr marL="1600200" indent="-228600" algn="ctr">
                <a:defRPr sz="600">
                  <a:solidFill>
                    <a:schemeClr val="bg2"/>
                  </a:solidFill>
                  <a:latin typeface="Times New Roman" panose="02020603050405020304" pitchFamily="18" charset="0"/>
                  <a:ea typeface="宋体" panose="02010600030101010101" pitchFamily="2" charset="-122"/>
                </a:defRPr>
              </a:lvl4pPr>
              <a:lvl5pPr marL="2057400" indent="-228600" algn="ctr">
                <a:defRPr sz="600">
                  <a:solidFill>
                    <a:schemeClr val="bg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9pPr>
            </a:lstStyle>
            <a:p>
              <a:r>
                <a:rPr lang="zh-CN" altLang="en-US" sz="2000"/>
                <a:t>图6-9    美制</a:t>
              </a:r>
              <a:r>
                <a:rPr lang="en-US" altLang="zh-CN" sz="2000"/>
                <a:t>E-3“</a:t>
              </a:r>
              <a:r>
                <a:rPr lang="zh-CN" altLang="en-US" sz="2000"/>
                <a:t>望楼”空中预警飞机</a:t>
              </a:r>
            </a:p>
          </p:txBody>
        </p:sp>
      </p:grpSp>
    </p:spTree>
  </p:cSld>
  <p:clrMapOvr>
    <a:masterClrMapping/>
  </p:clrMapOvr>
  <p:transition>
    <p:newsfla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zh-CN" altLang="en-US" sz="4400" dirty="0"/>
              <a:t>6.6   信息物理系统</a:t>
            </a:r>
            <a:r>
              <a:rPr lang="en-US" altLang="zh-CN" sz="4400" dirty="0"/>
              <a:t>CPS</a:t>
            </a:r>
            <a:endParaRPr lang="zh-CN" altLang="en-US" sz="4400" dirty="0"/>
          </a:p>
        </p:txBody>
      </p:sp>
      <p:sp>
        <p:nvSpPr>
          <p:cNvPr id="25603" name="Rectangle 3"/>
          <p:cNvSpPr>
            <a:spLocks noGrp="1" noChangeArrowheads="1"/>
          </p:cNvSpPr>
          <p:nvPr>
            <p:ph idx="1"/>
          </p:nvPr>
        </p:nvSpPr>
        <p:spPr>
          <a:xfrm>
            <a:off x="1219200" y="1600200"/>
            <a:ext cx="6604992" cy="4530725"/>
          </a:xfrm>
        </p:spPr>
        <p:txBody>
          <a:bodyPr/>
          <a:lstStyle/>
          <a:p>
            <a:pPr>
              <a:lnSpc>
                <a:spcPct val="150000"/>
              </a:lnSpc>
            </a:pPr>
            <a:r>
              <a:rPr kumimoji="1" lang="en-US" altLang="zh-CN" sz="2400" dirty="0">
                <a:latin typeface="等线" panose="02010600030101010101" pitchFamily="2" charset="-122"/>
                <a:ea typeface="等线" panose="02010600030101010101" pitchFamily="2" charset="-122"/>
              </a:rPr>
              <a:t>CPS</a:t>
            </a:r>
            <a:r>
              <a:rPr kumimoji="1" lang="zh-CN" altLang="en-US" sz="2400" dirty="0">
                <a:latin typeface="等线" panose="02010600030101010101" pitchFamily="2" charset="-122"/>
                <a:ea typeface="等线" panose="02010600030101010101" pitchFamily="2" charset="-122"/>
              </a:rPr>
              <a:t> </a:t>
            </a:r>
            <a:r>
              <a:rPr kumimoji="1" lang="en-US" altLang="zh-CN" sz="2400" dirty="0">
                <a:latin typeface="等线" panose="02010600030101010101" pitchFamily="2" charset="-122"/>
                <a:ea typeface="等线" panose="02010600030101010101" pitchFamily="2" charset="-122"/>
              </a:rPr>
              <a:t>(Cyber Physical Systems)</a:t>
            </a:r>
            <a:r>
              <a:rPr kumimoji="1" lang="zh-CN" altLang="en-US" sz="2400" dirty="0">
                <a:latin typeface="等线" panose="02010600030101010101" pitchFamily="2" charset="-122"/>
                <a:ea typeface="等线" panose="02010600030101010101" pitchFamily="2" charset="-122"/>
              </a:rPr>
              <a:t>是一个综合计算、网络和物理环境的</a:t>
            </a:r>
            <a:r>
              <a:rPr kumimoji="1" lang="zh-CN" altLang="en-US" sz="2400" b="1" dirty="0">
                <a:solidFill>
                  <a:schemeClr val="bg2">
                    <a:lumMod val="50000"/>
                    <a:lumOff val="50000"/>
                  </a:schemeClr>
                </a:solidFill>
                <a:latin typeface="等线" panose="02010600030101010101" pitchFamily="2" charset="-122"/>
                <a:ea typeface="等线" panose="02010600030101010101" pitchFamily="2" charset="-122"/>
              </a:rPr>
              <a:t>多维复杂系统</a:t>
            </a:r>
            <a:r>
              <a:rPr kumimoji="1" lang="zh-CN" altLang="en-US" sz="2400" dirty="0">
                <a:latin typeface="等线" panose="02010600030101010101" pitchFamily="2" charset="-122"/>
                <a:ea typeface="等线" panose="02010600030101010101" pitchFamily="2" charset="-122"/>
              </a:rPr>
              <a:t>。</a:t>
            </a:r>
            <a:endParaRPr kumimoji="1" lang="en-US" altLang="zh-CN" sz="2400" dirty="0">
              <a:latin typeface="等线" panose="02010600030101010101" pitchFamily="2" charset="-122"/>
              <a:ea typeface="等线" panose="02010600030101010101" pitchFamily="2" charset="-122"/>
            </a:endParaRPr>
          </a:p>
          <a:p>
            <a:pPr>
              <a:lnSpc>
                <a:spcPct val="150000"/>
              </a:lnSpc>
            </a:pPr>
            <a:r>
              <a:rPr kumimoji="1" lang="en-US" altLang="zh-CN" sz="2400" dirty="0">
                <a:latin typeface="等线" panose="02010600030101010101" pitchFamily="2" charset="-122"/>
                <a:ea typeface="等线" panose="02010600030101010101" pitchFamily="2" charset="-122"/>
              </a:rPr>
              <a:t>CPS </a:t>
            </a:r>
            <a:r>
              <a:rPr kumimoji="1" lang="zh-CN" altLang="en-US" sz="2400" dirty="0">
                <a:latin typeface="等线" panose="02010600030101010101" pitchFamily="2" charset="-122"/>
                <a:ea typeface="等线" panose="02010600030101010101" pitchFamily="2" charset="-122"/>
              </a:rPr>
              <a:t>包含了无处不在的环境感知、嵌入式计算、网络通信和网络控制等系统工程，使物理系统具有</a:t>
            </a:r>
            <a:r>
              <a:rPr kumimoji="1" lang="zh-CN" altLang="en-US" sz="2400" b="1" dirty="0">
                <a:solidFill>
                  <a:schemeClr val="bg2">
                    <a:lumMod val="50000"/>
                    <a:lumOff val="50000"/>
                  </a:schemeClr>
                </a:solidFill>
                <a:latin typeface="等线" panose="02010600030101010101" pitchFamily="2" charset="-122"/>
                <a:ea typeface="等线" panose="02010600030101010101" pitchFamily="2" charset="-122"/>
              </a:rPr>
              <a:t>计算、通信、精确控制、远程协作和自治</a:t>
            </a:r>
            <a:r>
              <a:rPr kumimoji="1" lang="en-US" altLang="zh-CN" sz="2400" dirty="0">
                <a:latin typeface="等线" panose="02010600030101010101" pitchFamily="2" charset="-122"/>
                <a:ea typeface="等线" panose="02010600030101010101" pitchFamily="2" charset="-122"/>
              </a:rPr>
              <a:t>5</a:t>
            </a:r>
            <a:r>
              <a:rPr kumimoji="1" lang="zh-CN" altLang="en-US" sz="2400" dirty="0">
                <a:latin typeface="等线" panose="02010600030101010101" pitchFamily="2" charset="-122"/>
                <a:ea typeface="等线" panose="02010600030101010101" pitchFamily="2" charset="-122"/>
              </a:rPr>
              <a:t>大功能。</a:t>
            </a:r>
            <a:endParaRPr kumimoji="1" lang="en-US" altLang="zh-CN" sz="2400" dirty="0">
              <a:latin typeface="等线" panose="02010600030101010101" pitchFamily="2" charset="-122"/>
              <a:ea typeface="等线" panose="02010600030101010101" pitchFamily="2" charset="-122"/>
            </a:endParaRPr>
          </a:p>
          <a:p>
            <a:pPr>
              <a:lnSpc>
                <a:spcPct val="150000"/>
              </a:lnSpc>
            </a:pPr>
            <a:r>
              <a:rPr kumimoji="1" lang="en-US" altLang="zh-CN" sz="2400" dirty="0">
                <a:latin typeface="等线" panose="02010600030101010101" pitchFamily="2" charset="-122"/>
                <a:ea typeface="等线" panose="02010600030101010101" pitchFamily="2" charset="-122"/>
              </a:rPr>
              <a:t>CPS </a:t>
            </a:r>
            <a:r>
              <a:rPr kumimoji="1" lang="zh-CN" altLang="en-US" sz="2400" dirty="0">
                <a:latin typeface="等线" panose="02010600030101010101" pitchFamily="2" charset="-122"/>
                <a:ea typeface="等线" panose="02010600030101010101" pitchFamily="2" charset="-122"/>
              </a:rPr>
              <a:t>注重计算资源与物理资源的紧密结合与协调，主要用于如机器人、智能导航等智能系统。</a:t>
            </a:r>
          </a:p>
        </p:txBody>
      </p:sp>
      <p:sp>
        <p:nvSpPr>
          <p:cNvPr id="4" name="灯片编号占位符 3"/>
          <p:cNvSpPr>
            <a:spLocks noGrp="1"/>
          </p:cNvSpPr>
          <p:nvPr>
            <p:ph type="sldNum" sz="quarter" idx="12"/>
          </p:nvPr>
        </p:nvSpPr>
        <p:spPr/>
        <p:txBody>
          <a:bodyPr/>
          <a:lstStyle/>
          <a:p>
            <a:pPr>
              <a:defRPr/>
            </a:pPr>
            <a:fld id="{210C2B16-D5A1-4798-8B18-23BE3665C112}" type="slidenum">
              <a:rPr lang="zh-CN" altLang="en-US"/>
              <a:t>16</a:t>
            </a:fld>
            <a:endParaRPr lang="en-US" altLang="zh-CN"/>
          </a:p>
        </p:txBody>
      </p:sp>
      <p:pic>
        <p:nvPicPr>
          <p:cNvPr id="2" name="图片 1">
            <a:extLst>
              <a:ext uri="{FF2B5EF4-FFF2-40B4-BE49-F238E27FC236}">
                <a16:creationId xmlns:a16="http://schemas.microsoft.com/office/drawing/2014/main" id="{7757A472-EC31-4C7B-AFD8-67A5B91E6890}"/>
              </a:ext>
            </a:extLst>
          </p:cNvPr>
          <p:cNvPicPr>
            <a:picLocks noChangeAspect="1"/>
          </p:cNvPicPr>
          <p:nvPr/>
        </p:nvPicPr>
        <p:blipFill>
          <a:blip r:embed="rId2"/>
          <a:stretch>
            <a:fillRect/>
          </a:stretch>
        </p:blipFill>
        <p:spPr>
          <a:xfrm>
            <a:off x="8040216" y="2430450"/>
            <a:ext cx="3369974" cy="2808312"/>
          </a:xfrm>
          <a:prstGeom prst="rect">
            <a:avLst/>
          </a:prstGeom>
        </p:spPr>
      </p:pic>
    </p:spTree>
  </p:cSld>
  <p:clrMapOvr>
    <a:masterClrMapping/>
  </p:clrMapOvr>
  <p:transition spd="med">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0A8A6-ECE8-471A-99BA-3F445C36A143}"/>
              </a:ext>
            </a:extLst>
          </p:cNvPr>
          <p:cNvSpPr>
            <a:spLocks noGrp="1"/>
          </p:cNvSpPr>
          <p:nvPr>
            <p:ph type="title"/>
          </p:nvPr>
        </p:nvSpPr>
        <p:spPr/>
        <p:txBody>
          <a:bodyPr/>
          <a:lstStyle/>
          <a:p>
            <a:r>
              <a:rPr lang="en-US" altLang="zh-CN" dirty="0"/>
              <a:t>6.6 </a:t>
            </a:r>
            <a:r>
              <a:rPr lang="zh-CN" altLang="en-US" dirty="0"/>
              <a:t>人工智能及其广泛应用</a:t>
            </a:r>
          </a:p>
        </p:txBody>
      </p:sp>
      <p:sp>
        <p:nvSpPr>
          <p:cNvPr id="3" name="内容占位符 2">
            <a:extLst>
              <a:ext uri="{FF2B5EF4-FFF2-40B4-BE49-F238E27FC236}">
                <a16:creationId xmlns:a16="http://schemas.microsoft.com/office/drawing/2014/main" id="{6FCF6729-D783-4730-BFB6-900A05983DFE}"/>
              </a:ext>
            </a:extLst>
          </p:cNvPr>
          <p:cNvSpPr>
            <a:spLocks noGrp="1"/>
          </p:cNvSpPr>
          <p:nvPr>
            <p:ph idx="1"/>
          </p:nvPr>
        </p:nvSpPr>
        <p:spPr>
          <a:xfrm>
            <a:off x="1219200" y="1600200"/>
            <a:ext cx="10363200" cy="4853136"/>
          </a:xfrm>
        </p:spPr>
        <p:txBody>
          <a:bodyPr/>
          <a:lstStyle/>
          <a:p>
            <a:pPr>
              <a:lnSpc>
                <a:spcPct val="150000"/>
              </a:lnSpc>
            </a:pPr>
            <a:r>
              <a:rPr lang="zh-CN" altLang="en-US" sz="2400" dirty="0">
                <a:latin typeface="等线" panose="02010600030101010101" pitchFamily="2" charset="-122"/>
                <a:ea typeface="等线" panose="02010600030101010101" pitchFamily="2" charset="-122"/>
              </a:rPr>
              <a:t>人工智能（</a:t>
            </a:r>
            <a:r>
              <a:rPr lang="en-US" altLang="zh-CN" sz="2400" dirty="0">
                <a:latin typeface="等线" panose="02010600030101010101" pitchFamily="2" charset="-122"/>
                <a:ea typeface="等线" panose="02010600030101010101" pitchFamily="2" charset="-122"/>
              </a:rPr>
              <a:t>Artificial Intelligence</a:t>
            </a:r>
            <a:r>
              <a:rPr lang="zh-CN" altLang="en-US" sz="2400" dirty="0">
                <a:latin typeface="等线" panose="02010600030101010101" pitchFamily="2" charset="-122"/>
                <a:ea typeface="等线" panose="02010600030101010101" pitchFamily="2" charset="-122"/>
              </a:rPr>
              <a:t>，</a:t>
            </a:r>
            <a:r>
              <a:rPr lang="en-US" altLang="zh-CN" sz="2400" dirty="0">
                <a:latin typeface="等线" panose="02010600030101010101" pitchFamily="2" charset="-122"/>
                <a:ea typeface="等线" panose="02010600030101010101" pitchFamily="2" charset="-122"/>
              </a:rPr>
              <a:t>AI</a:t>
            </a:r>
            <a:r>
              <a:rPr lang="zh-CN" altLang="en-US" sz="2400" dirty="0">
                <a:latin typeface="等线" panose="02010600030101010101" pitchFamily="2" charset="-122"/>
                <a:ea typeface="等线" panose="02010600030101010101" pitchFamily="2" charset="-122"/>
              </a:rPr>
              <a:t>），研究和开发用于</a:t>
            </a:r>
            <a:r>
              <a:rPr lang="zh-CN" altLang="en-US" sz="2400" b="1" dirty="0">
                <a:solidFill>
                  <a:schemeClr val="bg2">
                    <a:lumMod val="50000"/>
                    <a:lumOff val="50000"/>
                  </a:schemeClr>
                </a:solidFill>
                <a:latin typeface="等线" panose="02010600030101010101" pitchFamily="2" charset="-122"/>
                <a:ea typeface="等线" panose="02010600030101010101" pitchFamily="2" charset="-122"/>
              </a:rPr>
              <a:t>模拟、延伸和扩展人的智能</a:t>
            </a:r>
            <a:r>
              <a:rPr lang="zh-CN" altLang="en-US" sz="2400" dirty="0">
                <a:latin typeface="等线" panose="02010600030101010101" pitchFamily="2" charset="-122"/>
                <a:ea typeface="等线" panose="02010600030101010101" pitchFamily="2" charset="-122"/>
              </a:rPr>
              <a:t>的理论、方法、技术及应用系统，是</a:t>
            </a:r>
            <a:r>
              <a:rPr lang="zh-CN" altLang="en-US" sz="2400" b="1" dirty="0">
                <a:solidFill>
                  <a:schemeClr val="bg2">
                    <a:lumMod val="50000"/>
                    <a:lumOff val="50000"/>
                  </a:schemeClr>
                </a:solidFill>
                <a:latin typeface="等线" panose="02010600030101010101" pitchFamily="2" charset="-122"/>
                <a:ea typeface="等线" panose="02010600030101010101" pitchFamily="2" charset="-122"/>
              </a:rPr>
              <a:t>自动化未来重要的发展方向</a:t>
            </a:r>
            <a:r>
              <a:rPr lang="zh-CN" altLang="en-US" sz="2400" dirty="0">
                <a:latin typeface="等线" panose="02010600030101010101" pitchFamily="2" charset="-122"/>
                <a:ea typeface="等线" panose="02010600030101010101" pitchFamily="2" charset="-122"/>
              </a:rPr>
              <a:t>，也是新一轮科技革命和产业变革的重要驱动力量。</a:t>
            </a:r>
            <a:endParaRPr lang="en-US" altLang="zh-CN" sz="2400" dirty="0">
              <a:latin typeface="等线" panose="02010600030101010101" pitchFamily="2" charset="-122"/>
              <a:ea typeface="等线" panose="02010600030101010101" pitchFamily="2" charset="-122"/>
            </a:endParaRPr>
          </a:p>
          <a:p>
            <a:pPr lvl="1">
              <a:buClrTx/>
              <a:buFont typeface="Wingdings" panose="05000000000000000000" pitchFamily="2" charset="2"/>
              <a:buChar char="Ø"/>
            </a:pPr>
            <a:endParaRPr lang="en-US" altLang="zh-CN" sz="2000" dirty="0">
              <a:latin typeface="等线" panose="02010600030101010101" pitchFamily="2" charset="-122"/>
              <a:ea typeface="等线" panose="02010600030101010101" pitchFamily="2" charset="-122"/>
            </a:endParaRPr>
          </a:p>
          <a:p>
            <a:pPr lvl="1">
              <a:buClrTx/>
              <a:buFont typeface="Wingdings" panose="05000000000000000000" pitchFamily="2" charset="2"/>
              <a:buChar char="Ø"/>
            </a:pPr>
            <a:r>
              <a:rPr lang="en-US" altLang="zh-CN" sz="2000" dirty="0">
                <a:latin typeface="等线" panose="02010600030101010101" pitchFamily="2" charset="-122"/>
                <a:ea typeface="等线" panose="02010600030101010101" pitchFamily="2" charset="-122"/>
              </a:rPr>
              <a:t>AlphaGo </a:t>
            </a:r>
            <a:r>
              <a:rPr lang="zh-CN" altLang="en-US" sz="2000" dirty="0">
                <a:latin typeface="等线" panose="02010600030101010101" pitchFamily="2" charset="-122"/>
                <a:ea typeface="等线" panose="02010600030101010101" pitchFamily="2" charset="-122"/>
              </a:rPr>
              <a:t>与 </a:t>
            </a:r>
            <a:r>
              <a:rPr lang="en-US" altLang="zh-CN" sz="2000" dirty="0" err="1">
                <a:latin typeface="等线" panose="02010600030101010101" pitchFamily="2" charset="-122"/>
                <a:ea typeface="等线" panose="02010600030101010101" pitchFamily="2" charset="-122"/>
              </a:rPr>
              <a:t>AlphaZero</a:t>
            </a:r>
            <a:endParaRPr lang="en-US" altLang="zh-CN" sz="2000" dirty="0">
              <a:latin typeface="等线" panose="02010600030101010101" pitchFamily="2" charset="-122"/>
              <a:ea typeface="等线" panose="02010600030101010101" pitchFamily="2" charset="-122"/>
            </a:endParaRPr>
          </a:p>
          <a:p>
            <a:pPr lvl="1">
              <a:buClrTx/>
              <a:buFont typeface="Wingdings" panose="05000000000000000000" pitchFamily="2" charset="2"/>
              <a:buChar char="Ø"/>
            </a:pPr>
            <a:r>
              <a:rPr lang="en-US" altLang="zh-CN" sz="2000" dirty="0">
                <a:latin typeface="等线" panose="02010600030101010101" pitchFamily="2" charset="-122"/>
                <a:ea typeface="等线" panose="02010600030101010101" pitchFamily="2" charset="-122"/>
              </a:rPr>
              <a:t> </a:t>
            </a:r>
            <a:r>
              <a:rPr lang="en-US" altLang="zh-CN" sz="2000" b="1" dirty="0" err="1">
                <a:solidFill>
                  <a:schemeClr val="bg2">
                    <a:lumMod val="50000"/>
                    <a:lumOff val="50000"/>
                  </a:schemeClr>
                </a:solidFill>
                <a:latin typeface="等线" panose="02010600030101010101" pitchFamily="2" charset="-122"/>
                <a:ea typeface="等线" panose="02010600030101010101" pitchFamily="2" charset="-122"/>
              </a:rPr>
              <a:t>ChatGPT</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大模型</a:t>
            </a:r>
            <a:endParaRPr lang="en-US" altLang="zh-CN" sz="2000" dirty="0">
              <a:latin typeface="等线" panose="02010600030101010101" pitchFamily="2" charset="-122"/>
              <a:ea typeface="等线" panose="02010600030101010101" pitchFamily="2" charset="-122"/>
            </a:endParaRPr>
          </a:p>
          <a:p>
            <a:pPr lvl="1">
              <a:buClrTx/>
              <a:buFont typeface="Wingdings" panose="05000000000000000000" pitchFamily="2" charset="2"/>
              <a:buChar char="Ø"/>
            </a:pPr>
            <a:r>
              <a:rPr lang="zh-CN" altLang="en-US" sz="2000" dirty="0">
                <a:latin typeface="等线" panose="02010600030101010101" pitchFamily="2" charset="-122"/>
                <a:ea typeface="等线" panose="02010600030101010101" pitchFamily="2" charset="-122"/>
              </a:rPr>
              <a:t> 多智能体系统（</a:t>
            </a:r>
            <a:r>
              <a:rPr lang="en-US" altLang="zh-CN" sz="2000" dirty="0">
                <a:latin typeface="等线" panose="02010600030101010101" pitchFamily="2" charset="-122"/>
                <a:ea typeface="等线" panose="02010600030101010101" pitchFamily="2" charset="-122"/>
              </a:rPr>
              <a:t>MAS</a:t>
            </a:r>
            <a:r>
              <a:rPr lang="zh-CN" altLang="en-US" sz="2000" dirty="0">
                <a:latin typeface="等线" panose="02010600030101010101" pitchFamily="2" charset="-122"/>
                <a:ea typeface="等线" panose="02010600030101010101" pitchFamily="2" charset="-122"/>
              </a:rPr>
              <a:t>）理论及应用</a:t>
            </a:r>
            <a:endParaRPr lang="en-US" altLang="zh-CN" sz="2000" dirty="0">
              <a:latin typeface="等线" panose="02010600030101010101" pitchFamily="2" charset="-122"/>
              <a:ea typeface="等线" panose="02010600030101010101" pitchFamily="2" charset="-122"/>
            </a:endParaRPr>
          </a:p>
          <a:p>
            <a:pPr lvl="1">
              <a:buClrTx/>
              <a:buFont typeface="Wingdings" panose="05000000000000000000" pitchFamily="2" charset="2"/>
              <a:buChar char="Ø"/>
            </a:pPr>
            <a:r>
              <a:rPr lang="zh-CN" altLang="en-US" sz="2000" dirty="0">
                <a:latin typeface="等线" panose="02010600030101010101" pitchFamily="2" charset="-122"/>
                <a:ea typeface="等线" panose="02010600030101010101" pitchFamily="2" charset="-122"/>
              </a:rPr>
              <a:t> </a:t>
            </a:r>
            <a:r>
              <a:rPr lang="zh-CN" altLang="en-US" sz="2000" b="1" dirty="0">
                <a:solidFill>
                  <a:schemeClr val="bg2">
                    <a:lumMod val="50000"/>
                    <a:lumOff val="50000"/>
                  </a:schemeClr>
                </a:solidFill>
                <a:latin typeface="等线" panose="02010600030101010101" pitchFamily="2" charset="-122"/>
                <a:ea typeface="等线" panose="02010600030101010101" pitchFamily="2" charset="-122"/>
              </a:rPr>
              <a:t>智能导弹</a:t>
            </a:r>
            <a:endParaRPr lang="en-US" altLang="zh-CN" sz="2000" b="1" dirty="0">
              <a:solidFill>
                <a:schemeClr val="bg2">
                  <a:lumMod val="50000"/>
                  <a:lumOff val="50000"/>
                </a:schemeClr>
              </a:solidFill>
              <a:latin typeface="等线" panose="02010600030101010101" pitchFamily="2" charset="-122"/>
              <a:ea typeface="等线" panose="02010600030101010101" pitchFamily="2" charset="-122"/>
            </a:endParaRPr>
          </a:p>
          <a:p>
            <a:pPr lvl="1">
              <a:buClrTx/>
              <a:buFont typeface="Wingdings" panose="05000000000000000000" pitchFamily="2" charset="2"/>
              <a:buChar char="Ø"/>
            </a:pPr>
            <a:r>
              <a:rPr lang="zh-CN" altLang="en-US" sz="2000" dirty="0">
                <a:latin typeface="等线" panose="02010600030101010101" pitchFamily="2" charset="-122"/>
                <a:ea typeface="等线" panose="02010600030101010101" pitchFamily="2" charset="-122"/>
              </a:rPr>
              <a:t> 机器人化</a:t>
            </a:r>
            <a:r>
              <a:rPr lang="en-US" altLang="zh-CN" sz="2000" dirty="0">
                <a:latin typeface="等线" panose="02010600030101010101" pitchFamily="2" charset="-122"/>
                <a:ea typeface="等线" panose="02010600030101010101" pitchFamily="2" charset="-122"/>
              </a:rPr>
              <a:t>UAV</a:t>
            </a:r>
          </a:p>
          <a:p>
            <a:pPr lvl="1">
              <a:buClrTx/>
              <a:buFont typeface="Wingdings" panose="05000000000000000000" pitchFamily="2" charset="2"/>
              <a:buChar char="Ø"/>
            </a:pPr>
            <a:r>
              <a:rPr lang="zh-CN" altLang="en-US" sz="2000" dirty="0">
                <a:latin typeface="等线" panose="02010600030101010101" pitchFamily="2" charset="-122"/>
                <a:ea typeface="等线" panose="02010600030101010101" pitchFamily="2" charset="-122"/>
              </a:rPr>
              <a:t> </a:t>
            </a:r>
            <a:r>
              <a:rPr lang="zh-CN" altLang="en-US" sz="2000" b="1" dirty="0">
                <a:solidFill>
                  <a:schemeClr val="bg2">
                    <a:lumMod val="50000"/>
                    <a:lumOff val="50000"/>
                  </a:schemeClr>
                </a:solidFill>
                <a:latin typeface="等线" panose="02010600030101010101" pitchFamily="2" charset="-122"/>
                <a:ea typeface="等线" panose="02010600030101010101" pitchFamily="2" charset="-122"/>
              </a:rPr>
              <a:t>多对多智能攻防对抗</a:t>
            </a:r>
            <a:endParaRPr lang="en-US" altLang="zh-CN" sz="2000" b="1" dirty="0">
              <a:solidFill>
                <a:schemeClr val="bg2">
                  <a:lumMod val="50000"/>
                  <a:lumOff val="50000"/>
                </a:schemeClr>
              </a:solidFill>
              <a:latin typeface="等线" panose="02010600030101010101" pitchFamily="2" charset="-122"/>
              <a:ea typeface="等线" panose="02010600030101010101" pitchFamily="2" charset="-122"/>
            </a:endParaRPr>
          </a:p>
          <a:p>
            <a:pPr lvl="1">
              <a:buClrTx/>
              <a:buFont typeface="Wingdings" panose="05000000000000000000" pitchFamily="2" charset="2"/>
              <a:buChar char="Ø"/>
            </a:pPr>
            <a:r>
              <a:rPr lang="zh-CN" altLang="en-US" sz="2000" b="1" dirty="0">
                <a:solidFill>
                  <a:schemeClr val="bg2">
                    <a:lumMod val="50000"/>
                    <a:lumOff val="50000"/>
                  </a:schemeClr>
                </a:solidFill>
                <a:latin typeface="等线" panose="02010600030101010101" pitchFamily="2" charset="-122"/>
                <a:ea typeface="等线" panose="02010600030101010101" pitchFamily="2" charset="-122"/>
              </a:rPr>
              <a:t> 智能工厂</a:t>
            </a:r>
          </a:p>
        </p:txBody>
      </p:sp>
      <p:sp>
        <p:nvSpPr>
          <p:cNvPr id="4" name="灯片编号占位符 3">
            <a:extLst>
              <a:ext uri="{FF2B5EF4-FFF2-40B4-BE49-F238E27FC236}">
                <a16:creationId xmlns:a16="http://schemas.microsoft.com/office/drawing/2014/main" id="{97F0366A-658C-4A1D-99BD-750015C5715B}"/>
              </a:ext>
            </a:extLst>
          </p:cNvPr>
          <p:cNvSpPr>
            <a:spLocks noGrp="1"/>
          </p:cNvSpPr>
          <p:nvPr>
            <p:ph type="sldNum" sz="quarter" idx="12"/>
          </p:nvPr>
        </p:nvSpPr>
        <p:spPr/>
        <p:txBody>
          <a:bodyPr/>
          <a:lstStyle/>
          <a:p>
            <a:pPr>
              <a:defRPr/>
            </a:pPr>
            <a:fld id="{A9C3B7E3-13DD-4066-91BB-F98C9CFCAE3B}" type="slidenum">
              <a:rPr lang="zh-CN" altLang="en-US" smtClean="0"/>
              <a:t>17</a:t>
            </a:fld>
            <a:endParaRPr lang="en-US" altLang="zh-CN"/>
          </a:p>
        </p:txBody>
      </p:sp>
      <p:pic>
        <p:nvPicPr>
          <p:cNvPr id="5" name="图片 4">
            <a:extLst>
              <a:ext uri="{FF2B5EF4-FFF2-40B4-BE49-F238E27FC236}">
                <a16:creationId xmlns:a16="http://schemas.microsoft.com/office/drawing/2014/main" id="{457DFC24-B705-4A51-AA5E-5B8A03B551C1}"/>
              </a:ext>
            </a:extLst>
          </p:cNvPr>
          <p:cNvPicPr>
            <a:picLocks noChangeAspect="1"/>
          </p:cNvPicPr>
          <p:nvPr/>
        </p:nvPicPr>
        <p:blipFill>
          <a:blip r:embed="rId2"/>
          <a:stretch>
            <a:fillRect/>
          </a:stretch>
        </p:blipFill>
        <p:spPr>
          <a:xfrm>
            <a:off x="6528048" y="3407643"/>
            <a:ext cx="4762500" cy="3171825"/>
          </a:xfrm>
          <a:prstGeom prst="rect">
            <a:avLst/>
          </a:prstGeom>
        </p:spPr>
      </p:pic>
    </p:spTree>
    <p:extLst>
      <p:ext uri="{BB962C8B-B14F-4D97-AF65-F5344CB8AC3E}">
        <p14:creationId xmlns:p14="http://schemas.microsoft.com/office/powerpoint/2010/main" val="2836258666"/>
      </p:ext>
    </p:extLst>
  </p:cSld>
  <p:clrMapOvr>
    <a:masterClrMapping/>
  </p:clrMapOvr>
  <p:transition spd="med">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4D2A5B-D6F3-4B92-945D-E4209F420ECE}"/>
              </a:ext>
            </a:extLst>
          </p:cNvPr>
          <p:cNvSpPr>
            <a:spLocks noGrp="1"/>
          </p:cNvSpPr>
          <p:nvPr>
            <p:ph type="title"/>
          </p:nvPr>
        </p:nvSpPr>
        <p:spPr/>
        <p:txBody>
          <a:bodyPr/>
          <a:lstStyle/>
          <a:p>
            <a:r>
              <a:rPr lang="zh-CN" altLang="en-US" dirty="0"/>
              <a:t>小结</a:t>
            </a:r>
          </a:p>
        </p:txBody>
      </p:sp>
      <p:sp>
        <p:nvSpPr>
          <p:cNvPr id="3" name="内容占位符 2">
            <a:extLst>
              <a:ext uri="{FF2B5EF4-FFF2-40B4-BE49-F238E27FC236}">
                <a16:creationId xmlns:a16="http://schemas.microsoft.com/office/drawing/2014/main" id="{F8D6BC7A-8662-42AC-AC9C-B82A19FB3AE3}"/>
              </a:ext>
            </a:extLst>
          </p:cNvPr>
          <p:cNvSpPr>
            <a:spLocks noGrp="1"/>
          </p:cNvSpPr>
          <p:nvPr>
            <p:ph idx="1"/>
          </p:nvPr>
        </p:nvSpPr>
        <p:spPr/>
        <p:txBody>
          <a:bodyPr/>
          <a:lstStyle/>
          <a:p>
            <a:r>
              <a:rPr lang="zh-CN" altLang="en-US" sz="2000" dirty="0">
                <a:latin typeface="等线" panose="02010600030101010101" pitchFamily="2" charset="-122"/>
                <a:ea typeface="等线" panose="02010600030101010101" pitchFamily="2" charset="-122"/>
              </a:rPr>
              <a:t>控制与自动化技术的发展将带来更高效、智能和可持续的解决方案，未来的一些发展包括而不限于如下方面：</a:t>
            </a:r>
            <a:endParaRPr lang="en-US" altLang="zh-CN" sz="2000" dirty="0">
              <a:latin typeface="等线" panose="02010600030101010101" pitchFamily="2" charset="-122"/>
              <a:ea typeface="等线" panose="02010600030101010101" pitchFamily="2" charset="-122"/>
            </a:endParaRPr>
          </a:p>
          <a:p>
            <a:pPr lvl="1">
              <a:buClrTx/>
              <a:buFont typeface="Wingdings" panose="05000000000000000000" pitchFamily="2" charset="2"/>
              <a:buChar char="Ø"/>
            </a:pPr>
            <a:r>
              <a:rPr lang="en-US" altLang="zh-CN" sz="2000" b="1" dirty="0">
                <a:solidFill>
                  <a:schemeClr val="bg2">
                    <a:lumMod val="50000"/>
                    <a:lumOff val="50000"/>
                  </a:schemeClr>
                </a:solidFill>
                <a:latin typeface="等线" panose="02010600030101010101" pitchFamily="2" charset="-122"/>
                <a:ea typeface="等线" panose="02010600030101010101" pitchFamily="2" charset="-122"/>
              </a:rPr>
              <a:t> </a:t>
            </a:r>
            <a:r>
              <a:rPr lang="zh-CN" altLang="en-US" sz="2200" b="1" dirty="0">
                <a:solidFill>
                  <a:schemeClr val="bg2">
                    <a:lumMod val="50000"/>
                    <a:lumOff val="50000"/>
                  </a:schemeClr>
                </a:solidFill>
                <a:latin typeface="等线" panose="02010600030101010101" pitchFamily="2" charset="-122"/>
                <a:ea typeface="等线" panose="02010600030101010101" pitchFamily="2" charset="-122"/>
              </a:rPr>
              <a:t>智能化发展</a:t>
            </a:r>
            <a:r>
              <a:rPr lang="zh-CN" altLang="en-US" sz="2200" dirty="0">
                <a:latin typeface="等线" panose="02010600030101010101" pitchFamily="2" charset="-122"/>
                <a:ea typeface="等线" panose="02010600030101010101" pitchFamily="2" charset="-122"/>
              </a:rPr>
              <a:t>： 结合人工智能和机器学习，使系统更具智能和适应性。</a:t>
            </a:r>
          </a:p>
          <a:p>
            <a:pPr lvl="1">
              <a:buClrTx/>
              <a:buFont typeface="Wingdings" panose="05000000000000000000" pitchFamily="2" charset="2"/>
              <a:buChar char="Ø"/>
            </a:pPr>
            <a:r>
              <a:rPr lang="zh-CN" altLang="en-US" sz="2200" b="1" dirty="0">
                <a:solidFill>
                  <a:schemeClr val="bg2">
                    <a:lumMod val="50000"/>
                    <a:lumOff val="50000"/>
                  </a:schemeClr>
                </a:solidFill>
                <a:latin typeface="等线" panose="02010600030101010101" pitchFamily="2" charset="-122"/>
                <a:ea typeface="等线" panose="02010600030101010101" pitchFamily="2" charset="-122"/>
              </a:rPr>
              <a:t> 边缘计算</a:t>
            </a:r>
            <a:r>
              <a:rPr lang="zh-CN" altLang="en-US" sz="2200" dirty="0">
                <a:latin typeface="等线" panose="02010600030101010101" pitchFamily="2" charset="-122"/>
                <a:ea typeface="等线" panose="02010600030101010101" pitchFamily="2" charset="-122"/>
              </a:rPr>
              <a:t>： 提高自动化系统的响应速度，尤其在需要实时决策的应用中。</a:t>
            </a:r>
          </a:p>
          <a:p>
            <a:pPr lvl="1">
              <a:buClrTx/>
              <a:buFont typeface="Wingdings" panose="05000000000000000000" pitchFamily="2" charset="2"/>
              <a:buChar char="Ø"/>
            </a:pPr>
            <a:r>
              <a:rPr lang="zh-CN" altLang="en-US" sz="2200" b="1" dirty="0">
                <a:solidFill>
                  <a:schemeClr val="bg2">
                    <a:lumMod val="50000"/>
                    <a:lumOff val="50000"/>
                  </a:schemeClr>
                </a:solidFill>
                <a:latin typeface="等线" panose="02010600030101010101" pitchFamily="2" charset="-122"/>
                <a:ea typeface="等线" panose="02010600030101010101" pitchFamily="2" charset="-122"/>
              </a:rPr>
              <a:t> 物联网整合</a:t>
            </a:r>
            <a:r>
              <a:rPr lang="zh-CN" altLang="en-US" sz="2200" dirty="0">
                <a:latin typeface="等线" panose="02010600030101010101" pitchFamily="2" charset="-122"/>
                <a:ea typeface="等线" panose="02010600030101010101" pitchFamily="2" charset="-122"/>
              </a:rPr>
              <a:t>： 更紧密地与物联网设备集成，实现全面、实时的数据收集和交互。</a:t>
            </a:r>
          </a:p>
          <a:p>
            <a:pPr lvl="1">
              <a:buClrTx/>
              <a:buFont typeface="Wingdings" panose="05000000000000000000" pitchFamily="2" charset="2"/>
              <a:buChar char="Ø"/>
            </a:pPr>
            <a:r>
              <a:rPr lang="zh-CN" altLang="en-US" sz="2200" b="1" dirty="0">
                <a:solidFill>
                  <a:schemeClr val="bg2">
                    <a:lumMod val="50000"/>
                    <a:lumOff val="50000"/>
                  </a:schemeClr>
                </a:solidFill>
                <a:latin typeface="等线" panose="02010600030101010101" pitchFamily="2" charset="-122"/>
                <a:ea typeface="等线" panose="02010600030101010101" pitchFamily="2" charset="-122"/>
              </a:rPr>
              <a:t> 机器人和自主系统</a:t>
            </a:r>
            <a:r>
              <a:rPr lang="zh-CN" altLang="en-US" sz="2200" dirty="0">
                <a:latin typeface="等线" panose="02010600030101010101" pitchFamily="2" charset="-122"/>
                <a:ea typeface="等线" panose="02010600030101010101" pitchFamily="2" charset="-122"/>
              </a:rPr>
              <a:t>： 进一步发展机器人技术，扩大在制造、物流和服务行业的应用。</a:t>
            </a:r>
          </a:p>
          <a:p>
            <a:pPr lvl="1">
              <a:buClrTx/>
              <a:buFont typeface="Wingdings" panose="05000000000000000000" pitchFamily="2" charset="2"/>
              <a:buChar char="Ø"/>
            </a:pPr>
            <a:r>
              <a:rPr lang="zh-CN" altLang="en-US" sz="2200" b="1" dirty="0">
                <a:solidFill>
                  <a:schemeClr val="bg2">
                    <a:lumMod val="50000"/>
                    <a:lumOff val="50000"/>
                  </a:schemeClr>
                </a:solidFill>
                <a:latin typeface="等线" panose="02010600030101010101" pitchFamily="2" charset="-122"/>
                <a:ea typeface="等线" panose="02010600030101010101" pitchFamily="2" charset="-122"/>
              </a:rPr>
              <a:t> 医疗和生物科技应用</a:t>
            </a:r>
            <a:r>
              <a:rPr lang="zh-CN" altLang="en-US" sz="2200" dirty="0">
                <a:latin typeface="等线" panose="02010600030101010101" pitchFamily="2" charset="-122"/>
                <a:ea typeface="等线" panose="02010600030101010101" pitchFamily="2" charset="-122"/>
              </a:rPr>
              <a:t>： 在医疗保健和生物科技领域广泛应用，包括医疗机器人和自动化实验室。</a:t>
            </a:r>
          </a:p>
          <a:p>
            <a:pPr lvl="1">
              <a:buClrTx/>
              <a:buFont typeface="Wingdings" panose="05000000000000000000" pitchFamily="2" charset="2"/>
              <a:buChar char="Ø"/>
            </a:pPr>
            <a:r>
              <a:rPr lang="zh-CN" altLang="en-US" sz="2200" b="1" dirty="0">
                <a:solidFill>
                  <a:schemeClr val="bg2">
                    <a:lumMod val="50000"/>
                    <a:lumOff val="50000"/>
                  </a:schemeClr>
                </a:solidFill>
                <a:latin typeface="等线" panose="02010600030101010101" pitchFamily="2" charset="-122"/>
                <a:ea typeface="等线" panose="02010600030101010101" pitchFamily="2" charset="-122"/>
              </a:rPr>
              <a:t> 可持续和绿色自动化</a:t>
            </a:r>
            <a:r>
              <a:rPr lang="zh-CN" altLang="en-US" sz="2200" dirty="0">
                <a:latin typeface="等线" panose="02010600030101010101" pitchFamily="2" charset="-122"/>
                <a:ea typeface="等线" panose="02010600030101010101" pitchFamily="2" charset="-122"/>
              </a:rPr>
              <a:t>： 提高能源效率，减少资源浪费，采用可持续技术。</a:t>
            </a:r>
          </a:p>
          <a:p>
            <a:pPr lvl="1">
              <a:buClrTx/>
              <a:buFont typeface="Wingdings" panose="05000000000000000000" pitchFamily="2" charset="2"/>
              <a:buChar char="Ø"/>
            </a:pPr>
            <a:r>
              <a:rPr lang="zh-CN" altLang="en-US" sz="2200" b="1" dirty="0">
                <a:solidFill>
                  <a:schemeClr val="bg2">
                    <a:lumMod val="50000"/>
                    <a:lumOff val="50000"/>
                  </a:schemeClr>
                </a:solidFill>
                <a:latin typeface="等线" panose="02010600030101010101" pitchFamily="2" charset="-122"/>
                <a:ea typeface="等线" panose="02010600030101010101" pitchFamily="2" charset="-122"/>
              </a:rPr>
              <a:t> 自动化与人的协作</a:t>
            </a:r>
            <a:r>
              <a:rPr lang="zh-CN" altLang="en-US" sz="2200" dirty="0">
                <a:latin typeface="等线" panose="02010600030101010101" pitchFamily="2" charset="-122"/>
                <a:ea typeface="等线" panose="02010600030101010101" pitchFamily="2" charset="-122"/>
              </a:rPr>
              <a:t>： 强调人机合作和用户体验，提高工作效率。</a:t>
            </a:r>
          </a:p>
          <a:p>
            <a:pPr lvl="1">
              <a:buClrTx/>
              <a:buFont typeface="Wingdings" panose="05000000000000000000" pitchFamily="2" charset="2"/>
              <a:buChar char="Ø"/>
            </a:pPr>
            <a:r>
              <a:rPr lang="zh-CN" altLang="en-US" sz="2200" b="1" dirty="0">
                <a:solidFill>
                  <a:schemeClr val="bg2">
                    <a:lumMod val="50000"/>
                    <a:lumOff val="50000"/>
                  </a:schemeClr>
                </a:solidFill>
                <a:latin typeface="等线" panose="02010600030101010101" pitchFamily="2" charset="-122"/>
                <a:ea typeface="等线" panose="02010600030101010101" pitchFamily="2" charset="-122"/>
              </a:rPr>
              <a:t> 安全性和隐私保护</a:t>
            </a:r>
            <a:r>
              <a:rPr lang="zh-CN" altLang="en-US" sz="2200" dirty="0">
                <a:latin typeface="等线" panose="02010600030101010101" pitchFamily="2" charset="-122"/>
                <a:ea typeface="等线" panose="02010600030101010101" pitchFamily="2" charset="-122"/>
              </a:rPr>
              <a:t>： 加强安全措施和隐私保护，以适应自动化技术的广泛应用。</a:t>
            </a:r>
          </a:p>
        </p:txBody>
      </p:sp>
      <p:sp>
        <p:nvSpPr>
          <p:cNvPr id="4" name="灯片编号占位符 3">
            <a:extLst>
              <a:ext uri="{FF2B5EF4-FFF2-40B4-BE49-F238E27FC236}">
                <a16:creationId xmlns:a16="http://schemas.microsoft.com/office/drawing/2014/main" id="{58EE512F-8D9D-4FA1-B3FE-8C3859F85D43}"/>
              </a:ext>
            </a:extLst>
          </p:cNvPr>
          <p:cNvSpPr>
            <a:spLocks noGrp="1"/>
          </p:cNvSpPr>
          <p:nvPr>
            <p:ph type="sldNum" sz="quarter" idx="12"/>
          </p:nvPr>
        </p:nvSpPr>
        <p:spPr/>
        <p:txBody>
          <a:bodyPr/>
          <a:lstStyle/>
          <a:p>
            <a:pPr>
              <a:defRPr/>
            </a:pPr>
            <a:fld id="{A9C3B7E3-13DD-4066-91BB-F98C9CFCAE3B}" type="slidenum">
              <a:rPr lang="zh-CN" altLang="en-US" smtClean="0"/>
              <a:t>18</a:t>
            </a:fld>
            <a:endParaRPr lang="en-US" altLang="zh-CN"/>
          </a:p>
        </p:txBody>
      </p:sp>
    </p:spTree>
    <p:extLst>
      <p:ext uri="{BB962C8B-B14F-4D97-AF65-F5344CB8AC3E}">
        <p14:creationId xmlns:p14="http://schemas.microsoft.com/office/powerpoint/2010/main" val="3223482713"/>
      </p:ext>
    </p:extLst>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766763" y="366713"/>
            <a:ext cx="7772400" cy="1143000"/>
          </a:xfrm>
        </p:spPr>
        <p:txBody>
          <a:bodyPr/>
          <a:lstStyle/>
          <a:p>
            <a:r>
              <a:rPr lang="zh-CN" altLang="en-US" sz="4400" dirty="0">
                <a:latin typeface="宋体" panose="02010600030101010101" pitchFamily="2" charset="-122"/>
              </a:rPr>
              <a:t>6.1  计算机集成制造系统</a:t>
            </a:r>
            <a:endParaRPr lang="zh-CN" altLang="en-US" sz="4400" dirty="0"/>
          </a:p>
        </p:txBody>
      </p:sp>
      <p:sp>
        <p:nvSpPr>
          <p:cNvPr id="4" name="灯片编号占位符 3"/>
          <p:cNvSpPr>
            <a:spLocks noGrp="1"/>
          </p:cNvSpPr>
          <p:nvPr>
            <p:ph type="sldNum" sz="quarter" idx="12"/>
          </p:nvPr>
        </p:nvSpPr>
        <p:spPr/>
        <p:txBody>
          <a:bodyPr/>
          <a:lstStyle/>
          <a:p>
            <a:pPr>
              <a:defRPr/>
            </a:pPr>
            <a:fld id="{5F4C3563-1004-43A2-B2F3-7F49B1A284ED}" type="slidenum">
              <a:rPr lang="zh-CN" altLang="en-US"/>
              <a:t>2</a:t>
            </a:fld>
            <a:endParaRPr lang="en-US" altLang="zh-CN"/>
          </a:p>
        </p:txBody>
      </p:sp>
      <p:sp>
        <p:nvSpPr>
          <p:cNvPr id="12292" name="Rectangle 4"/>
          <p:cNvSpPr>
            <a:spLocks noChangeArrowheads="1"/>
          </p:cNvSpPr>
          <p:nvPr/>
        </p:nvSpPr>
        <p:spPr bwMode="auto">
          <a:xfrm>
            <a:off x="1415480" y="2379615"/>
            <a:ext cx="8647112" cy="368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600">
                <a:solidFill>
                  <a:schemeClr val="bg2"/>
                </a:solidFill>
                <a:latin typeface="Times New Roman" panose="02020603050405020304" pitchFamily="18" charset="0"/>
                <a:ea typeface="宋体" panose="02010600030101010101" pitchFamily="2" charset="-122"/>
              </a:defRPr>
            </a:lvl1pPr>
            <a:lvl2pPr marL="742950" indent="-285750" algn="ctr">
              <a:defRPr sz="600">
                <a:solidFill>
                  <a:schemeClr val="bg2"/>
                </a:solidFill>
                <a:latin typeface="Times New Roman" panose="02020603050405020304" pitchFamily="18" charset="0"/>
                <a:ea typeface="宋体" panose="02010600030101010101" pitchFamily="2" charset="-122"/>
              </a:defRPr>
            </a:lvl2pPr>
            <a:lvl3pPr marL="1143000" indent="-228600" algn="ctr">
              <a:defRPr sz="600">
                <a:solidFill>
                  <a:schemeClr val="bg2"/>
                </a:solidFill>
                <a:latin typeface="Times New Roman" panose="02020603050405020304" pitchFamily="18" charset="0"/>
                <a:ea typeface="宋体" panose="02010600030101010101" pitchFamily="2" charset="-122"/>
              </a:defRPr>
            </a:lvl3pPr>
            <a:lvl4pPr marL="1600200" indent="-228600" algn="ctr">
              <a:defRPr sz="600">
                <a:solidFill>
                  <a:schemeClr val="bg2"/>
                </a:solidFill>
                <a:latin typeface="Times New Roman" panose="02020603050405020304" pitchFamily="18" charset="0"/>
                <a:ea typeface="宋体" panose="02010600030101010101" pitchFamily="2" charset="-122"/>
              </a:defRPr>
            </a:lvl4pPr>
            <a:lvl5pPr marL="2057400" indent="-228600" algn="ctr">
              <a:defRPr sz="600">
                <a:solidFill>
                  <a:schemeClr val="bg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9pPr>
          </a:lstStyle>
          <a:p>
            <a:pPr marL="342900" indent="-342900" algn="l" eaLnBrk="1" hangingPunct="1">
              <a:lnSpc>
                <a:spcPct val="200000"/>
              </a:lnSpc>
              <a:buFont typeface="Wingdings" panose="05000000000000000000" pitchFamily="2" charset="2"/>
              <a:buChar char="p"/>
            </a:pPr>
            <a:r>
              <a:rPr kumimoji="1" lang="en-US" altLang="zh-CN" sz="2400" dirty="0">
                <a:solidFill>
                  <a:schemeClr val="tx1"/>
                </a:solidFill>
                <a:latin typeface="等线" panose="02010600030101010101" pitchFamily="2" charset="-122"/>
                <a:ea typeface="等线" panose="02010600030101010101" pitchFamily="2" charset="-122"/>
              </a:rPr>
              <a:t>1970</a:t>
            </a:r>
            <a:r>
              <a:rPr kumimoji="1" lang="zh-CN" altLang="en-US" sz="2400" dirty="0">
                <a:solidFill>
                  <a:schemeClr val="tx1"/>
                </a:solidFill>
                <a:latin typeface="等线" panose="02010600030101010101" pitchFamily="2" charset="-122"/>
                <a:ea typeface="等线" panose="02010600030101010101" pitchFamily="2" charset="-122"/>
              </a:rPr>
              <a:t>：数字化制造</a:t>
            </a:r>
            <a:endParaRPr kumimoji="1" lang="en-US" altLang="zh-CN" sz="2400" dirty="0">
              <a:solidFill>
                <a:schemeClr val="tx1"/>
              </a:solidFill>
              <a:latin typeface="等线" panose="02010600030101010101" pitchFamily="2" charset="-122"/>
              <a:ea typeface="等线" panose="02010600030101010101" pitchFamily="2" charset="-122"/>
            </a:endParaRPr>
          </a:p>
          <a:p>
            <a:pPr marL="342900" indent="-342900" algn="l" eaLnBrk="1" hangingPunct="1">
              <a:lnSpc>
                <a:spcPct val="200000"/>
              </a:lnSpc>
              <a:buFont typeface="Wingdings" panose="05000000000000000000" pitchFamily="2" charset="2"/>
              <a:buChar char="p"/>
            </a:pPr>
            <a:r>
              <a:rPr kumimoji="1" lang="en-US" altLang="zh-CN" sz="2400" dirty="0">
                <a:solidFill>
                  <a:schemeClr val="tx1"/>
                </a:solidFill>
                <a:latin typeface="等线" panose="02010600030101010101" pitchFamily="2" charset="-122"/>
                <a:ea typeface="等线" panose="02010600030101010101" pitchFamily="2" charset="-122"/>
              </a:rPr>
              <a:t>1984</a:t>
            </a:r>
            <a:r>
              <a:rPr kumimoji="1" lang="zh-CN" altLang="en-US" sz="2400" dirty="0">
                <a:solidFill>
                  <a:schemeClr val="tx1"/>
                </a:solidFill>
                <a:latin typeface="等线" panose="02010600030101010101" pitchFamily="2" charset="-122"/>
                <a:ea typeface="等线" panose="02010600030101010101" pitchFamily="2" charset="-122"/>
              </a:rPr>
              <a:t>：计算机集成制造</a:t>
            </a:r>
            <a:endParaRPr kumimoji="1" lang="en-US" altLang="zh-CN" sz="2400" dirty="0">
              <a:solidFill>
                <a:schemeClr val="tx1"/>
              </a:solidFill>
              <a:latin typeface="等线" panose="02010600030101010101" pitchFamily="2" charset="-122"/>
              <a:ea typeface="等线" panose="02010600030101010101" pitchFamily="2" charset="-122"/>
            </a:endParaRPr>
          </a:p>
          <a:p>
            <a:pPr marL="342900" indent="-342900" algn="l" eaLnBrk="1" hangingPunct="1">
              <a:lnSpc>
                <a:spcPct val="200000"/>
              </a:lnSpc>
              <a:buFont typeface="Wingdings" panose="05000000000000000000" pitchFamily="2" charset="2"/>
              <a:buChar char="p"/>
            </a:pPr>
            <a:r>
              <a:rPr kumimoji="1" lang="zh-CN" altLang="en-US" sz="2400" dirty="0">
                <a:solidFill>
                  <a:schemeClr val="tx1"/>
                </a:solidFill>
                <a:latin typeface="等线" panose="02010600030101010101" pitchFamily="2" charset="-122"/>
                <a:ea typeface="等线" panose="02010600030101010101" pitchFamily="2" charset="-122"/>
              </a:rPr>
              <a:t>内涵：在制造业中利用计算机实现单元生产柔性自动化， 并把制造全过程（产品设计、生产计划与控制、生产过程等等）集成为一个统一系统，同时企图对整个系统的运行加以优化。</a:t>
            </a:r>
          </a:p>
        </p:txBody>
      </p:sp>
      <p:sp>
        <p:nvSpPr>
          <p:cNvPr id="12293" name="Rectangle 2"/>
          <p:cNvSpPr txBox="1">
            <a:spLocks noChangeArrowheads="1"/>
          </p:cNvSpPr>
          <p:nvPr/>
        </p:nvSpPr>
        <p:spPr bwMode="auto">
          <a:xfrm>
            <a:off x="1343472" y="1493792"/>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90000"/>
              <a:buFont typeface="Wingdings" panose="05000000000000000000" pitchFamily="2" charset="2"/>
              <a:buChar char="n"/>
              <a:defRPr sz="1500">
                <a:solidFill>
                  <a:schemeClr val="tx1"/>
                </a:solidFill>
                <a:latin typeface="Arial" panose="020B0604020202020204" pitchFamily="34" charset="0"/>
                <a:ea typeface="宋体" panose="02010600030101010101" pitchFamily="2" charset="-122"/>
              </a:defRPr>
            </a:lvl1pPr>
            <a:lvl2pPr marL="417830" indent="-160655">
              <a:spcBef>
                <a:spcPct val="20000"/>
              </a:spcBef>
              <a:buClr>
                <a:schemeClr val="accent1"/>
              </a:buClr>
              <a:buSzPct val="75000"/>
              <a:buFont typeface="Wingdings" panose="05000000000000000000" pitchFamily="2" charset="2"/>
              <a:buChar char="n"/>
              <a:defRPr sz="1400">
                <a:solidFill>
                  <a:schemeClr val="tx1"/>
                </a:solidFill>
                <a:latin typeface="Arial" panose="020B0604020202020204" pitchFamily="34" charset="0"/>
                <a:ea typeface="宋体" panose="02010600030101010101" pitchFamily="2" charset="-122"/>
              </a:defRPr>
            </a:lvl2pPr>
            <a:lvl3pPr marL="643255" indent="-128905">
              <a:spcBef>
                <a:spcPct val="20000"/>
              </a:spcBef>
              <a:buClr>
                <a:schemeClr val="folHlink"/>
              </a:buClr>
              <a:buSzPct val="55000"/>
              <a:buFont typeface="Wingdings" panose="05000000000000000000" pitchFamily="2" charset="2"/>
              <a:buChar char="n"/>
              <a:defRPr sz="1200">
                <a:solidFill>
                  <a:schemeClr val="tx1"/>
                </a:solidFill>
                <a:latin typeface="Arial" panose="020B0604020202020204" pitchFamily="34" charset="0"/>
                <a:ea typeface="宋体" panose="02010600030101010101" pitchFamily="2" charset="-122"/>
              </a:defRPr>
            </a:lvl3pPr>
            <a:lvl4pPr marL="900430" indent="-128905">
              <a:spcBef>
                <a:spcPct val="20000"/>
              </a:spcBef>
              <a:buClr>
                <a:schemeClr val="accent1"/>
              </a:buClr>
              <a:buFont typeface="Wingdings" panose="05000000000000000000" pitchFamily="2" charset="2"/>
              <a:buChar char="§"/>
              <a:defRPr sz="1100">
                <a:solidFill>
                  <a:schemeClr val="tx1"/>
                </a:solidFill>
                <a:latin typeface="Arial" panose="020B0604020202020204" pitchFamily="34" charset="0"/>
                <a:ea typeface="宋体" panose="02010600030101010101" pitchFamily="2" charset="-122"/>
              </a:defRPr>
            </a:lvl4pPr>
            <a:lvl5pPr marL="1157605" indent="-128905">
              <a:spcBef>
                <a:spcPct val="20000"/>
              </a:spcBef>
              <a:buClr>
                <a:schemeClr val="accent1"/>
              </a:buClr>
              <a:buFont typeface="Wingdings" panose="05000000000000000000" pitchFamily="2" charset="2"/>
              <a:buChar char="§"/>
              <a:defRPr sz="1100">
                <a:solidFill>
                  <a:schemeClr val="tx1"/>
                </a:solidFill>
                <a:latin typeface="Arial" panose="020B0604020202020204" pitchFamily="34" charset="0"/>
                <a:ea typeface="宋体" panose="02010600030101010101" pitchFamily="2" charset="-122"/>
              </a:defRPr>
            </a:lvl5pPr>
            <a:lvl6pPr marL="1614805" indent="-128905" fontAlgn="base">
              <a:spcBef>
                <a:spcPct val="20000"/>
              </a:spcBef>
              <a:spcAft>
                <a:spcPct val="0"/>
              </a:spcAft>
              <a:buClr>
                <a:schemeClr val="accent1"/>
              </a:buClr>
              <a:buFont typeface="Wingdings" panose="05000000000000000000" pitchFamily="2" charset="2"/>
              <a:buChar char="§"/>
              <a:defRPr sz="1100">
                <a:solidFill>
                  <a:schemeClr val="tx1"/>
                </a:solidFill>
                <a:latin typeface="Arial" panose="020B0604020202020204" pitchFamily="34" charset="0"/>
                <a:ea typeface="宋体" panose="02010600030101010101" pitchFamily="2" charset="-122"/>
              </a:defRPr>
            </a:lvl6pPr>
            <a:lvl7pPr marL="2072005" indent="-128905" fontAlgn="base">
              <a:spcBef>
                <a:spcPct val="20000"/>
              </a:spcBef>
              <a:spcAft>
                <a:spcPct val="0"/>
              </a:spcAft>
              <a:buClr>
                <a:schemeClr val="accent1"/>
              </a:buClr>
              <a:buFont typeface="Wingdings" panose="05000000000000000000" pitchFamily="2" charset="2"/>
              <a:buChar char="§"/>
              <a:defRPr sz="1100">
                <a:solidFill>
                  <a:schemeClr val="tx1"/>
                </a:solidFill>
                <a:latin typeface="Arial" panose="020B0604020202020204" pitchFamily="34" charset="0"/>
                <a:ea typeface="宋体" panose="02010600030101010101" pitchFamily="2" charset="-122"/>
              </a:defRPr>
            </a:lvl7pPr>
            <a:lvl8pPr marL="2529205" indent="-128905" fontAlgn="base">
              <a:spcBef>
                <a:spcPct val="20000"/>
              </a:spcBef>
              <a:spcAft>
                <a:spcPct val="0"/>
              </a:spcAft>
              <a:buClr>
                <a:schemeClr val="accent1"/>
              </a:buClr>
              <a:buFont typeface="Wingdings" panose="05000000000000000000" pitchFamily="2" charset="2"/>
              <a:buChar char="§"/>
              <a:defRPr sz="1100">
                <a:solidFill>
                  <a:schemeClr val="tx1"/>
                </a:solidFill>
                <a:latin typeface="Arial" panose="020B0604020202020204" pitchFamily="34" charset="0"/>
                <a:ea typeface="宋体" panose="02010600030101010101" pitchFamily="2" charset="-122"/>
              </a:defRPr>
            </a:lvl8pPr>
            <a:lvl9pPr marL="2986405" indent="-128905" fontAlgn="base">
              <a:spcBef>
                <a:spcPct val="20000"/>
              </a:spcBef>
              <a:spcAft>
                <a:spcPct val="0"/>
              </a:spcAft>
              <a:buClr>
                <a:schemeClr val="accent1"/>
              </a:buClr>
              <a:buFont typeface="Wingdings" panose="05000000000000000000" pitchFamily="2" charset="2"/>
              <a:buChar char="§"/>
              <a:defRPr sz="11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800" b="1" dirty="0">
                <a:solidFill>
                  <a:schemeClr val="tx2"/>
                </a:solidFill>
                <a:latin typeface="等线" panose="02010600030101010101" pitchFamily="2" charset="-122"/>
                <a:ea typeface="等线" panose="02010600030101010101" pitchFamily="2" charset="-122"/>
              </a:rPr>
              <a:t>计算机集成系统（</a:t>
            </a:r>
            <a:r>
              <a:rPr lang="en-US" altLang="zh-CN" sz="2800" b="1" dirty="0">
                <a:solidFill>
                  <a:schemeClr val="tx2"/>
                </a:solidFill>
                <a:latin typeface="等线" panose="02010600030101010101" pitchFamily="2" charset="-122"/>
                <a:ea typeface="等线" panose="02010600030101010101" pitchFamily="2" charset="-122"/>
              </a:rPr>
              <a:t>CIMS）</a:t>
            </a:r>
            <a:r>
              <a:rPr lang="zh-CN" altLang="en-US" sz="2800" b="1" dirty="0">
                <a:solidFill>
                  <a:schemeClr val="tx2"/>
                </a:solidFill>
                <a:latin typeface="等线" panose="02010600030101010101" pitchFamily="2" charset="-122"/>
                <a:ea typeface="等线" panose="02010600030101010101" pitchFamily="2" charset="-122"/>
              </a:rPr>
              <a:t>的产生和发展</a:t>
            </a:r>
          </a:p>
        </p:txBody>
      </p:sp>
    </p:spTree>
  </p:cSld>
  <p:clrMapOvr>
    <a:masterClrMapping/>
  </p:clrMapOvr>
  <p:transition spd="med">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6">
            <a:extLst>
              <a:ext uri="{FF2B5EF4-FFF2-40B4-BE49-F238E27FC236}">
                <a16:creationId xmlns:a16="http://schemas.microsoft.com/office/drawing/2014/main" id="{B9DF2D4B-F975-4516-B8F0-26D50E6BE55C}"/>
              </a:ext>
            </a:extLst>
          </p:cNvPr>
          <p:cNvSpPr/>
          <p:nvPr/>
        </p:nvSpPr>
        <p:spPr bwMode="auto">
          <a:xfrm>
            <a:off x="623392" y="1556792"/>
            <a:ext cx="11089232" cy="4824536"/>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 name="标题 1">
            <a:extLst>
              <a:ext uri="{FF2B5EF4-FFF2-40B4-BE49-F238E27FC236}">
                <a16:creationId xmlns:a16="http://schemas.microsoft.com/office/drawing/2014/main" id="{B2290F21-2CE8-44DA-A08D-CC74F549E97E}"/>
              </a:ext>
            </a:extLst>
          </p:cNvPr>
          <p:cNvSpPr>
            <a:spLocks noGrp="1"/>
          </p:cNvSpPr>
          <p:nvPr>
            <p:ph type="title"/>
          </p:nvPr>
        </p:nvSpPr>
        <p:spPr/>
        <p:txBody>
          <a:bodyPr/>
          <a:lstStyle/>
          <a:p>
            <a:r>
              <a:rPr lang="zh-CN" altLang="en-US" dirty="0"/>
              <a:t>计算机集成制造系统的构成</a:t>
            </a:r>
            <a:r>
              <a:rPr lang="en-US" altLang="zh-CN" sz="2800" dirty="0">
                <a:solidFill>
                  <a:schemeClr val="bg2">
                    <a:lumMod val="50000"/>
                    <a:lumOff val="50000"/>
                  </a:schemeClr>
                </a:solidFill>
              </a:rPr>
              <a:t>——</a:t>
            </a:r>
            <a:r>
              <a:rPr lang="zh-CN" altLang="en-US" sz="2800" dirty="0">
                <a:solidFill>
                  <a:schemeClr val="bg2">
                    <a:lumMod val="50000"/>
                    <a:lumOff val="50000"/>
                  </a:schemeClr>
                </a:solidFill>
              </a:rPr>
              <a:t>数字化、网络化、信息化</a:t>
            </a:r>
          </a:p>
        </p:txBody>
      </p:sp>
      <p:sp>
        <p:nvSpPr>
          <p:cNvPr id="3" name="内容占位符 2">
            <a:extLst>
              <a:ext uri="{FF2B5EF4-FFF2-40B4-BE49-F238E27FC236}">
                <a16:creationId xmlns:a16="http://schemas.microsoft.com/office/drawing/2014/main" id="{EC0C26A6-5194-4285-89F3-0C14B1602E47}"/>
              </a:ext>
            </a:extLst>
          </p:cNvPr>
          <p:cNvSpPr>
            <a:spLocks noGrp="1"/>
          </p:cNvSpPr>
          <p:nvPr>
            <p:ph idx="1"/>
          </p:nvPr>
        </p:nvSpPr>
        <p:spPr>
          <a:xfrm>
            <a:off x="767408" y="1510506"/>
            <a:ext cx="4084712" cy="4648200"/>
          </a:xfrm>
        </p:spPr>
        <p:txBody>
          <a:bodyPr/>
          <a:lstStyle/>
          <a:p>
            <a:pPr>
              <a:lnSpc>
                <a:spcPct val="150000"/>
              </a:lnSpc>
            </a:pPr>
            <a:r>
              <a:rPr lang="zh-CN" altLang="en-US" sz="2000" b="1" dirty="0">
                <a:solidFill>
                  <a:schemeClr val="bg2">
                    <a:lumMod val="50000"/>
                    <a:lumOff val="50000"/>
                  </a:schemeClr>
                </a:solidFill>
                <a:latin typeface="等线" panose="02010600030101010101" pitchFamily="2" charset="-122"/>
                <a:ea typeface="等线" panose="02010600030101010101" pitchFamily="2" charset="-122"/>
              </a:rPr>
              <a:t>计算机辅助技术</a:t>
            </a:r>
            <a:endParaRPr lang="en-US" altLang="zh-CN" sz="2000" b="1" dirty="0">
              <a:solidFill>
                <a:schemeClr val="bg2">
                  <a:lumMod val="50000"/>
                  <a:lumOff val="50000"/>
                </a:schemeClr>
              </a:solidFill>
              <a:latin typeface="等线" panose="02010600030101010101" pitchFamily="2" charset="-122"/>
              <a:ea typeface="等线" panose="02010600030101010101" pitchFamily="2" charset="-122"/>
            </a:endParaRPr>
          </a:p>
          <a:p>
            <a:pPr lvl="1">
              <a:lnSpc>
                <a:spcPct val="150000"/>
              </a:lnSpc>
              <a:buClrTx/>
            </a:pPr>
            <a:r>
              <a:rPr lang="en-US" altLang="zh-CN" sz="2000" dirty="0">
                <a:latin typeface="等线" panose="02010600030101010101" pitchFamily="2" charset="-122"/>
                <a:ea typeface="等线" panose="02010600030101010101" pitchFamily="2" charset="-122"/>
              </a:rPr>
              <a:t>CAD/</a:t>
            </a:r>
            <a:r>
              <a:rPr lang="zh-CN" altLang="en-US" sz="2000" dirty="0">
                <a:latin typeface="等线" panose="02010600030101010101" pitchFamily="2" charset="-122"/>
                <a:ea typeface="等线" panose="02010600030101010101" pitchFamily="2" charset="-122"/>
              </a:rPr>
              <a:t>计算机辅助设计</a:t>
            </a:r>
          </a:p>
          <a:p>
            <a:pPr lvl="1">
              <a:lnSpc>
                <a:spcPct val="150000"/>
              </a:lnSpc>
              <a:buClrTx/>
            </a:pPr>
            <a:r>
              <a:rPr lang="en-US" altLang="zh-CN" sz="2000" dirty="0">
                <a:latin typeface="等线" panose="02010600030101010101" pitchFamily="2" charset="-122"/>
                <a:ea typeface="等线" panose="02010600030101010101" pitchFamily="2" charset="-122"/>
              </a:rPr>
              <a:t>CAE/</a:t>
            </a:r>
            <a:r>
              <a:rPr lang="zh-CN" altLang="en-US" sz="2000" dirty="0">
                <a:latin typeface="等线" panose="02010600030101010101" pitchFamily="2" charset="-122"/>
                <a:ea typeface="等线" panose="02010600030101010101" pitchFamily="2" charset="-122"/>
              </a:rPr>
              <a:t>计算机辅助工程</a:t>
            </a:r>
          </a:p>
          <a:p>
            <a:pPr lvl="1">
              <a:lnSpc>
                <a:spcPct val="150000"/>
              </a:lnSpc>
              <a:buClrTx/>
            </a:pPr>
            <a:r>
              <a:rPr lang="en-US" altLang="zh-CN" sz="2000" dirty="0">
                <a:latin typeface="等线" panose="02010600030101010101" pitchFamily="2" charset="-122"/>
                <a:ea typeface="等线" panose="02010600030101010101" pitchFamily="2" charset="-122"/>
              </a:rPr>
              <a:t>CAM/</a:t>
            </a:r>
            <a:r>
              <a:rPr lang="zh-CN" altLang="en-US" sz="2000" dirty="0">
                <a:latin typeface="等线" panose="02010600030101010101" pitchFamily="2" charset="-122"/>
                <a:ea typeface="等线" panose="02010600030101010101" pitchFamily="2" charset="-122"/>
              </a:rPr>
              <a:t>计算机辅助制造</a:t>
            </a:r>
          </a:p>
          <a:p>
            <a:pPr lvl="1">
              <a:lnSpc>
                <a:spcPct val="150000"/>
              </a:lnSpc>
              <a:buClrTx/>
            </a:pPr>
            <a:r>
              <a:rPr lang="en-US" altLang="zh-CN" sz="2000" dirty="0">
                <a:latin typeface="等线" panose="02010600030101010101" pitchFamily="2" charset="-122"/>
                <a:ea typeface="等线" panose="02010600030101010101" pitchFamily="2" charset="-122"/>
              </a:rPr>
              <a:t>CAPP/</a:t>
            </a:r>
            <a:r>
              <a:rPr lang="zh-CN" altLang="en-US" sz="2000" dirty="0">
                <a:latin typeface="等线" panose="02010600030101010101" pitchFamily="2" charset="-122"/>
                <a:ea typeface="等线" panose="02010600030101010101" pitchFamily="2" charset="-122"/>
              </a:rPr>
              <a:t>计算机辅助工艺规划</a:t>
            </a:r>
          </a:p>
          <a:p>
            <a:pPr lvl="1">
              <a:lnSpc>
                <a:spcPct val="150000"/>
              </a:lnSpc>
              <a:buClrTx/>
            </a:pPr>
            <a:r>
              <a:rPr lang="en-US" altLang="zh-CN" sz="2000" dirty="0">
                <a:latin typeface="等线" panose="02010600030101010101" pitchFamily="2" charset="-122"/>
                <a:ea typeface="等线" panose="02010600030101010101" pitchFamily="2" charset="-122"/>
              </a:rPr>
              <a:t>CAQ/</a:t>
            </a:r>
            <a:r>
              <a:rPr lang="zh-CN" altLang="en-US" sz="2000" dirty="0">
                <a:latin typeface="等线" panose="02010600030101010101" pitchFamily="2" charset="-122"/>
                <a:ea typeface="等线" panose="02010600030101010101" pitchFamily="2" charset="-122"/>
              </a:rPr>
              <a:t>计算机辅助质量保证</a:t>
            </a:r>
          </a:p>
          <a:p>
            <a:pPr lvl="1">
              <a:lnSpc>
                <a:spcPct val="150000"/>
              </a:lnSpc>
              <a:buClrTx/>
            </a:pPr>
            <a:r>
              <a:rPr lang="en-US" altLang="zh-CN" sz="2000" dirty="0">
                <a:latin typeface="等线" panose="02010600030101010101" pitchFamily="2" charset="-122"/>
                <a:ea typeface="等线" panose="02010600030101010101" pitchFamily="2" charset="-122"/>
              </a:rPr>
              <a:t>PPC/</a:t>
            </a:r>
            <a:r>
              <a:rPr lang="zh-CN" altLang="en-US" sz="2000" dirty="0">
                <a:latin typeface="等线" panose="02010600030101010101" pitchFamily="2" charset="-122"/>
                <a:ea typeface="等线" panose="02010600030101010101" pitchFamily="2" charset="-122"/>
              </a:rPr>
              <a:t>生产计划和控制</a:t>
            </a:r>
          </a:p>
          <a:p>
            <a:pPr lvl="1">
              <a:lnSpc>
                <a:spcPct val="150000"/>
              </a:lnSpc>
              <a:buClrTx/>
            </a:pPr>
            <a:r>
              <a:rPr lang="en-US" altLang="zh-CN" sz="2000" dirty="0">
                <a:latin typeface="等线" panose="02010600030101010101" pitchFamily="2" charset="-122"/>
                <a:ea typeface="等线" panose="02010600030101010101" pitchFamily="2" charset="-122"/>
              </a:rPr>
              <a:t>ERP/</a:t>
            </a:r>
            <a:r>
              <a:rPr lang="zh-CN" altLang="en-US" sz="2000" dirty="0">
                <a:latin typeface="等线" panose="02010600030101010101" pitchFamily="2" charset="-122"/>
                <a:ea typeface="等线" panose="02010600030101010101" pitchFamily="2" charset="-122"/>
              </a:rPr>
              <a:t>企业资源计划</a:t>
            </a:r>
          </a:p>
          <a:p>
            <a:pPr lvl="1">
              <a:lnSpc>
                <a:spcPct val="150000"/>
              </a:lnSpc>
              <a:buClrTx/>
            </a:pPr>
            <a:r>
              <a:rPr lang="zh-CN" altLang="en-US" sz="2000" dirty="0">
                <a:latin typeface="等线" panose="02010600030101010101" pitchFamily="2" charset="-122"/>
                <a:ea typeface="等线" panose="02010600030101010101" pitchFamily="2" charset="-122"/>
              </a:rPr>
              <a:t>由通用数据库集成的业务系统</a:t>
            </a:r>
          </a:p>
        </p:txBody>
      </p:sp>
      <p:sp>
        <p:nvSpPr>
          <p:cNvPr id="4" name="灯片编号占位符 3">
            <a:extLst>
              <a:ext uri="{FF2B5EF4-FFF2-40B4-BE49-F238E27FC236}">
                <a16:creationId xmlns:a16="http://schemas.microsoft.com/office/drawing/2014/main" id="{A43F033D-8955-4017-9C72-FEABC0C8EFFB}"/>
              </a:ext>
            </a:extLst>
          </p:cNvPr>
          <p:cNvSpPr>
            <a:spLocks noGrp="1"/>
          </p:cNvSpPr>
          <p:nvPr>
            <p:ph type="sldNum" sz="quarter" idx="12"/>
          </p:nvPr>
        </p:nvSpPr>
        <p:spPr/>
        <p:txBody>
          <a:bodyPr/>
          <a:lstStyle/>
          <a:p>
            <a:pPr>
              <a:defRPr/>
            </a:pPr>
            <a:fld id="{A9C3B7E3-13DD-4066-91BB-F98C9CFCAE3B}" type="slidenum">
              <a:rPr lang="zh-CN" altLang="en-US" smtClean="0"/>
              <a:t>3</a:t>
            </a:fld>
            <a:endParaRPr lang="en-US" altLang="zh-CN"/>
          </a:p>
        </p:txBody>
      </p:sp>
      <p:sp>
        <p:nvSpPr>
          <p:cNvPr id="5" name="内容占位符 2">
            <a:extLst>
              <a:ext uri="{FF2B5EF4-FFF2-40B4-BE49-F238E27FC236}">
                <a16:creationId xmlns:a16="http://schemas.microsoft.com/office/drawing/2014/main" id="{4D9EE4E0-60D6-422D-8A19-6D576C450DCA}"/>
              </a:ext>
            </a:extLst>
          </p:cNvPr>
          <p:cNvSpPr txBox="1">
            <a:spLocks/>
          </p:cNvSpPr>
          <p:nvPr/>
        </p:nvSpPr>
        <p:spPr bwMode="auto">
          <a:xfrm>
            <a:off x="4852120" y="1510505"/>
            <a:ext cx="3332112" cy="4619375"/>
          </a:xfrm>
          <a:prstGeom prst="rect">
            <a:avLst/>
          </a:prstGeom>
          <a:noFill/>
          <a:ln>
            <a:noFill/>
          </a:ln>
          <a:effectLst/>
        </p:spPr>
        <p:txBody>
          <a:bodyPr vert="horz" wrap="square" lIns="91440" tIns="45720" rIns="91440" bIns="45720" numCol="1" anchor="t" anchorCtr="0" compatLnSpc="1"/>
          <a:lstStyle>
            <a:lvl1pPr marL="192405" indent="-192405" algn="l" rtl="0" fontAlgn="base">
              <a:spcBef>
                <a:spcPct val="20000"/>
              </a:spcBef>
              <a:spcAft>
                <a:spcPct val="0"/>
              </a:spcAft>
              <a:buClr>
                <a:schemeClr val="folHlink"/>
              </a:buClr>
              <a:buSzPct val="90000"/>
              <a:buFont typeface="Wingdings" panose="05000000000000000000" pitchFamily="2" charset="2"/>
              <a:buChar char="n"/>
              <a:defRPr sz="1500" kern="1200">
                <a:solidFill>
                  <a:schemeClr val="tx1"/>
                </a:solidFill>
                <a:latin typeface="+mn-lt"/>
                <a:ea typeface="+mn-ea"/>
                <a:cs typeface="+mn-cs"/>
              </a:defRPr>
            </a:lvl1pPr>
            <a:lvl2pPr marL="417830" indent="-160655" algn="l" rtl="0" fontAlgn="base">
              <a:spcBef>
                <a:spcPct val="20000"/>
              </a:spcBef>
              <a:spcAft>
                <a:spcPct val="0"/>
              </a:spcAft>
              <a:buClr>
                <a:schemeClr val="accent1"/>
              </a:buClr>
              <a:buSzPct val="75000"/>
              <a:buFont typeface="Wingdings" panose="05000000000000000000" pitchFamily="2" charset="2"/>
              <a:buChar char="n"/>
              <a:defRPr sz="1400" kern="1200">
                <a:solidFill>
                  <a:schemeClr val="tx1"/>
                </a:solidFill>
                <a:latin typeface="+mn-lt"/>
                <a:ea typeface="+mn-ea"/>
                <a:cs typeface="+mn-cs"/>
              </a:defRPr>
            </a:lvl2pPr>
            <a:lvl3pPr marL="643255" indent="-128905" algn="l" rtl="0" fontAlgn="base">
              <a:spcBef>
                <a:spcPct val="20000"/>
              </a:spcBef>
              <a:spcAft>
                <a:spcPct val="0"/>
              </a:spcAft>
              <a:buClr>
                <a:schemeClr val="folHlink"/>
              </a:buClr>
              <a:buSzPct val="55000"/>
              <a:buFont typeface="Wingdings" panose="05000000000000000000" pitchFamily="2" charset="2"/>
              <a:buChar char="n"/>
              <a:defRPr sz="1200" kern="1200">
                <a:solidFill>
                  <a:schemeClr val="tx1"/>
                </a:solidFill>
                <a:latin typeface="+mn-lt"/>
                <a:ea typeface="+mn-ea"/>
                <a:cs typeface="+mn-cs"/>
              </a:defRPr>
            </a:lvl3pPr>
            <a:lvl4pPr marL="900430" indent="-128905" algn="l" rtl="0" fontAlgn="base">
              <a:spcBef>
                <a:spcPct val="20000"/>
              </a:spcBef>
              <a:spcAft>
                <a:spcPct val="0"/>
              </a:spcAft>
              <a:buClr>
                <a:schemeClr val="accent1"/>
              </a:buClr>
              <a:buFont typeface="Wingdings" panose="05000000000000000000" pitchFamily="2" charset="2"/>
              <a:buChar char="§"/>
              <a:defRPr sz="1100" kern="1200">
                <a:solidFill>
                  <a:schemeClr val="tx1"/>
                </a:solidFill>
                <a:latin typeface="+mn-lt"/>
                <a:ea typeface="+mn-ea"/>
                <a:cs typeface="+mn-cs"/>
              </a:defRPr>
            </a:lvl4pPr>
            <a:lvl5pPr marL="1157605" indent="-128905" algn="l" rtl="0" fontAlgn="base">
              <a:spcBef>
                <a:spcPct val="20000"/>
              </a:spcBef>
              <a:spcAft>
                <a:spcPct val="0"/>
              </a:spcAft>
              <a:buClr>
                <a:schemeClr val="accent1"/>
              </a:buClr>
              <a:buFont typeface="Wingdings" panose="05000000000000000000" pitchFamily="2" charset="2"/>
              <a:buChar char="§"/>
              <a:defRPr sz="1100" kern="1200">
                <a:solidFill>
                  <a:schemeClr val="tx1"/>
                </a:solidFill>
                <a:latin typeface="+mn-lt"/>
                <a:ea typeface="+mn-ea"/>
                <a:cs typeface="+mn-cs"/>
              </a:defRPr>
            </a:lvl5pPr>
            <a:lvl6pPr marL="1414780"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a:lstStyle>
          <a:p>
            <a:pPr eaLnBrk="1" hangingPunct="1">
              <a:lnSpc>
                <a:spcPct val="150000"/>
              </a:lnSpc>
            </a:pPr>
            <a:r>
              <a:rPr lang="zh-CN" altLang="en-US" sz="2000" b="1" dirty="0">
                <a:solidFill>
                  <a:schemeClr val="bg2">
                    <a:lumMod val="50000"/>
                    <a:lumOff val="50000"/>
                  </a:schemeClr>
                </a:solidFill>
                <a:latin typeface="等线" panose="02010600030101010101" pitchFamily="2" charset="-122"/>
                <a:ea typeface="等线" panose="02010600030101010101" pitchFamily="2" charset="-122"/>
              </a:rPr>
              <a:t>基础子系统</a:t>
            </a:r>
            <a:endParaRPr lang="en-US" altLang="zh-CN" sz="2000" b="1" dirty="0">
              <a:solidFill>
                <a:schemeClr val="bg2">
                  <a:lumMod val="50000"/>
                  <a:lumOff val="50000"/>
                </a:schemeClr>
              </a:solidFill>
              <a:latin typeface="等线" panose="02010600030101010101" pitchFamily="2" charset="-122"/>
              <a:ea typeface="等线" panose="02010600030101010101" pitchFamily="2" charset="-122"/>
            </a:endParaRPr>
          </a:p>
          <a:p>
            <a:pPr lvl="1" eaLnBrk="1" hangingPunct="1">
              <a:lnSpc>
                <a:spcPct val="150000"/>
              </a:lnSpc>
              <a:buClrTx/>
            </a:pPr>
            <a:r>
              <a:rPr lang="en-US" altLang="zh-CN" sz="2000" dirty="0">
                <a:latin typeface="等线" panose="02010600030101010101" pitchFamily="2" charset="-122"/>
                <a:ea typeface="等线" panose="02010600030101010101" pitchFamily="2" charset="-122"/>
              </a:rPr>
              <a:t>CNC/</a:t>
            </a:r>
            <a:r>
              <a:rPr lang="zh-CN" altLang="en-US" sz="2000" dirty="0">
                <a:latin typeface="等线" panose="02010600030101010101" pitchFamily="2" charset="-122"/>
                <a:ea typeface="等线" panose="02010600030101010101" pitchFamily="2" charset="-122"/>
              </a:rPr>
              <a:t>计算机数控机床</a:t>
            </a:r>
          </a:p>
          <a:p>
            <a:pPr lvl="1" eaLnBrk="1" hangingPunct="1">
              <a:lnSpc>
                <a:spcPct val="150000"/>
              </a:lnSpc>
              <a:buClrTx/>
            </a:pPr>
            <a:r>
              <a:rPr lang="en-US" altLang="zh-CN" sz="2000" dirty="0">
                <a:latin typeface="等线" panose="02010600030101010101" pitchFamily="2" charset="-122"/>
                <a:ea typeface="等线" panose="02010600030101010101" pitchFamily="2" charset="-122"/>
              </a:rPr>
              <a:t>DNC/</a:t>
            </a:r>
            <a:r>
              <a:rPr lang="zh-CN" altLang="en-US" sz="2000" dirty="0">
                <a:latin typeface="等线" panose="02010600030101010101" pitchFamily="2" charset="-122"/>
                <a:ea typeface="等线" panose="02010600030101010101" pitchFamily="2" charset="-122"/>
              </a:rPr>
              <a:t>直接数控机床</a:t>
            </a:r>
          </a:p>
          <a:p>
            <a:pPr lvl="1" eaLnBrk="1" hangingPunct="1">
              <a:lnSpc>
                <a:spcPct val="150000"/>
              </a:lnSpc>
              <a:buClrTx/>
            </a:pPr>
            <a:r>
              <a:rPr lang="en-US" altLang="zh-CN" sz="2000" dirty="0">
                <a:latin typeface="等线" panose="02010600030101010101" pitchFamily="2" charset="-122"/>
                <a:ea typeface="等线" panose="02010600030101010101" pitchFamily="2" charset="-122"/>
              </a:rPr>
              <a:t>PLC/</a:t>
            </a:r>
            <a:r>
              <a:rPr lang="zh-CN" altLang="en-US" sz="2000" dirty="0">
                <a:latin typeface="等线" panose="02010600030101010101" pitchFamily="2" charset="-122"/>
                <a:ea typeface="等线" panose="02010600030101010101" pitchFamily="2" charset="-122"/>
              </a:rPr>
              <a:t>可编程逻辑控制器</a:t>
            </a:r>
          </a:p>
          <a:p>
            <a:pPr lvl="1" eaLnBrk="1" hangingPunct="1">
              <a:lnSpc>
                <a:spcPct val="150000"/>
              </a:lnSpc>
              <a:buClrTx/>
            </a:pPr>
            <a:r>
              <a:rPr lang="zh-CN" altLang="en-US" sz="2000" dirty="0">
                <a:latin typeface="等线" panose="02010600030101010101" pitchFamily="2" charset="-122"/>
                <a:ea typeface="等线" panose="02010600030101010101" pitchFamily="2" charset="-122"/>
              </a:rPr>
              <a:t>工业软件</a:t>
            </a:r>
          </a:p>
          <a:p>
            <a:pPr lvl="1" eaLnBrk="1" hangingPunct="1">
              <a:lnSpc>
                <a:spcPct val="150000"/>
              </a:lnSpc>
              <a:buClrTx/>
            </a:pPr>
            <a:r>
              <a:rPr lang="zh-CN" altLang="en-US" sz="2000" dirty="0">
                <a:latin typeface="等线" panose="02010600030101010101" pitchFamily="2" charset="-122"/>
                <a:ea typeface="等线" panose="02010600030101010101" pitchFamily="2" charset="-122"/>
              </a:rPr>
              <a:t>控制器</a:t>
            </a:r>
          </a:p>
          <a:p>
            <a:pPr lvl="1" eaLnBrk="1" hangingPunct="1">
              <a:lnSpc>
                <a:spcPct val="150000"/>
              </a:lnSpc>
              <a:buClrTx/>
            </a:pPr>
            <a:r>
              <a:rPr lang="zh-CN" altLang="en-US" sz="2000" dirty="0">
                <a:latin typeface="等线" panose="02010600030101010101" pitchFamily="2" charset="-122"/>
                <a:ea typeface="等线" panose="02010600030101010101" pitchFamily="2" charset="-122"/>
              </a:rPr>
              <a:t>工业互联网</a:t>
            </a:r>
          </a:p>
          <a:p>
            <a:pPr lvl="1" eaLnBrk="1" hangingPunct="1">
              <a:lnSpc>
                <a:spcPct val="150000"/>
              </a:lnSpc>
              <a:buClrTx/>
            </a:pPr>
            <a:r>
              <a:rPr lang="zh-CN" altLang="en-US" sz="2000" dirty="0">
                <a:latin typeface="等线" panose="02010600030101010101" pitchFamily="2" charset="-122"/>
                <a:ea typeface="等线" panose="02010600030101010101" pitchFamily="2" charset="-122"/>
              </a:rPr>
              <a:t>人机界面</a:t>
            </a:r>
          </a:p>
          <a:p>
            <a:pPr lvl="1" eaLnBrk="1" hangingPunct="1">
              <a:lnSpc>
                <a:spcPct val="150000"/>
              </a:lnSpc>
              <a:buClrTx/>
            </a:pPr>
            <a:r>
              <a:rPr lang="zh-CN" altLang="en-US" sz="2000" dirty="0">
                <a:latin typeface="等线" panose="02010600030101010101" pitchFamily="2" charset="-122"/>
                <a:ea typeface="等线" panose="02010600030101010101" pitchFamily="2" charset="-122"/>
              </a:rPr>
              <a:t>监控设备</a:t>
            </a:r>
            <a:endParaRPr lang="en-US" altLang="zh-CN" sz="2000" dirty="0">
              <a:latin typeface="等线" panose="02010600030101010101" pitchFamily="2" charset="-122"/>
              <a:ea typeface="等线" panose="02010600030101010101" pitchFamily="2" charset="-122"/>
            </a:endParaRPr>
          </a:p>
        </p:txBody>
      </p:sp>
      <p:sp>
        <p:nvSpPr>
          <p:cNvPr id="6" name="内容占位符 2">
            <a:extLst>
              <a:ext uri="{FF2B5EF4-FFF2-40B4-BE49-F238E27FC236}">
                <a16:creationId xmlns:a16="http://schemas.microsoft.com/office/drawing/2014/main" id="{F1747C2A-2DAF-460B-95E4-339E4E0378F7}"/>
              </a:ext>
            </a:extLst>
          </p:cNvPr>
          <p:cNvSpPr txBox="1">
            <a:spLocks/>
          </p:cNvSpPr>
          <p:nvPr/>
        </p:nvSpPr>
        <p:spPr bwMode="auto">
          <a:xfrm>
            <a:off x="8184232" y="1556792"/>
            <a:ext cx="3692152" cy="4329906"/>
          </a:xfrm>
          <a:prstGeom prst="rect">
            <a:avLst/>
          </a:prstGeom>
          <a:noFill/>
          <a:ln>
            <a:noFill/>
          </a:ln>
          <a:effectLst/>
        </p:spPr>
        <p:txBody>
          <a:bodyPr vert="horz" wrap="square" lIns="91440" tIns="45720" rIns="91440" bIns="45720" numCol="1" anchor="t" anchorCtr="0" compatLnSpc="1"/>
          <a:lstStyle>
            <a:lvl1pPr marL="192405" indent="-192405" algn="l" rtl="0" fontAlgn="base">
              <a:spcBef>
                <a:spcPct val="20000"/>
              </a:spcBef>
              <a:spcAft>
                <a:spcPct val="0"/>
              </a:spcAft>
              <a:buClr>
                <a:schemeClr val="folHlink"/>
              </a:buClr>
              <a:buSzPct val="90000"/>
              <a:buFont typeface="Wingdings" panose="05000000000000000000" pitchFamily="2" charset="2"/>
              <a:buChar char="n"/>
              <a:defRPr sz="1500" kern="1200">
                <a:solidFill>
                  <a:schemeClr val="tx1"/>
                </a:solidFill>
                <a:latin typeface="+mn-lt"/>
                <a:ea typeface="+mn-ea"/>
                <a:cs typeface="+mn-cs"/>
              </a:defRPr>
            </a:lvl1pPr>
            <a:lvl2pPr marL="417830" indent="-160655" algn="l" rtl="0" fontAlgn="base">
              <a:spcBef>
                <a:spcPct val="20000"/>
              </a:spcBef>
              <a:spcAft>
                <a:spcPct val="0"/>
              </a:spcAft>
              <a:buClr>
                <a:schemeClr val="accent1"/>
              </a:buClr>
              <a:buSzPct val="75000"/>
              <a:buFont typeface="Wingdings" panose="05000000000000000000" pitchFamily="2" charset="2"/>
              <a:buChar char="n"/>
              <a:defRPr sz="1400" kern="1200">
                <a:solidFill>
                  <a:schemeClr val="tx1"/>
                </a:solidFill>
                <a:latin typeface="+mn-lt"/>
                <a:ea typeface="+mn-ea"/>
                <a:cs typeface="+mn-cs"/>
              </a:defRPr>
            </a:lvl2pPr>
            <a:lvl3pPr marL="643255" indent="-128905" algn="l" rtl="0" fontAlgn="base">
              <a:spcBef>
                <a:spcPct val="20000"/>
              </a:spcBef>
              <a:spcAft>
                <a:spcPct val="0"/>
              </a:spcAft>
              <a:buClr>
                <a:schemeClr val="folHlink"/>
              </a:buClr>
              <a:buSzPct val="55000"/>
              <a:buFont typeface="Wingdings" panose="05000000000000000000" pitchFamily="2" charset="2"/>
              <a:buChar char="n"/>
              <a:defRPr sz="1200" kern="1200">
                <a:solidFill>
                  <a:schemeClr val="tx1"/>
                </a:solidFill>
                <a:latin typeface="+mn-lt"/>
                <a:ea typeface="+mn-ea"/>
                <a:cs typeface="+mn-cs"/>
              </a:defRPr>
            </a:lvl3pPr>
            <a:lvl4pPr marL="900430" indent="-128905" algn="l" rtl="0" fontAlgn="base">
              <a:spcBef>
                <a:spcPct val="20000"/>
              </a:spcBef>
              <a:spcAft>
                <a:spcPct val="0"/>
              </a:spcAft>
              <a:buClr>
                <a:schemeClr val="accent1"/>
              </a:buClr>
              <a:buFont typeface="Wingdings" panose="05000000000000000000" pitchFamily="2" charset="2"/>
              <a:buChar char="§"/>
              <a:defRPr sz="1100" kern="1200">
                <a:solidFill>
                  <a:schemeClr val="tx1"/>
                </a:solidFill>
                <a:latin typeface="+mn-lt"/>
                <a:ea typeface="+mn-ea"/>
                <a:cs typeface="+mn-cs"/>
              </a:defRPr>
            </a:lvl4pPr>
            <a:lvl5pPr marL="1157605" indent="-128905" algn="l" rtl="0" fontAlgn="base">
              <a:spcBef>
                <a:spcPct val="20000"/>
              </a:spcBef>
              <a:spcAft>
                <a:spcPct val="0"/>
              </a:spcAft>
              <a:buClr>
                <a:schemeClr val="accent1"/>
              </a:buClr>
              <a:buFont typeface="Wingdings" panose="05000000000000000000" pitchFamily="2" charset="2"/>
              <a:buChar char="§"/>
              <a:defRPr sz="1100" kern="1200">
                <a:solidFill>
                  <a:schemeClr val="tx1"/>
                </a:solidFill>
                <a:latin typeface="+mn-lt"/>
                <a:ea typeface="+mn-ea"/>
                <a:cs typeface="+mn-cs"/>
              </a:defRPr>
            </a:lvl5pPr>
            <a:lvl6pPr marL="1414780"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905"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a:lstStyle>
          <a:p>
            <a:pPr eaLnBrk="1" hangingPunct="1">
              <a:lnSpc>
                <a:spcPct val="150000"/>
              </a:lnSpc>
            </a:pPr>
            <a:r>
              <a:rPr lang="zh-CN" altLang="en-US" sz="2000" b="1" dirty="0">
                <a:solidFill>
                  <a:schemeClr val="bg2">
                    <a:lumMod val="50000"/>
                    <a:lumOff val="50000"/>
                  </a:schemeClr>
                </a:solidFill>
                <a:latin typeface="等线" panose="02010600030101010101" pitchFamily="2" charset="-122"/>
                <a:ea typeface="等线" panose="02010600030101010101" pitchFamily="2" charset="-122"/>
              </a:rPr>
              <a:t>核心技术</a:t>
            </a:r>
            <a:endParaRPr lang="en-US" altLang="zh-CN" sz="2000" b="1" dirty="0">
              <a:solidFill>
                <a:schemeClr val="bg2">
                  <a:lumMod val="50000"/>
                  <a:lumOff val="50000"/>
                </a:schemeClr>
              </a:solidFill>
              <a:latin typeface="等线" panose="02010600030101010101" pitchFamily="2" charset="-122"/>
              <a:ea typeface="等线" panose="02010600030101010101" pitchFamily="2" charset="-122"/>
            </a:endParaRPr>
          </a:p>
          <a:p>
            <a:pPr lvl="1" eaLnBrk="1" hangingPunct="1">
              <a:lnSpc>
                <a:spcPct val="200000"/>
              </a:lnSpc>
              <a:buClrTx/>
            </a:pPr>
            <a:r>
              <a:rPr lang="en-US" altLang="zh-CN" sz="2000" dirty="0">
                <a:latin typeface="等线" panose="02010600030101010101" pitchFamily="2" charset="-122"/>
                <a:ea typeface="等线" panose="02010600030101010101" pitchFamily="2" charset="-122"/>
              </a:rPr>
              <a:t>FMS/</a:t>
            </a:r>
            <a:r>
              <a:rPr lang="zh-CN" altLang="en-US" sz="2000" dirty="0">
                <a:latin typeface="等线" panose="02010600030101010101" pitchFamily="2" charset="-122"/>
                <a:ea typeface="等线" panose="02010600030101010101" pitchFamily="2" charset="-122"/>
              </a:rPr>
              <a:t>柔性制造系统</a:t>
            </a:r>
          </a:p>
          <a:p>
            <a:pPr lvl="1" eaLnBrk="1" hangingPunct="1">
              <a:lnSpc>
                <a:spcPct val="200000"/>
              </a:lnSpc>
              <a:buClrTx/>
            </a:pPr>
            <a:r>
              <a:rPr lang="en-US" altLang="zh-CN" sz="2000" dirty="0">
                <a:latin typeface="等线" panose="02010600030101010101" pitchFamily="2" charset="-122"/>
                <a:ea typeface="等线" panose="02010600030101010101" pitchFamily="2" charset="-122"/>
              </a:rPr>
              <a:t>ASRS/</a:t>
            </a:r>
            <a:r>
              <a:rPr lang="zh-CN" altLang="en-US" sz="2000" dirty="0">
                <a:latin typeface="等线" panose="02010600030101010101" pitchFamily="2" charset="-122"/>
                <a:ea typeface="等线" panose="02010600030101010101" pitchFamily="2" charset="-122"/>
              </a:rPr>
              <a:t>自动存储和检索系统</a:t>
            </a:r>
          </a:p>
          <a:p>
            <a:pPr lvl="1" eaLnBrk="1" hangingPunct="1">
              <a:lnSpc>
                <a:spcPct val="200000"/>
              </a:lnSpc>
              <a:buClrTx/>
            </a:pPr>
            <a:r>
              <a:rPr lang="en-US" altLang="zh-CN" sz="2000" dirty="0">
                <a:latin typeface="等线" panose="02010600030101010101" pitchFamily="2" charset="-122"/>
                <a:ea typeface="等线" panose="02010600030101010101" pitchFamily="2" charset="-122"/>
              </a:rPr>
              <a:t>AGV/</a:t>
            </a:r>
            <a:r>
              <a:rPr lang="zh-CN" altLang="en-US" sz="2000" dirty="0">
                <a:latin typeface="等线" panose="02010600030101010101" pitchFamily="2" charset="-122"/>
                <a:ea typeface="等线" panose="02010600030101010101" pitchFamily="2" charset="-122"/>
              </a:rPr>
              <a:t>自动导引车</a:t>
            </a:r>
          </a:p>
          <a:p>
            <a:pPr lvl="1" eaLnBrk="1" hangingPunct="1">
              <a:lnSpc>
                <a:spcPct val="200000"/>
              </a:lnSpc>
              <a:buClrTx/>
            </a:pPr>
            <a:r>
              <a:rPr lang="zh-CN" altLang="en-US" sz="2000" dirty="0">
                <a:latin typeface="等线" panose="02010600030101010101" pitchFamily="2" charset="-122"/>
                <a:ea typeface="等线" panose="02010600030101010101" pitchFamily="2" charset="-122"/>
              </a:rPr>
              <a:t>工业机器人</a:t>
            </a:r>
          </a:p>
          <a:p>
            <a:pPr lvl="1" eaLnBrk="1" hangingPunct="1">
              <a:lnSpc>
                <a:spcPct val="200000"/>
              </a:lnSpc>
              <a:buClrTx/>
            </a:pPr>
            <a:r>
              <a:rPr lang="zh-CN" altLang="en-US" sz="2000" dirty="0">
                <a:latin typeface="等线" panose="02010600030101010101" pitchFamily="2" charset="-122"/>
                <a:ea typeface="等线" panose="02010600030101010101" pitchFamily="2" charset="-122"/>
              </a:rPr>
              <a:t>自动输送系统</a:t>
            </a:r>
            <a:endParaRPr lang="en-US" altLang="zh-CN" sz="20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777095739"/>
      </p:ext>
    </p:extLst>
  </p:cSld>
  <p:clrMapOvr>
    <a:masterClrMapping/>
  </p:clrMapOvr>
  <p:transition spd="med">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16150" y="1422400"/>
            <a:ext cx="6705600" cy="269875"/>
          </a:xfrm>
        </p:spPr>
        <p:txBody>
          <a:bodyPr/>
          <a:lstStyle/>
          <a:p>
            <a:r>
              <a:rPr lang="zh-CN" altLang="en-US" sz="2100">
                <a:latin typeface="宋体" panose="02010600030101010101" pitchFamily="2" charset="-122"/>
              </a:rPr>
              <a:t>计算机集成制造系统的初始概念</a:t>
            </a:r>
            <a:br>
              <a:rPr lang="zh-CN" altLang="en-US" sz="2100"/>
            </a:br>
            <a:endParaRPr lang="zh-CN" altLang="en-US" sz="2100"/>
          </a:p>
        </p:txBody>
      </p:sp>
      <p:sp>
        <p:nvSpPr>
          <p:cNvPr id="6" name="灯片编号占位符 4"/>
          <p:cNvSpPr>
            <a:spLocks noGrp="1"/>
          </p:cNvSpPr>
          <p:nvPr>
            <p:ph type="sldNum" sz="quarter" idx="10"/>
          </p:nvPr>
        </p:nvSpPr>
        <p:spPr/>
        <p:txBody>
          <a:bodyPr/>
          <a:lstStyle/>
          <a:p>
            <a:pPr>
              <a:defRPr/>
            </a:pPr>
            <a:fld id="{75FD1A16-CC2D-44BF-9D1A-D25703E3ACFC}" type="slidenum">
              <a:rPr lang="zh-CN" altLang="en-US"/>
              <a:t>4</a:t>
            </a:fld>
            <a:endParaRPr lang="en-US" altLang="zh-CN"/>
          </a:p>
        </p:txBody>
      </p:sp>
      <p:pic>
        <p:nvPicPr>
          <p:cNvPr id="13316" name="Picture 5"/>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952500" y="692150"/>
            <a:ext cx="6477000" cy="35814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22887" name="Rectangle 7"/>
          <p:cNvSpPr>
            <a:spLocks noChangeArrowheads="1"/>
          </p:cNvSpPr>
          <p:nvPr/>
        </p:nvSpPr>
        <p:spPr bwMode="auto">
          <a:xfrm>
            <a:off x="7680176" y="1492344"/>
            <a:ext cx="3521075" cy="3360738"/>
          </a:xfrm>
          <a:prstGeom prst="rect">
            <a:avLst/>
          </a:prstGeom>
          <a:noFill/>
          <a:ln>
            <a:noFill/>
          </a:ln>
          <a:effectLst/>
        </p:spPr>
        <p:txBody>
          <a:bodyPr>
            <a:spAutoFit/>
          </a:bodyPr>
          <a:lstStyle/>
          <a:p>
            <a:pPr eaLnBrk="1" hangingPunct="1">
              <a:lnSpc>
                <a:spcPct val="150000"/>
              </a:lnSpc>
              <a:defRPr/>
            </a:pPr>
            <a:r>
              <a:rPr kumimoji="1" lang="zh-CN" altLang="en-US" sz="2400" b="1" dirty="0">
                <a:solidFill>
                  <a:schemeClr val="tx2">
                    <a:lumMod val="25000"/>
                    <a:lumOff val="75000"/>
                  </a:schemeClr>
                </a:solidFill>
                <a:latin typeface="等线" panose="02010600030101010101" pitchFamily="2" charset="-122"/>
                <a:ea typeface="等线" panose="02010600030101010101" pitchFamily="2" charset="-122"/>
              </a:rPr>
              <a:t>效益包括：</a:t>
            </a:r>
          </a:p>
          <a:p>
            <a:pPr eaLnBrk="1" hangingPunct="1">
              <a:lnSpc>
                <a:spcPct val="150000"/>
              </a:lnSpc>
              <a:defRPr/>
            </a:pPr>
            <a:r>
              <a:rPr kumimoji="1" lang="zh-CN" altLang="en-US" sz="2400" dirty="0">
                <a:solidFill>
                  <a:schemeClr val="tx1"/>
                </a:solidFill>
                <a:latin typeface="等线" panose="02010600030101010101" pitchFamily="2" charset="-122"/>
                <a:ea typeface="等线" panose="02010600030101010101" pitchFamily="2" charset="-122"/>
              </a:rPr>
              <a:t>（</a:t>
            </a:r>
            <a:r>
              <a:rPr kumimoji="1" lang="zh-CN" altLang="en-US" sz="2400" dirty="0">
                <a:solidFill>
                  <a:schemeClr val="tx1"/>
                </a:solidFill>
                <a:latin typeface="等线" panose="02010600030101010101" pitchFamily="2" charset="-122"/>
                <a:ea typeface="等线" panose="02010600030101010101" pitchFamily="2" charset="-122"/>
                <a:cs typeface="Times New Roman" panose="02020603050405020304" pitchFamily="18" charset="0"/>
              </a:rPr>
              <a:t>1</a:t>
            </a:r>
            <a:r>
              <a:rPr kumimoji="1" lang="zh-CN" altLang="en-US" sz="2400" dirty="0">
                <a:solidFill>
                  <a:schemeClr val="tx1"/>
                </a:solidFill>
                <a:latin typeface="等线" panose="02010600030101010101" pitchFamily="2" charset="-122"/>
                <a:ea typeface="等线" panose="02010600030101010101" pitchFamily="2" charset="-122"/>
              </a:rPr>
              <a:t>）降低生产成本；</a:t>
            </a:r>
          </a:p>
          <a:p>
            <a:pPr eaLnBrk="1" hangingPunct="1">
              <a:lnSpc>
                <a:spcPct val="150000"/>
              </a:lnSpc>
              <a:defRPr/>
            </a:pPr>
            <a:r>
              <a:rPr kumimoji="1" lang="zh-CN" altLang="en-US" sz="2400" dirty="0">
                <a:solidFill>
                  <a:schemeClr val="tx1"/>
                </a:solidFill>
                <a:latin typeface="等线" panose="02010600030101010101" pitchFamily="2" charset="-122"/>
                <a:ea typeface="等线" panose="02010600030101010101" pitchFamily="2" charset="-122"/>
              </a:rPr>
              <a:t>（</a:t>
            </a:r>
            <a:r>
              <a:rPr kumimoji="1" lang="zh-CN" altLang="en-US" sz="2400" dirty="0">
                <a:solidFill>
                  <a:schemeClr val="tx1"/>
                </a:solidFill>
                <a:latin typeface="等线" panose="02010600030101010101" pitchFamily="2" charset="-122"/>
                <a:ea typeface="等线" panose="02010600030101010101" pitchFamily="2" charset="-122"/>
                <a:cs typeface="Times New Roman" panose="02020603050405020304" pitchFamily="18" charset="0"/>
              </a:rPr>
              <a:t>2</a:t>
            </a:r>
            <a:r>
              <a:rPr kumimoji="1" lang="zh-CN" altLang="en-US" sz="2400" dirty="0">
                <a:solidFill>
                  <a:schemeClr val="tx1"/>
                </a:solidFill>
                <a:latin typeface="等线" panose="02010600030101010101" pitchFamily="2" charset="-122"/>
                <a:ea typeface="等线" panose="02010600030101010101" pitchFamily="2" charset="-122"/>
              </a:rPr>
              <a:t>）提高生产效率；</a:t>
            </a:r>
          </a:p>
          <a:p>
            <a:pPr eaLnBrk="1" hangingPunct="1">
              <a:lnSpc>
                <a:spcPct val="150000"/>
              </a:lnSpc>
              <a:defRPr/>
            </a:pPr>
            <a:r>
              <a:rPr kumimoji="1" lang="zh-CN" altLang="en-US" sz="2400" dirty="0">
                <a:solidFill>
                  <a:schemeClr val="tx1"/>
                </a:solidFill>
                <a:latin typeface="等线" panose="02010600030101010101" pitchFamily="2" charset="-122"/>
                <a:ea typeface="等线" panose="02010600030101010101" pitchFamily="2" charset="-122"/>
              </a:rPr>
              <a:t>（</a:t>
            </a:r>
            <a:r>
              <a:rPr kumimoji="1" lang="zh-CN" altLang="en-US" sz="2400" dirty="0">
                <a:solidFill>
                  <a:schemeClr val="tx1"/>
                </a:solidFill>
                <a:latin typeface="等线" panose="02010600030101010101" pitchFamily="2" charset="-122"/>
                <a:ea typeface="等线" panose="02010600030101010101" pitchFamily="2" charset="-122"/>
                <a:cs typeface="Times New Roman" panose="02020603050405020304" pitchFamily="18" charset="0"/>
              </a:rPr>
              <a:t>3</a:t>
            </a:r>
            <a:r>
              <a:rPr kumimoji="1" lang="zh-CN" altLang="en-US" sz="2400" dirty="0">
                <a:solidFill>
                  <a:schemeClr val="tx1"/>
                </a:solidFill>
                <a:latin typeface="等线" panose="02010600030101010101" pitchFamily="2" charset="-122"/>
                <a:ea typeface="等线" panose="02010600030101010101" pitchFamily="2" charset="-122"/>
              </a:rPr>
              <a:t>）提高生产的柔性；</a:t>
            </a:r>
          </a:p>
          <a:p>
            <a:pPr eaLnBrk="1" hangingPunct="1">
              <a:lnSpc>
                <a:spcPct val="150000"/>
              </a:lnSpc>
              <a:defRPr/>
            </a:pPr>
            <a:r>
              <a:rPr kumimoji="1" lang="zh-CN" altLang="en-US" sz="2400" dirty="0">
                <a:solidFill>
                  <a:schemeClr val="tx1"/>
                </a:solidFill>
                <a:latin typeface="等线" panose="02010600030101010101" pitchFamily="2" charset="-122"/>
                <a:ea typeface="等线" panose="02010600030101010101" pitchFamily="2" charset="-122"/>
              </a:rPr>
              <a:t>（</a:t>
            </a:r>
            <a:r>
              <a:rPr kumimoji="1" lang="zh-CN" altLang="en-US" sz="2400" dirty="0">
                <a:solidFill>
                  <a:schemeClr val="tx1"/>
                </a:solidFill>
                <a:latin typeface="等线" panose="02010600030101010101" pitchFamily="2" charset="-122"/>
                <a:ea typeface="等线" panose="02010600030101010101" pitchFamily="2" charset="-122"/>
                <a:cs typeface="Times New Roman" panose="02020603050405020304" pitchFamily="18" charset="0"/>
              </a:rPr>
              <a:t>4</a:t>
            </a:r>
            <a:r>
              <a:rPr kumimoji="1" lang="zh-CN" altLang="en-US" sz="2400" dirty="0">
                <a:solidFill>
                  <a:schemeClr val="tx1"/>
                </a:solidFill>
                <a:latin typeface="等线" panose="02010600030101010101" pitchFamily="2" charset="-122"/>
                <a:ea typeface="等线" panose="02010600030101010101" pitchFamily="2" charset="-122"/>
              </a:rPr>
              <a:t>）增强产品对市场的适应性；</a:t>
            </a:r>
          </a:p>
        </p:txBody>
      </p:sp>
      <p:sp>
        <p:nvSpPr>
          <p:cNvPr id="13318" name="Text Box 9"/>
          <p:cNvSpPr txBox="1">
            <a:spLocks noChangeArrowheads="1"/>
          </p:cNvSpPr>
          <p:nvPr/>
        </p:nvSpPr>
        <p:spPr bwMode="auto">
          <a:xfrm>
            <a:off x="1905000" y="4825157"/>
            <a:ext cx="8382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600">
                <a:solidFill>
                  <a:schemeClr val="bg2"/>
                </a:solidFill>
                <a:latin typeface="Times New Roman" panose="02020603050405020304" pitchFamily="18" charset="0"/>
                <a:ea typeface="宋体" panose="02010600030101010101" pitchFamily="2" charset="-122"/>
              </a:defRPr>
            </a:lvl1pPr>
            <a:lvl2pPr marL="742950" indent="-285750" algn="ctr">
              <a:defRPr sz="600">
                <a:solidFill>
                  <a:schemeClr val="bg2"/>
                </a:solidFill>
                <a:latin typeface="Times New Roman" panose="02020603050405020304" pitchFamily="18" charset="0"/>
                <a:ea typeface="宋体" panose="02010600030101010101" pitchFamily="2" charset="-122"/>
              </a:defRPr>
            </a:lvl2pPr>
            <a:lvl3pPr marL="1143000" indent="-228600" algn="ctr">
              <a:defRPr sz="600">
                <a:solidFill>
                  <a:schemeClr val="bg2"/>
                </a:solidFill>
                <a:latin typeface="Times New Roman" panose="02020603050405020304" pitchFamily="18" charset="0"/>
                <a:ea typeface="宋体" panose="02010600030101010101" pitchFamily="2" charset="-122"/>
              </a:defRPr>
            </a:lvl3pPr>
            <a:lvl4pPr marL="1600200" indent="-228600" algn="ctr">
              <a:defRPr sz="600">
                <a:solidFill>
                  <a:schemeClr val="bg2"/>
                </a:solidFill>
                <a:latin typeface="Times New Roman" panose="02020603050405020304" pitchFamily="18" charset="0"/>
                <a:ea typeface="宋体" panose="02010600030101010101" pitchFamily="2" charset="-122"/>
              </a:defRPr>
            </a:lvl4pPr>
            <a:lvl5pPr marL="2057400" indent="-228600" algn="ctr">
              <a:defRPr sz="600">
                <a:solidFill>
                  <a:schemeClr val="bg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9pPr>
          </a:lstStyle>
          <a:p>
            <a:pPr algn="l" eaLnBrk="1" hangingPunct="1">
              <a:lnSpc>
                <a:spcPct val="125000"/>
              </a:lnSpc>
            </a:pPr>
            <a:r>
              <a:rPr kumimoji="1" lang="zh-CN" altLang="en-US" sz="2400" dirty="0">
                <a:solidFill>
                  <a:schemeClr val="tx1"/>
                </a:solidFill>
                <a:latin typeface="等线" panose="02010600030101010101" pitchFamily="2" charset="-122"/>
                <a:ea typeface="等线" panose="02010600030101010101" pitchFamily="2" charset="-122"/>
              </a:rPr>
              <a:t>（5）提高产品质量；（6）减少生产准备时间和库存；</a:t>
            </a:r>
          </a:p>
          <a:p>
            <a:pPr algn="l" eaLnBrk="1" hangingPunct="1">
              <a:lnSpc>
                <a:spcPct val="125000"/>
              </a:lnSpc>
            </a:pPr>
            <a:r>
              <a:rPr kumimoji="1" lang="zh-CN" altLang="en-US" sz="2400" dirty="0">
                <a:solidFill>
                  <a:schemeClr val="tx1"/>
                </a:solidFill>
                <a:latin typeface="等线" panose="02010600030101010101" pitchFamily="2" charset="-122"/>
                <a:ea typeface="等线" panose="02010600030101010101" pitchFamily="2" charset="-122"/>
              </a:rPr>
              <a:t>（7）增加企业员工对企业的满足感；（8）增加用户满意度。</a:t>
            </a:r>
          </a:p>
        </p:txBody>
      </p:sp>
    </p:spTree>
  </p:cSld>
  <p:clrMapOvr>
    <a:masterClrMapping/>
  </p:clrMapOvr>
  <p:transition>
    <p:newsfla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839788" y="333375"/>
            <a:ext cx="10369550" cy="1143000"/>
          </a:xfrm>
        </p:spPr>
        <p:txBody>
          <a:bodyPr/>
          <a:lstStyle/>
          <a:p>
            <a:r>
              <a:rPr lang="zh-CN" altLang="en-US" sz="4400"/>
              <a:t>计算机集成制造系统所涉及的自动化技术</a:t>
            </a:r>
          </a:p>
        </p:txBody>
      </p:sp>
      <p:sp>
        <p:nvSpPr>
          <p:cNvPr id="4" name="灯片编号占位符 4"/>
          <p:cNvSpPr>
            <a:spLocks noGrp="1"/>
          </p:cNvSpPr>
          <p:nvPr>
            <p:ph type="sldNum" sz="quarter" idx="10"/>
          </p:nvPr>
        </p:nvSpPr>
        <p:spPr/>
        <p:txBody>
          <a:bodyPr/>
          <a:lstStyle/>
          <a:p>
            <a:pPr>
              <a:defRPr/>
            </a:pPr>
            <a:fld id="{6D56F402-00E0-4179-AA53-482E495CE4D2}" type="slidenum">
              <a:rPr lang="zh-CN" altLang="en-US"/>
              <a:t>5</a:t>
            </a:fld>
            <a:endParaRPr lang="en-US" altLang="zh-CN"/>
          </a:p>
        </p:txBody>
      </p:sp>
      <p:sp>
        <p:nvSpPr>
          <p:cNvPr id="123912" name="Rectangle 8"/>
          <p:cNvSpPr>
            <a:spLocks noChangeArrowheads="1"/>
          </p:cNvSpPr>
          <p:nvPr/>
        </p:nvSpPr>
        <p:spPr bwMode="auto">
          <a:xfrm>
            <a:off x="1774825" y="2133600"/>
            <a:ext cx="8153400" cy="2805113"/>
          </a:xfrm>
          <a:prstGeom prst="rect">
            <a:avLst/>
          </a:prstGeom>
          <a:noFill/>
          <a:ln>
            <a:noFill/>
          </a:ln>
          <a:effectLst/>
        </p:spPr>
        <p:txBody>
          <a:bodyPr>
            <a:spAutoFit/>
          </a:bodyPr>
          <a:lstStyle/>
          <a:p>
            <a:pPr eaLnBrk="1" hangingPunct="1">
              <a:lnSpc>
                <a:spcPct val="150000"/>
              </a:lnSpc>
              <a:defRPr/>
            </a:pPr>
            <a:r>
              <a:rPr kumimoji="1" lang="zh-CN" altLang="en-US" sz="2400" dirty="0">
                <a:solidFill>
                  <a:schemeClr val="tx1"/>
                </a:solidFill>
                <a:latin typeface="等线" panose="02010600030101010101" pitchFamily="2" charset="-122"/>
                <a:ea typeface="等线" panose="02010600030101010101" pitchFamily="2" charset="-122"/>
              </a:rPr>
              <a:t>包括:  </a:t>
            </a:r>
            <a:r>
              <a:rPr kumimoji="1" lang="zh-CN" altLang="en-US" sz="2400" b="1" dirty="0">
                <a:solidFill>
                  <a:schemeClr val="tx2">
                    <a:lumMod val="25000"/>
                    <a:lumOff val="75000"/>
                  </a:schemeClr>
                </a:solidFill>
                <a:latin typeface="等线" panose="02010600030101010101" pitchFamily="2" charset="-122"/>
                <a:ea typeface="等线" panose="02010600030101010101" pitchFamily="2" charset="-122"/>
              </a:rPr>
              <a:t>数控技术</a:t>
            </a:r>
            <a:r>
              <a:rPr kumimoji="1" lang="zh-CN" altLang="en-US" sz="2400" dirty="0">
                <a:solidFill>
                  <a:schemeClr val="tx1"/>
                </a:solidFill>
                <a:latin typeface="等线" panose="02010600030101010101" pitchFamily="2" charset="-122"/>
                <a:ea typeface="等线" panose="02010600030101010101" pitchFamily="2" charset="-122"/>
              </a:rPr>
              <a:t>、计算机辅助设计（</a:t>
            </a:r>
            <a:r>
              <a:rPr kumimoji="1" lang="en-US" altLang="zh-CN" sz="2400" dirty="0">
                <a:solidFill>
                  <a:schemeClr val="tx1"/>
                </a:solidFill>
                <a:latin typeface="等线" panose="02010600030101010101" pitchFamily="2" charset="-122"/>
                <a:ea typeface="等线" panose="02010600030101010101" pitchFamily="2" charset="-122"/>
                <a:cs typeface="Times New Roman" panose="02020603050405020304" pitchFamily="18" charset="0"/>
              </a:rPr>
              <a:t>CAD</a:t>
            </a:r>
            <a:r>
              <a:rPr kumimoji="1" lang="en-US" altLang="zh-CN" sz="2400" dirty="0">
                <a:solidFill>
                  <a:schemeClr val="tx1"/>
                </a:solidFill>
                <a:latin typeface="等线" panose="02010600030101010101" pitchFamily="2" charset="-122"/>
                <a:ea typeface="等线" panose="02010600030101010101" pitchFamily="2" charset="-122"/>
              </a:rPr>
              <a:t>）</a:t>
            </a:r>
            <a:r>
              <a:rPr kumimoji="1" lang="zh-CN" altLang="en-US" sz="2400" dirty="0">
                <a:solidFill>
                  <a:schemeClr val="tx1"/>
                </a:solidFill>
                <a:latin typeface="等线" panose="02010600030101010101" pitchFamily="2" charset="-122"/>
                <a:ea typeface="等线" panose="02010600030101010101" pitchFamily="2" charset="-122"/>
              </a:rPr>
              <a:t>与计算机辅助制造（</a:t>
            </a:r>
            <a:r>
              <a:rPr kumimoji="1" lang="en-US" altLang="zh-CN" sz="2400" dirty="0">
                <a:solidFill>
                  <a:schemeClr val="tx1"/>
                </a:solidFill>
                <a:latin typeface="等线" panose="02010600030101010101" pitchFamily="2" charset="-122"/>
                <a:ea typeface="等线" panose="02010600030101010101" pitchFamily="2" charset="-122"/>
                <a:cs typeface="Times New Roman" panose="02020603050405020304" pitchFamily="18" charset="0"/>
              </a:rPr>
              <a:t>CAM</a:t>
            </a:r>
            <a:r>
              <a:rPr kumimoji="1" lang="en-US" altLang="zh-CN" sz="2400" dirty="0">
                <a:solidFill>
                  <a:schemeClr val="tx1"/>
                </a:solidFill>
                <a:latin typeface="等线" panose="02010600030101010101" pitchFamily="2" charset="-122"/>
                <a:ea typeface="等线" panose="02010600030101010101" pitchFamily="2" charset="-122"/>
              </a:rPr>
              <a:t>）</a:t>
            </a:r>
            <a:r>
              <a:rPr kumimoji="1" lang="zh-CN" altLang="en-US" sz="2400" dirty="0">
                <a:solidFill>
                  <a:schemeClr val="tx1"/>
                </a:solidFill>
                <a:latin typeface="等线" panose="02010600030101010101" pitchFamily="2" charset="-122"/>
                <a:ea typeface="等线" panose="02010600030101010101" pitchFamily="2" charset="-122"/>
              </a:rPr>
              <a:t>等、立体仓库与自动化物料运输系统、自动化装配与工业机器人、计算机辅助生产计划制定、计算机辅助生产作业调度、</a:t>
            </a:r>
            <a:r>
              <a:rPr kumimoji="1" lang="zh-CN" altLang="en-US" sz="2400" b="1" dirty="0">
                <a:solidFill>
                  <a:schemeClr val="tx2">
                    <a:lumMod val="25000"/>
                    <a:lumOff val="75000"/>
                  </a:schemeClr>
                </a:solidFill>
                <a:latin typeface="等线" panose="02010600030101010101" pitchFamily="2" charset="-122"/>
                <a:ea typeface="等线" panose="02010600030101010101" pitchFamily="2" charset="-122"/>
              </a:rPr>
              <a:t>质量监测与故障诊断系统 </a:t>
            </a:r>
            <a:r>
              <a:rPr kumimoji="1" lang="zh-CN" altLang="en-US" sz="2400" dirty="0">
                <a:solidFill>
                  <a:schemeClr val="tx1"/>
                </a:solidFill>
                <a:latin typeface="等线" panose="02010600030101010101" pitchFamily="2" charset="-122"/>
                <a:ea typeface="等线" panose="02010600030101010101" pitchFamily="2" charset="-122"/>
              </a:rPr>
              <a:t>、办公自动化与经营辅助决策 。    </a:t>
            </a:r>
          </a:p>
        </p:txBody>
      </p:sp>
    </p:spTree>
  </p:cSld>
  <p:clrMapOvr>
    <a:masterClrMapping/>
  </p:clrMapOvr>
  <p:transition>
    <p:newsfla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zh-CN" altLang="en-US" sz="4400" dirty="0">
                <a:latin typeface="宋体" panose="02010600030101010101" pitchFamily="2" charset="-122"/>
              </a:rPr>
              <a:t>我国</a:t>
            </a:r>
            <a:r>
              <a:rPr lang="en-US" altLang="zh-CN" sz="4400" dirty="0">
                <a:latin typeface="宋体" panose="02010600030101010101" pitchFamily="2" charset="-122"/>
              </a:rPr>
              <a:t>CIMS</a:t>
            </a:r>
            <a:r>
              <a:rPr lang="zh-CN" altLang="en-US" sz="4400" dirty="0">
                <a:latin typeface="宋体" panose="02010600030101010101" pitchFamily="2" charset="-122"/>
              </a:rPr>
              <a:t>技术的发展</a:t>
            </a:r>
          </a:p>
        </p:txBody>
      </p:sp>
      <p:sp>
        <p:nvSpPr>
          <p:cNvPr id="15363" name="Rectangle 3"/>
          <p:cNvSpPr>
            <a:spLocks noGrp="1" noChangeArrowheads="1"/>
          </p:cNvSpPr>
          <p:nvPr>
            <p:ph idx="1"/>
          </p:nvPr>
        </p:nvSpPr>
        <p:spPr>
          <a:xfrm>
            <a:off x="1133475" y="1476375"/>
            <a:ext cx="10277475" cy="5257800"/>
          </a:xfrm>
        </p:spPr>
        <p:txBody>
          <a:bodyPr/>
          <a:lstStyle/>
          <a:p>
            <a:pPr>
              <a:lnSpc>
                <a:spcPct val="150000"/>
              </a:lnSpc>
            </a:pPr>
            <a:r>
              <a:rPr kumimoji="1" lang="zh-CN" altLang="en-US" sz="2400" dirty="0">
                <a:latin typeface="等线" panose="02010600030101010101" pitchFamily="2" charset="-122"/>
                <a:ea typeface="等线" panose="02010600030101010101" pitchFamily="2" charset="-122"/>
              </a:rPr>
              <a:t>我国在1987年开始实施“863高技术计划”的</a:t>
            </a:r>
            <a:r>
              <a:rPr kumimoji="1" lang="en-US" altLang="zh-CN" sz="2400" dirty="0">
                <a:latin typeface="等线" panose="02010600030101010101" pitchFamily="2" charset="-122"/>
                <a:ea typeface="等线" panose="02010600030101010101" pitchFamily="2" charset="-122"/>
              </a:rPr>
              <a:t>CIMS</a:t>
            </a:r>
            <a:r>
              <a:rPr kumimoji="1" lang="zh-CN" altLang="en-US" sz="2400" dirty="0">
                <a:latin typeface="等线" panose="02010600030101010101" pitchFamily="2" charset="-122"/>
                <a:ea typeface="等线" panose="02010600030101010101" pitchFamily="2" charset="-122"/>
              </a:rPr>
              <a:t>主题。</a:t>
            </a:r>
          </a:p>
          <a:p>
            <a:pPr>
              <a:lnSpc>
                <a:spcPct val="150000"/>
              </a:lnSpc>
            </a:pPr>
            <a:r>
              <a:rPr kumimoji="1" lang="zh-CN" altLang="en-US" sz="2400" dirty="0">
                <a:latin typeface="等线" panose="02010600030101010101" pitchFamily="2" charset="-122"/>
                <a:ea typeface="等线" panose="02010600030101010101" pitchFamily="2" charset="-122"/>
              </a:rPr>
              <a:t>以少量的科技投入，鼓励一批专业技术人员很快初步掌握了计算机集成制造系统及其单元技术，为我国发展该领域的高技术奠定了基础。</a:t>
            </a:r>
          </a:p>
          <a:p>
            <a:pPr>
              <a:lnSpc>
                <a:spcPct val="150000"/>
              </a:lnSpc>
            </a:pPr>
            <a:r>
              <a:rPr kumimoji="1" lang="zh-CN" altLang="en-US" sz="2400" dirty="0">
                <a:latin typeface="等线" panose="02010600030101010101" pitchFamily="2" charset="-122"/>
                <a:ea typeface="等线" panose="02010600030101010101" pitchFamily="2" charset="-122"/>
              </a:rPr>
              <a:t>高等院校的校科技人员积极走向社会，与企业结合，大力在企业中推广</a:t>
            </a:r>
            <a:r>
              <a:rPr kumimoji="1" lang="zh-CN" altLang="en-US" sz="2400" dirty="0">
                <a:solidFill>
                  <a:schemeClr val="tx2"/>
                </a:solidFill>
                <a:latin typeface="等线" panose="02010600030101010101" pitchFamily="2" charset="-122"/>
                <a:ea typeface="等线" panose="02010600030101010101" pitchFamily="2" charset="-122"/>
              </a:rPr>
              <a:t>计算机集成制造系统</a:t>
            </a:r>
            <a:r>
              <a:rPr kumimoji="1" lang="zh-CN" altLang="en-US" sz="2400" dirty="0">
                <a:latin typeface="等线" panose="02010600030101010101" pitchFamily="2" charset="-122"/>
                <a:ea typeface="等线" panose="02010600030101010101" pitchFamily="2" charset="-122"/>
              </a:rPr>
              <a:t>及有关单元技术。</a:t>
            </a:r>
          </a:p>
          <a:p>
            <a:pPr>
              <a:lnSpc>
                <a:spcPct val="150000"/>
              </a:lnSpc>
            </a:pPr>
            <a:r>
              <a:rPr kumimoji="1" lang="zh-CN" altLang="en-US" sz="2400" dirty="0">
                <a:latin typeface="等线" panose="02010600030101010101" pitchFamily="2" charset="-122"/>
                <a:ea typeface="等线" panose="02010600030101010101" pitchFamily="2" charset="-122"/>
              </a:rPr>
              <a:t>通过</a:t>
            </a:r>
            <a:r>
              <a:rPr kumimoji="1" lang="zh-CN" altLang="en-US" sz="2400" dirty="0">
                <a:solidFill>
                  <a:schemeClr val="tx2"/>
                </a:solidFill>
                <a:latin typeface="等线" panose="02010600030101010101" pitchFamily="2" charset="-122"/>
                <a:ea typeface="等线" panose="02010600030101010101" pitchFamily="2" charset="-122"/>
              </a:rPr>
              <a:t>计算机集成制造系统</a:t>
            </a:r>
            <a:r>
              <a:rPr kumimoji="1" lang="zh-CN" altLang="en-US" sz="2400" dirty="0">
                <a:latin typeface="等线" panose="02010600030101010101" pitchFamily="2" charset="-122"/>
                <a:ea typeface="等线" panose="02010600030101010101" pitchFamily="2" charset="-122"/>
              </a:rPr>
              <a:t>计划示范项目的实施，推动了企业应用信息技术以提高了生产效率和经营管理水平。</a:t>
            </a:r>
          </a:p>
          <a:p>
            <a:pPr>
              <a:lnSpc>
                <a:spcPct val="150000"/>
              </a:lnSpc>
            </a:pPr>
            <a:r>
              <a:rPr kumimoji="1" lang="zh-CN" altLang="en-US" sz="2400" dirty="0">
                <a:latin typeface="等线" panose="02010600030101010101" pitchFamily="2" charset="-122"/>
                <a:ea typeface="等线" panose="02010600030101010101" pitchFamily="2" charset="-122"/>
              </a:rPr>
              <a:t>建立了</a:t>
            </a:r>
            <a:r>
              <a:rPr kumimoji="1" lang="zh-CN" altLang="en-US" sz="2400" dirty="0">
                <a:solidFill>
                  <a:schemeClr val="tx2"/>
                </a:solidFill>
                <a:latin typeface="等线" panose="02010600030101010101" pitchFamily="2" charset="-122"/>
                <a:ea typeface="等线" panose="02010600030101010101" pitchFamily="2" charset="-122"/>
              </a:rPr>
              <a:t>计算机集成制造</a:t>
            </a:r>
            <a:r>
              <a:rPr kumimoji="1" lang="zh-CN" altLang="en-US" sz="2400" dirty="0">
                <a:latin typeface="等线" panose="02010600030101010101" pitchFamily="2" charset="-122"/>
                <a:ea typeface="等线" panose="02010600030101010101" pitchFamily="2" charset="-122"/>
              </a:rPr>
              <a:t>系统工程技术研究中心和一批实验网点与培训中心，为</a:t>
            </a:r>
            <a:r>
              <a:rPr kumimoji="1" lang="zh-CN" altLang="en-US" sz="2400" dirty="0">
                <a:solidFill>
                  <a:schemeClr val="tx2"/>
                </a:solidFill>
                <a:latin typeface="等线" panose="02010600030101010101" pitchFamily="2" charset="-122"/>
                <a:ea typeface="等线" panose="02010600030101010101" pitchFamily="2" charset="-122"/>
              </a:rPr>
              <a:t>计算机集成制造系统</a:t>
            </a:r>
            <a:r>
              <a:rPr kumimoji="1" lang="zh-CN" altLang="en-US" sz="2400" dirty="0">
                <a:latin typeface="等线" panose="02010600030101010101" pitchFamily="2" charset="-122"/>
                <a:ea typeface="等线" panose="02010600030101010101" pitchFamily="2" charset="-122"/>
              </a:rPr>
              <a:t>技术的研究、试验、人员培训打下了良好的基础。    </a:t>
            </a:r>
          </a:p>
          <a:p>
            <a:pPr>
              <a:lnSpc>
                <a:spcPct val="150000"/>
              </a:lnSpc>
            </a:pPr>
            <a:endParaRPr kumimoji="1" lang="zh-CN" altLang="en-US" sz="2400" dirty="0">
              <a:latin typeface="等线" panose="02010600030101010101" pitchFamily="2" charset="-122"/>
              <a:ea typeface="等线" panose="02010600030101010101" pitchFamily="2" charset="-122"/>
            </a:endParaRPr>
          </a:p>
        </p:txBody>
      </p:sp>
      <p:sp>
        <p:nvSpPr>
          <p:cNvPr id="4" name="灯片编号占位符 3"/>
          <p:cNvSpPr>
            <a:spLocks noGrp="1"/>
          </p:cNvSpPr>
          <p:nvPr>
            <p:ph type="sldNum" sz="quarter" idx="12"/>
          </p:nvPr>
        </p:nvSpPr>
        <p:spPr/>
        <p:txBody>
          <a:bodyPr/>
          <a:lstStyle/>
          <a:p>
            <a:pPr>
              <a:defRPr/>
            </a:pPr>
            <a:fld id="{3988DF13-4753-484A-9C1D-40D0AA177677}" type="slidenum">
              <a:rPr lang="zh-CN" altLang="en-US"/>
              <a:t>6</a:t>
            </a:fld>
            <a:endParaRPr lang="en-US" altLang="zh-CN"/>
          </a:p>
        </p:txBody>
      </p:sp>
    </p:spTree>
  </p:cSld>
  <p:clrMapOvr>
    <a:masterClrMapping/>
  </p:clrMapOvr>
  <p:transition spd="med">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839788" y="673100"/>
            <a:ext cx="11160125" cy="782638"/>
          </a:xfrm>
        </p:spPr>
        <p:txBody>
          <a:bodyPr/>
          <a:lstStyle/>
          <a:p>
            <a:r>
              <a:rPr lang="zh-CN" altLang="en-US" sz="4400" dirty="0"/>
              <a:t>6.2  机器人应用于生产和社会生活的各方面</a:t>
            </a:r>
          </a:p>
        </p:txBody>
      </p:sp>
      <p:sp>
        <p:nvSpPr>
          <p:cNvPr id="318467" name="Rectangle 3"/>
          <p:cNvSpPr>
            <a:spLocks noGrp="1" noChangeArrowheads="1"/>
          </p:cNvSpPr>
          <p:nvPr>
            <p:ph idx="1"/>
          </p:nvPr>
        </p:nvSpPr>
        <p:spPr/>
        <p:txBody>
          <a:bodyPr/>
          <a:lstStyle/>
          <a:p>
            <a:pPr marL="193040" indent="-193040">
              <a:lnSpc>
                <a:spcPct val="150000"/>
              </a:lnSpc>
              <a:defRPr/>
            </a:pPr>
            <a:r>
              <a:rPr kumimoji="1" lang="zh-CN" altLang="en-US" sz="2400" dirty="0">
                <a:solidFill>
                  <a:schemeClr val="tx2"/>
                </a:solidFill>
                <a:latin typeface="等线" panose="02010600030101010101" pitchFamily="2" charset="-122"/>
                <a:ea typeface="等线" panose="02010600030101010101" pitchFamily="2" charset="-122"/>
              </a:rPr>
              <a:t>机器人</a:t>
            </a:r>
            <a:r>
              <a:rPr kumimoji="1" lang="zh-CN" altLang="en-US" sz="2400" dirty="0">
                <a:latin typeface="等线" panose="02010600030101010101" pitchFamily="2" charset="-122"/>
                <a:ea typeface="等线" panose="02010600030101010101" pitchFamily="2" charset="-122"/>
              </a:rPr>
              <a:t>作为人类20世纪最伟大的发明之一，在短短</a:t>
            </a:r>
            <a:r>
              <a:rPr kumimoji="1" lang="en-US" altLang="zh-CN" sz="2400" dirty="0">
                <a:latin typeface="等线" panose="02010600030101010101" pitchFamily="2" charset="-122"/>
                <a:ea typeface="等线" panose="02010600030101010101" pitchFamily="2" charset="-122"/>
              </a:rPr>
              <a:t>50</a:t>
            </a:r>
            <a:r>
              <a:rPr kumimoji="1" lang="zh-CN" altLang="en-US" sz="2400" dirty="0">
                <a:latin typeface="等线" panose="02010600030101010101" pitchFamily="2" charset="-122"/>
                <a:ea typeface="等线" panose="02010600030101010101" pitchFamily="2" charset="-122"/>
              </a:rPr>
              <a:t>年内发生了日新月异的变化。</a:t>
            </a:r>
          </a:p>
          <a:p>
            <a:pPr marL="193040" indent="-193040">
              <a:lnSpc>
                <a:spcPct val="150000"/>
              </a:lnSpc>
              <a:defRPr/>
            </a:pPr>
            <a:r>
              <a:rPr kumimoji="1" lang="zh-CN" altLang="en-US" sz="2400" dirty="0">
                <a:latin typeface="等线" panose="02010600030101010101" pitchFamily="2" charset="-122"/>
                <a:ea typeface="等线" panose="02010600030101010101" pitchFamily="2" charset="-122"/>
              </a:rPr>
              <a:t>机器人已经不仅成为先进制造业不可缺少的自动化装备，而且正以惊人的速度向海洋、航空、航天、军事、农业、服务、娱乐等各个领域渗透。</a:t>
            </a:r>
          </a:p>
          <a:p>
            <a:pPr marL="193040" indent="-193040">
              <a:defRPr/>
            </a:pPr>
            <a:r>
              <a:rPr kumimoji="1" lang="zh-CN" altLang="en-US" sz="2800" b="1" dirty="0">
                <a:solidFill>
                  <a:schemeClr val="tx2">
                    <a:lumMod val="25000"/>
                    <a:lumOff val="75000"/>
                  </a:schemeClr>
                </a:solidFill>
                <a:latin typeface="等线" panose="02010600030101010101" pitchFamily="2" charset="-122"/>
                <a:ea typeface="等线" panose="02010600030101010101" pitchFamily="2" charset="-122"/>
              </a:rPr>
              <a:t>机器人主要分为两大类</a:t>
            </a:r>
            <a:r>
              <a:rPr kumimoji="1" lang="zh-CN" altLang="en-US" sz="2800" dirty="0">
                <a:latin typeface="等线" panose="02010600030101010101" pitchFamily="2" charset="-122"/>
                <a:ea typeface="等线" panose="02010600030101010101" pitchFamily="2" charset="-122"/>
              </a:rPr>
              <a:t>：</a:t>
            </a:r>
          </a:p>
          <a:p>
            <a:pPr marL="417830" lvl="1" indent="-160655">
              <a:lnSpc>
                <a:spcPct val="150000"/>
              </a:lnSpc>
              <a:defRPr/>
            </a:pPr>
            <a:r>
              <a:rPr kumimoji="1" lang="zh-CN" altLang="en-US" sz="2400" dirty="0">
                <a:latin typeface="等线" panose="02010600030101010101" pitchFamily="2" charset="-122"/>
                <a:ea typeface="等线" panose="02010600030101010101" pitchFamily="2" charset="-122"/>
              </a:rPr>
              <a:t>用于制造环境下的</a:t>
            </a:r>
            <a:r>
              <a:rPr kumimoji="1" lang="zh-CN" altLang="en-US" sz="2400" b="1" dirty="0">
                <a:solidFill>
                  <a:schemeClr val="bg2">
                    <a:lumMod val="50000"/>
                    <a:lumOff val="50000"/>
                  </a:schemeClr>
                </a:solidFill>
                <a:latin typeface="等线" panose="02010600030101010101" pitchFamily="2" charset="-122"/>
                <a:ea typeface="等线" panose="02010600030101010101" pitchFamily="2" charset="-122"/>
              </a:rPr>
              <a:t>工业机器人</a:t>
            </a:r>
            <a:r>
              <a:rPr kumimoji="1" lang="zh-CN" altLang="en-US" sz="2400" dirty="0">
                <a:latin typeface="等线" panose="02010600030101010101" pitchFamily="2" charset="-122"/>
                <a:ea typeface="等线" panose="02010600030101010101" pitchFamily="2" charset="-122"/>
              </a:rPr>
              <a:t>（如焊接、装配、喷涂、搬运等机器人）</a:t>
            </a:r>
          </a:p>
          <a:p>
            <a:pPr marL="417830" lvl="1" indent="-160655">
              <a:lnSpc>
                <a:spcPct val="150000"/>
              </a:lnSpc>
              <a:defRPr/>
            </a:pPr>
            <a:r>
              <a:rPr kumimoji="1" lang="zh-CN" altLang="en-US" sz="2400" dirty="0">
                <a:latin typeface="等线" panose="02010600030101010101" pitchFamily="2" charset="-122"/>
                <a:ea typeface="等线" panose="02010600030101010101" pitchFamily="2" charset="-122"/>
              </a:rPr>
              <a:t>用于非制造环境下的</a:t>
            </a:r>
            <a:r>
              <a:rPr kumimoji="1" lang="zh-CN" altLang="en-US" sz="2400" b="1" dirty="0">
                <a:solidFill>
                  <a:schemeClr val="bg2">
                    <a:lumMod val="50000"/>
                    <a:lumOff val="50000"/>
                  </a:schemeClr>
                </a:solidFill>
                <a:latin typeface="等线" panose="02010600030101010101" pitchFamily="2" charset="-122"/>
                <a:ea typeface="等线" panose="02010600030101010101" pitchFamily="2" charset="-122"/>
              </a:rPr>
              <a:t>特种机器人</a:t>
            </a:r>
            <a:r>
              <a:rPr kumimoji="1" lang="zh-CN" altLang="en-US" sz="2400" dirty="0">
                <a:latin typeface="等线" panose="02010600030101010101" pitchFamily="2" charset="-122"/>
                <a:ea typeface="等线" panose="02010600030101010101" pitchFamily="2" charset="-122"/>
              </a:rPr>
              <a:t>（如</a:t>
            </a:r>
            <a:r>
              <a:rPr kumimoji="1" lang="en-US" altLang="zh-CN" sz="2400" dirty="0">
                <a:latin typeface="等线" panose="02010600030101010101" pitchFamily="2" charset="-122"/>
                <a:ea typeface="等线" panose="02010600030101010101" pitchFamily="2" charset="-122"/>
              </a:rPr>
              <a:t>UAV</a:t>
            </a:r>
            <a:r>
              <a:rPr kumimoji="1" lang="zh-CN" altLang="en-US" sz="2400" dirty="0">
                <a:latin typeface="等线" panose="02010600030101010101" pitchFamily="2" charset="-122"/>
                <a:ea typeface="等线" panose="02010600030101010101" pitchFamily="2" charset="-122"/>
              </a:rPr>
              <a:t>、水下机器人、农业机器人、微操作机器人、医疗机器人、军用机器人、娱乐机器人、服务机器人等）。</a:t>
            </a:r>
          </a:p>
        </p:txBody>
      </p:sp>
      <p:sp>
        <p:nvSpPr>
          <p:cNvPr id="4" name="灯片编号占位符 3"/>
          <p:cNvSpPr>
            <a:spLocks noGrp="1"/>
          </p:cNvSpPr>
          <p:nvPr>
            <p:ph type="sldNum" sz="quarter" idx="12"/>
          </p:nvPr>
        </p:nvSpPr>
        <p:spPr/>
        <p:txBody>
          <a:bodyPr/>
          <a:lstStyle/>
          <a:p>
            <a:pPr>
              <a:defRPr/>
            </a:pPr>
            <a:fld id="{1DCFA2A3-069F-4C98-ACB5-42863C8334C0}" type="slidenum">
              <a:rPr lang="zh-CN" altLang="en-US"/>
              <a:t>7</a:t>
            </a:fld>
            <a:endParaRPr lang="en-US" altLang="zh-CN"/>
          </a:p>
        </p:txBody>
      </p:sp>
    </p:spTree>
  </p:cSld>
  <p:clrMapOvr>
    <a:masterClrMapping/>
  </p:clrMapOvr>
  <p:transition spd="med">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31ECDB1C-AF08-4FB4-9212-BDCECBEF5BBF}" type="slidenum">
              <a:rPr lang="zh-CN" altLang="en-US"/>
              <a:t>8</a:t>
            </a:fld>
            <a:endParaRPr lang="en-US" altLang="zh-CN"/>
          </a:p>
        </p:txBody>
      </p:sp>
      <p:sp>
        <p:nvSpPr>
          <p:cNvPr id="17411" name="Text Box 1029"/>
          <p:cNvSpPr txBox="1">
            <a:spLocks noChangeArrowheads="1"/>
          </p:cNvSpPr>
          <p:nvPr/>
        </p:nvSpPr>
        <p:spPr bwMode="auto">
          <a:xfrm>
            <a:off x="479425" y="1619250"/>
            <a:ext cx="5965825" cy="5169749"/>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ctr">
              <a:defRPr sz="600">
                <a:solidFill>
                  <a:schemeClr val="bg2"/>
                </a:solidFill>
                <a:latin typeface="Times New Roman" panose="02020603050405020304" pitchFamily="18" charset="0"/>
                <a:ea typeface="宋体" panose="02010600030101010101" pitchFamily="2" charset="-122"/>
              </a:defRPr>
            </a:lvl1pPr>
            <a:lvl2pPr marL="742950" indent="-285750" algn="ctr">
              <a:defRPr sz="600">
                <a:solidFill>
                  <a:schemeClr val="bg2"/>
                </a:solidFill>
                <a:latin typeface="Times New Roman" panose="02020603050405020304" pitchFamily="18" charset="0"/>
                <a:ea typeface="宋体" panose="02010600030101010101" pitchFamily="2" charset="-122"/>
              </a:defRPr>
            </a:lvl2pPr>
            <a:lvl3pPr marL="1143000" indent="-228600" algn="ctr">
              <a:defRPr sz="600">
                <a:solidFill>
                  <a:schemeClr val="bg2"/>
                </a:solidFill>
                <a:latin typeface="Times New Roman" panose="02020603050405020304" pitchFamily="18" charset="0"/>
                <a:ea typeface="宋体" panose="02010600030101010101" pitchFamily="2" charset="-122"/>
              </a:defRPr>
            </a:lvl3pPr>
            <a:lvl4pPr marL="1600200" indent="-228600" algn="ctr">
              <a:defRPr sz="600">
                <a:solidFill>
                  <a:schemeClr val="bg2"/>
                </a:solidFill>
                <a:latin typeface="Times New Roman" panose="02020603050405020304" pitchFamily="18" charset="0"/>
                <a:ea typeface="宋体" panose="02010600030101010101" pitchFamily="2" charset="-122"/>
              </a:defRPr>
            </a:lvl4pPr>
            <a:lvl5pPr marL="2057400" indent="-228600" algn="ctr">
              <a:defRPr sz="600">
                <a:solidFill>
                  <a:schemeClr val="bg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9pPr>
          </a:lstStyle>
          <a:p>
            <a:pPr algn="l" eaLnBrk="1" hangingPunct="1">
              <a:lnSpc>
                <a:spcPct val="150000"/>
              </a:lnSpc>
              <a:spcBef>
                <a:spcPct val="20000"/>
              </a:spcBef>
              <a:buClr>
                <a:schemeClr val="tx2"/>
              </a:buClr>
              <a:buSzPct val="115000"/>
              <a:buFont typeface="Wingdings" panose="05000000000000000000" pitchFamily="2" charset="2"/>
              <a:buChar char="Ø"/>
            </a:pPr>
            <a:r>
              <a:rPr kumimoji="1" lang="zh-CN" altLang="en-US" sz="2400" dirty="0">
                <a:solidFill>
                  <a:schemeClr val="tx2"/>
                </a:solidFill>
                <a:latin typeface="等线" panose="02010600030101010101" pitchFamily="2" charset="-122"/>
                <a:ea typeface="等线" panose="02010600030101010101" pitchFamily="2" charset="-122"/>
              </a:rPr>
              <a:t>智能移动机器人</a:t>
            </a:r>
            <a:r>
              <a:rPr kumimoji="1" lang="zh-CN" altLang="en-US" sz="2400" dirty="0">
                <a:solidFill>
                  <a:schemeClr val="tx1"/>
                </a:solidFill>
                <a:latin typeface="等线" panose="02010600030101010101" pitchFamily="2" charset="-122"/>
                <a:ea typeface="等线" panose="02010600030101010101" pitchFamily="2" charset="-122"/>
              </a:rPr>
              <a:t>是机器人研究领域中的一个重要分支。</a:t>
            </a:r>
            <a:endParaRPr kumimoji="1" lang="en-US" altLang="zh-CN" sz="2400" dirty="0">
              <a:solidFill>
                <a:schemeClr val="tx1"/>
              </a:solidFill>
              <a:latin typeface="等线" panose="02010600030101010101" pitchFamily="2" charset="-122"/>
              <a:ea typeface="等线" panose="02010600030101010101" pitchFamily="2" charset="-122"/>
            </a:endParaRPr>
          </a:p>
          <a:p>
            <a:pPr algn="l" eaLnBrk="1" hangingPunct="1">
              <a:lnSpc>
                <a:spcPct val="150000"/>
              </a:lnSpc>
              <a:spcBef>
                <a:spcPct val="20000"/>
              </a:spcBef>
              <a:buClr>
                <a:schemeClr val="tx2"/>
              </a:buClr>
              <a:buSzPct val="115000"/>
              <a:buFont typeface="Wingdings" panose="05000000000000000000" pitchFamily="2" charset="2"/>
              <a:buChar char="Ø"/>
            </a:pPr>
            <a:r>
              <a:rPr kumimoji="1" lang="zh-CN" altLang="en-US" sz="2400" dirty="0">
                <a:solidFill>
                  <a:schemeClr val="tx1"/>
                </a:solidFill>
                <a:latin typeface="等线" panose="02010600030101010101" pitchFamily="2" charset="-122"/>
                <a:ea typeface="等线" panose="02010600030101010101" pitchFamily="2" charset="-122"/>
              </a:rPr>
              <a:t>机器人正在向</a:t>
            </a:r>
            <a:r>
              <a:rPr kumimoji="1" lang="zh-CN" altLang="en-US" sz="2400" b="1" dirty="0">
                <a:solidFill>
                  <a:schemeClr val="bg2">
                    <a:lumMod val="50000"/>
                    <a:lumOff val="50000"/>
                  </a:schemeClr>
                </a:solidFill>
                <a:latin typeface="等线" panose="02010600030101010101" pitchFamily="2" charset="-122"/>
                <a:ea typeface="等线" panose="02010600030101010101" pitchFamily="2" charset="-122"/>
              </a:rPr>
              <a:t>个人机器人</a:t>
            </a:r>
            <a:r>
              <a:rPr kumimoji="1" lang="zh-CN" altLang="en-US" sz="2400" dirty="0">
                <a:solidFill>
                  <a:schemeClr val="tx1"/>
                </a:solidFill>
                <a:latin typeface="等线" panose="02010600030101010101" pitchFamily="2" charset="-122"/>
                <a:ea typeface="等线" panose="02010600030101010101" pitchFamily="2" charset="-122"/>
              </a:rPr>
              <a:t>的方向发展。</a:t>
            </a:r>
            <a:endParaRPr kumimoji="1" lang="en-US" altLang="zh-CN" sz="2400" dirty="0">
              <a:solidFill>
                <a:schemeClr val="tx1"/>
              </a:solidFill>
              <a:latin typeface="等线" panose="02010600030101010101" pitchFamily="2" charset="-122"/>
              <a:ea typeface="等线" panose="02010600030101010101" pitchFamily="2" charset="-122"/>
            </a:endParaRPr>
          </a:p>
          <a:p>
            <a:pPr algn="l" eaLnBrk="1" hangingPunct="1">
              <a:lnSpc>
                <a:spcPct val="150000"/>
              </a:lnSpc>
              <a:spcBef>
                <a:spcPct val="20000"/>
              </a:spcBef>
              <a:buClr>
                <a:schemeClr val="tx2"/>
              </a:buClr>
              <a:buSzPct val="115000"/>
              <a:buFont typeface="Wingdings" panose="05000000000000000000" pitchFamily="2" charset="2"/>
              <a:buChar char="Ø"/>
            </a:pPr>
            <a:r>
              <a:rPr kumimoji="1" lang="zh-CN" altLang="en-US" sz="2400" dirty="0">
                <a:solidFill>
                  <a:schemeClr val="tx1"/>
                </a:solidFill>
                <a:latin typeface="等线" panose="02010600030101010101" pitchFamily="2" charset="-122"/>
                <a:ea typeface="等线" panose="02010600030101010101" pitchFamily="2" charset="-122"/>
              </a:rPr>
              <a:t>特种机器人在海洋与农业、服务与医疗、生物与基因工程、航空与航天等领域的应用显示出强大的生命力，如安全微创的</a:t>
            </a:r>
            <a:r>
              <a:rPr kumimoji="1" lang="zh-CN" altLang="en-US" sz="2400" b="1" dirty="0">
                <a:solidFill>
                  <a:schemeClr val="bg2">
                    <a:lumMod val="50000"/>
                    <a:lumOff val="50000"/>
                  </a:schemeClr>
                </a:solidFill>
                <a:latin typeface="等线" panose="02010600030101010101" pitchFamily="2" charset="-122"/>
                <a:ea typeface="等线" panose="02010600030101010101" pitchFamily="2" charset="-122"/>
              </a:rPr>
              <a:t>脑外科辅助定位机器人、雕刻机器人、导游机器人、酒店服务机器人</a:t>
            </a:r>
            <a:r>
              <a:rPr kumimoji="1" lang="zh-CN" altLang="en-US" sz="2400" dirty="0">
                <a:solidFill>
                  <a:schemeClr val="tx1"/>
                </a:solidFill>
                <a:latin typeface="等线" panose="02010600030101010101" pitchFamily="2" charset="-122"/>
                <a:ea typeface="等线" panose="02010600030101010101" pitchFamily="2" charset="-122"/>
              </a:rPr>
              <a:t>等都进入实用化阶段。</a:t>
            </a:r>
          </a:p>
        </p:txBody>
      </p:sp>
      <p:graphicFrame>
        <p:nvGraphicFramePr>
          <p:cNvPr id="17412" name="Object 1031"/>
          <p:cNvGraphicFramePr>
            <a:graphicFrameLocks noChangeAspect="1"/>
          </p:cNvGraphicFramePr>
          <p:nvPr/>
        </p:nvGraphicFramePr>
        <p:xfrm>
          <a:off x="6527800" y="1517650"/>
          <a:ext cx="4648200" cy="4716463"/>
        </p:xfrm>
        <a:graphic>
          <a:graphicData uri="http://schemas.openxmlformats.org/presentationml/2006/ole">
            <mc:AlternateContent xmlns:mc="http://schemas.openxmlformats.org/markup-compatibility/2006">
              <mc:Choice xmlns:v="urn:schemas-microsoft-com:vml" Requires="v">
                <p:oleObj spid="_x0000_s17430" name="Picture2" r:id="rId3" imgW="1981200" imgH="1793875" progId="Word.Picture.8">
                  <p:embed/>
                </p:oleObj>
              </mc:Choice>
              <mc:Fallback>
                <p:oleObj name="Picture2" r:id="rId3" imgW="1981200" imgH="1793875" progId="Word.Picture.8">
                  <p:embed/>
                  <p:pic>
                    <p:nvPicPr>
                      <p:cNvPr id="0" name="Object 10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7800" y="1517650"/>
                        <a:ext cx="4648200" cy="4716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3" name="Text Box 1032"/>
          <p:cNvSpPr txBox="1">
            <a:spLocks noChangeArrowheads="1"/>
          </p:cNvSpPr>
          <p:nvPr/>
        </p:nvSpPr>
        <p:spPr bwMode="auto">
          <a:xfrm>
            <a:off x="6527800" y="5711825"/>
            <a:ext cx="4648200" cy="815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600">
                <a:solidFill>
                  <a:schemeClr val="bg2"/>
                </a:solidFill>
                <a:latin typeface="Times New Roman" panose="02020603050405020304" pitchFamily="18" charset="0"/>
                <a:ea typeface="宋体" panose="02010600030101010101" pitchFamily="2" charset="-122"/>
              </a:defRPr>
            </a:lvl1pPr>
            <a:lvl2pPr marL="742950" indent="-285750" algn="ctr">
              <a:defRPr sz="600">
                <a:solidFill>
                  <a:schemeClr val="bg2"/>
                </a:solidFill>
                <a:latin typeface="Times New Roman" panose="02020603050405020304" pitchFamily="18" charset="0"/>
                <a:ea typeface="宋体" panose="02010600030101010101" pitchFamily="2" charset="-122"/>
              </a:defRPr>
            </a:lvl2pPr>
            <a:lvl3pPr marL="1143000" indent="-228600" algn="ctr">
              <a:defRPr sz="600">
                <a:solidFill>
                  <a:schemeClr val="bg2"/>
                </a:solidFill>
                <a:latin typeface="Times New Roman" panose="02020603050405020304" pitchFamily="18" charset="0"/>
                <a:ea typeface="宋体" panose="02010600030101010101" pitchFamily="2" charset="-122"/>
              </a:defRPr>
            </a:lvl3pPr>
            <a:lvl4pPr marL="1600200" indent="-228600" algn="ctr">
              <a:defRPr sz="600">
                <a:solidFill>
                  <a:schemeClr val="bg2"/>
                </a:solidFill>
                <a:latin typeface="Times New Roman" panose="02020603050405020304" pitchFamily="18" charset="0"/>
                <a:ea typeface="宋体" panose="02010600030101010101" pitchFamily="2" charset="-122"/>
              </a:defRPr>
            </a:lvl4pPr>
            <a:lvl5pPr marL="2057400" indent="-228600" algn="ctr">
              <a:defRPr sz="600">
                <a:solidFill>
                  <a:schemeClr val="bg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9pPr>
          </a:lstStyle>
          <a:p>
            <a:r>
              <a:rPr lang="zh-CN" altLang="en-US" sz="2400"/>
              <a:t>机器人正在清洗瓷砖壁面</a:t>
            </a:r>
          </a:p>
          <a:p>
            <a:pPr algn="just"/>
            <a:endParaRPr lang="zh-CN" altLang="en-US" sz="2400">
              <a:solidFill>
                <a:schemeClr val="tx1"/>
              </a:solidFill>
            </a:endParaRPr>
          </a:p>
        </p:txBody>
      </p:sp>
      <p:sp>
        <p:nvSpPr>
          <p:cNvPr id="17414" name="文本框 6"/>
          <p:cNvSpPr txBox="1">
            <a:spLocks noChangeArrowheads="1"/>
          </p:cNvSpPr>
          <p:nvPr/>
        </p:nvSpPr>
        <p:spPr bwMode="auto">
          <a:xfrm>
            <a:off x="777875" y="595313"/>
            <a:ext cx="60960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600">
                <a:solidFill>
                  <a:schemeClr val="bg2"/>
                </a:solidFill>
                <a:latin typeface="Times New Roman" panose="02020603050405020304" pitchFamily="18" charset="0"/>
                <a:ea typeface="宋体" panose="02010600030101010101" pitchFamily="2" charset="-122"/>
              </a:defRPr>
            </a:lvl1pPr>
            <a:lvl2pPr marL="742950" indent="-285750" algn="ctr">
              <a:defRPr sz="600">
                <a:solidFill>
                  <a:schemeClr val="bg2"/>
                </a:solidFill>
                <a:latin typeface="Times New Roman" panose="02020603050405020304" pitchFamily="18" charset="0"/>
                <a:ea typeface="宋体" panose="02010600030101010101" pitchFamily="2" charset="-122"/>
              </a:defRPr>
            </a:lvl2pPr>
            <a:lvl3pPr marL="1143000" indent="-228600" algn="ctr">
              <a:defRPr sz="600">
                <a:solidFill>
                  <a:schemeClr val="bg2"/>
                </a:solidFill>
                <a:latin typeface="Times New Roman" panose="02020603050405020304" pitchFamily="18" charset="0"/>
                <a:ea typeface="宋体" panose="02010600030101010101" pitchFamily="2" charset="-122"/>
              </a:defRPr>
            </a:lvl3pPr>
            <a:lvl4pPr marL="1600200" indent="-228600" algn="ctr">
              <a:defRPr sz="600">
                <a:solidFill>
                  <a:schemeClr val="bg2"/>
                </a:solidFill>
                <a:latin typeface="Times New Roman" panose="02020603050405020304" pitchFamily="18" charset="0"/>
                <a:ea typeface="宋体" panose="02010600030101010101" pitchFamily="2" charset="-122"/>
              </a:defRPr>
            </a:lvl4pPr>
            <a:lvl5pPr marL="2057400" indent="-228600" algn="ctr">
              <a:defRPr sz="600">
                <a:solidFill>
                  <a:schemeClr val="bg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9pPr>
          </a:lstStyle>
          <a:p>
            <a:pPr algn="l"/>
            <a:r>
              <a:rPr lang="zh-CN" altLang="en-US" sz="4400" b="1">
                <a:latin typeface="等线" panose="02010600030101010101" pitchFamily="2" charset="-122"/>
                <a:ea typeface="等线" panose="02010600030101010101" pitchFamily="2" charset="-122"/>
              </a:rPr>
              <a:t>智能移动机器人</a:t>
            </a:r>
          </a:p>
        </p:txBody>
      </p:sp>
    </p:spTree>
  </p:cSld>
  <p:clrMapOvr>
    <a:masterClrMapping/>
  </p:clrMapOvr>
  <p:transition spd="med">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2"/>
          <p:cNvSpPr>
            <a:spLocks noGrp="1" noChangeArrowheads="1"/>
          </p:cNvSpPr>
          <p:nvPr>
            <p:ph idx="1"/>
          </p:nvPr>
        </p:nvSpPr>
        <p:spPr>
          <a:xfrm>
            <a:off x="839788" y="549275"/>
            <a:ext cx="7704484" cy="1001713"/>
          </a:xfrm>
        </p:spPr>
        <p:txBody>
          <a:bodyPr/>
          <a:lstStyle/>
          <a:p>
            <a:pPr>
              <a:lnSpc>
                <a:spcPct val="90000"/>
              </a:lnSpc>
              <a:buFont typeface="Wingdings" panose="05000000000000000000" pitchFamily="2" charset="2"/>
              <a:buNone/>
            </a:pPr>
            <a:r>
              <a:rPr lang="zh-CN" altLang="en-US" sz="4400" b="1" dirty="0">
                <a:solidFill>
                  <a:schemeClr val="tx2"/>
                </a:solidFill>
                <a:latin typeface="等线" panose="02010600030101010101" pitchFamily="2" charset="-122"/>
                <a:ea typeface="等线" panose="02010600030101010101" pitchFamily="2" charset="-122"/>
              </a:rPr>
              <a:t>迈向二十一世纪的中国机器人</a:t>
            </a:r>
          </a:p>
        </p:txBody>
      </p:sp>
      <p:sp>
        <p:nvSpPr>
          <p:cNvPr id="7" name="灯片编号占位符 3"/>
          <p:cNvSpPr>
            <a:spLocks noGrp="1"/>
          </p:cNvSpPr>
          <p:nvPr>
            <p:ph type="sldNum" sz="quarter" idx="12"/>
          </p:nvPr>
        </p:nvSpPr>
        <p:spPr/>
        <p:txBody>
          <a:bodyPr/>
          <a:lstStyle/>
          <a:p>
            <a:pPr>
              <a:defRPr/>
            </a:pPr>
            <a:fld id="{C8784844-1FB4-4204-96E2-B4D6F5109097}" type="slidenum">
              <a:rPr lang="zh-CN" altLang="en-US"/>
              <a:t>9</a:t>
            </a:fld>
            <a:endParaRPr lang="en-US" altLang="zh-CN"/>
          </a:p>
        </p:txBody>
      </p:sp>
      <p:pic>
        <p:nvPicPr>
          <p:cNvPr id="18436" name="Picture 9"/>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7021513" y="1550988"/>
            <a:ext cx="4267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Text Box 11"/>
          <p:cNvSpPr txBox="1">
            <a:spLocks noChangeArrowheads="1"/>
          </p:cNvSpPr>
          <p:nvPr/>
        </p:nvSpPr>
        <p:spPr bwMode="auto">
          <a:xfrm>
            <a:off x="7327900" y="6199188"/>
            <a:ext cx="34290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sz="600">
                <a:solidFill>
                  <a:schemeClr val="bg2"/>
                </a:solidFill>
                <a:latin typeface="Times New Roman" panose="02020603050405020304" pitchFamily="18" charset="0"/>
                <a:ea typeface="宋体" panose="02010600030101010101" pitchFamily="2" charset="-122"/>
              </a:defRPr>
            </a:lvl1pPr>
            <a:lvl2pPr marL="742950" indent="-285750" algn="ctr">
              <a:defRPr sz="600">
                <a:solidFill>
                  <a:schemeClr val="bg2"/>
                </a:solidFill>
                <a:latin typeface="Times New Roman" panose="02020603050405020304" pitchFamily="18" charset="0"/>
                <a:ea typeface="宋体" panose="02010600030101010101" pitchFamily="2" charset="-122"/>
              </a:defRPr>
            </a:lvl2pPr>
            <a:lvl3pPr marL="1143000" indent="-228600" algn="ctr">
              <a:defRPr sz="600">
                <a:solidFill>
                  <a:schemeClr val="bg2"/>
                </a:solidFill>
                <a:latin typeface="Times New Roman" panose="02020603050405020304" pitchFamily="18" charset="0"/>
                <a:ea typeface="宋体" panose="02010600030101010101" pitchFamily="2" charset="-122"/>
              </a:defRPr>
            </a:lvl3pPr>
            <a:lvl4pPr marL="1600200" indent="-228600" algn="ctr">
              <a:defRPr sz="600">
                <a:solidFill>
                  <a:schemeClr val="bg2"/>
                </a:solidFill>
                <a:latin typeface="Times New Roman" panose="02020603050405020304" pitchFamily="18" charset="0"/>
                <a:ea typeface="宋体" panose="02010600030101010101" pitchFamily="2" charset="-122"/>
              </a:defRPr>
            </a:lvl4pPr>
            <a:lvl5pPr marL="2057400" indent="-228600" algn="ctr">
              <a:defRPr sz="600">
                <a:solidFill>
                  <a:schemeClr val="bg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9pPr>
          </a:lstStyle>
          <a:p>
            <a:r>
              <a:rPr lang="zh-CN" altLang="en-US" sz="2400"/>
              <a:t>图6.3    焊接机器人</a:t>
            </a:r>
          </a:p>
        </p:txBody>
      </p:sp>
      <p:sp>
        <p:nvSpPr>
          <p:cNvPr id="18438" name="Text Box 14"/>
          <p:cNvSpPr txBox="1">
            <a:spLocks noChangeArrowheads="1"/>
          </p:cNvSpPr>
          <p:nvPr/>
        </p:nvSpPr>
        <p:spPr bwMode="auto">
          <a:xfrm>
            <a:off x="766763" y="1485900"/>
            <a:ext cx="6254750" cy="5391348"/>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sz="600">
                <a:solidFill>
                  <a:schemeClr val="bg2"/>
                </a:solidFill>
                <a:latin typeface="Times New Roman" panose="02020603050405020304" pitchFamily="18" charset="0"/>
                <a:ea typeface="宋体" panose="02010600030101010101" pitchFamily="2" charset="-122"/>
              </a:defRPr>
            </a:lvl1pPr>
            <a:lvl2pPr marL="742950" indent="-285750" algn="ctr">
              <a:defRPr sz="600">
                <a:solidFill>
                  <a:schemeClr val="bg2"/>
                </a:solidFill>
                <a:latin typeface="Times New Roman" panose="02020603050405020304" pitchFamily="18" charset="0"/>
                <a:ea typeface="宋体" panose="02010600030101010101" pitchFamily="2" charset="-122"/>
              </a:defRPr>
            </a:lvl2pPr>
            <a:lvl3pPr marL="1143000" indent="-228600" algn="ctr">
              <a:defRPr sz="600">
                <a:solidFill>
                  <a:schemeClr val="bg2"/>
                </a:solidFill>
                <a:latin typeface="Times New Roman" panose="02020603050405020304" pitchFamily="18" charset="0"/>
                <a:ea typeface="宋体" panose="02010600030101010101" pitchFamily="2" charset="-122"/>
              </a:defRPr>
            </a:lvl3pPr>
            <a:lvl4pPr marL="1600200" indent="-228600" algn="ctr">
              <a:defRPr sz="600">
                <a:solidFill>
                  <a:schemeClr val="bg2"/>
                </a:solidFill>
                <a:latin typeface="Times New Roman" panose="02020603050405020304" pitchFamily="18" charset="0"/>
                <a:ea typeface="宋体" panose="02010600030101010101" pitchFamily="2" charset="-122"/>
              </a:defRPr>
            </a:lvl4pPr>
            <a:lvl5pPr marL="2057400" indent="-228600" algn="ctr">
              <a:defRPr sz="600">
                <a:solidFill>
                  <a:schemeClr val="bg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600">
                <a:solidFill>
                  <a:schemeClr val="bg2"/>
                </a:solidFill>
                <a:latin typeface="Times New Roman" panose="02020603050405020304" pitchFamily="18" charset="0"/>
                <a:ea typeface="宋体" panose="02010600030101010101" pitchFamily="2" charset="-122"/>
              </a:defRPr>
            </a:lvl9pPr>
          </a:lstStyle>
          <a:p>
            <a:pPr marL="457200" indent="-457200" algn="l" eaLnBrk="1" hangingPunct="1">
              <a:lnSpc>
                <a:spcPct val="150000"/>
              </a:lnSpc>
              <a:spcBef>
                <a:spcPct val="50000"/>
              </a:spcBef>
              <a:buClr>
                <a:schemeClr val="tx2"/>
              </a:buClr>
              <a:buSzPct val="115000"/>
              <a:buFont typeface="Wingdings" panose="05000000000000000000" pitchFamily="2" charset="2"/>
              <a:buChar char="p"/>
            </a:pPr>
            <a:r>
              <a:rPr kumimoji="1" lang="zh-CN" altLang="en-US" sz="2400" dirty="0">
                <a:solidFill>
                  <a:schemeClr val="tx1"/>
                </a:solidFill>
                <a:latin typeface="等线" panose="02010600030101010101" pitchFamily="2" charset="-122"/>
                <a:ea typeface="等线" panose="02010600030101010101" pitchFamily="2" charset="-122"/>
              </a:rPr>
              <a:t>我国把智能机器人列为高技术发展计划，主要是围绕特种机器人进行攻关。</a:t>
            </a:r>
            <a:endParaRPr kumimoji="1" lang="en-US" altLang="zh-CN" sz="2400" dirty="0">
              <a:solidFill>
                <a:schemeClr val="tx1"/>
              </a:solidFill>
              <a:latin typeface="等线" panose="02010600030101010101" pitchFamily="2" charset="-122"/>
              <a:ea typeface="等线" panose="02010600030101010101" pitchFamily="2" charset="-122"/>
            </a:endParaRPr>
          </a:p>
          <a:p>
            <a:pPr marL="457200" indent="-457200" algn="l" eaLnBrk="1" hangingPunct="1">
              <a:lnSpc>
                <a:spcPct val="150000"/>
              </a:lnSpc>
              <a:spcBef>
                <a:spcPct val="50000"/>
              </a:spcBef>
              <a:buClr>
                <a:schemeClr val="tx2"/>
              </a:buClr>
              <a:buSzPct val="115000"/>
              <a:buFont typeface="Wingdings" panose="05000000000000000000" pitchFamily="2" charset="2"/>
              <a:buChar char="p"/>
            </a:pPr>
            <a:r>
              <a:rPr kumimoji="1" lang="zh-CN" altLang="en-US" sz="2400" dirty="0">
                <a:solidFill>
                  <a:schemeClr val="tx1"/>
                </a:solidFill>
                <a:latin typeface="等线" panose="02010600030101010101" pitchFamily="2" charset="-122"/>
                <a:ea typeface="等线" panose="02010600030101010101" pitchFamily="2" charset="-122"/>
              </a:rPr>
              <a:t>完成了1</a:t>
            </a:r>
            <a:r>
              <a:rPr kumimoji="1" lang="en-US" altLang="zh-CN" sz="2400" dirty="0">
                <a:solidFill>
                  <a:schemeClr val="tx1"/>
                </a:solidFill>
                <a:latin typeface="等线" panose="02010600030101010101" pitchFamily="2" charset="-122"/>
                <a:ea typeface="等线" panose="02010600030101010101" pitchFamily="2" charset="-122"/>
              </a:rPr>
              <a:t>0</a:t>
            </a:r>
            <a:r>
              <a:rPr kumimoji="1" lang="zh-CN" altLang="en-US" sz="2400" dirty="0">
                <a:solidFill>
                  <a:schemeClr val="tx1"/>
                </a:solidFill>
                <a:latin typeface="等线" panose="02010600030101010101" pitchFamily="2" charset="-122"/>
                <a:ea typeface="等线" panose="02010600030101010101" pitchFamily="2" charset="-122"/>
              </a:rPr>
              <a:t>000</a:t>
            </a:r>
            <a:r>
              <a:rPr kumimoji="1" lang="en-US" altLang="zh-CN" sz="2400" dirty="0">
                <a:solidFill>
                  <a:schemeClr val="tx1"/>
                </a:solidFill>
                <a:latin typeface="等线" panose="02010600030101010101" pitchFamily="2" charset="-122"/>
                <a:ea typeface="等线" panose="02010600030101010101" pitchFamily="2" charset="-122"/>
              </a:rPr>
              <a:t>m</a:t>
            </a:r>
            <a:r>
              <a:rPr kumimoji="1" lang="zh-CN" altLang="en-US" sz="2400" b="1" dirty="0">
                <a:solidFill>
                  <a:schemeClr val="bg2">
                    <a:lumMod val="50000"/>
                    <a:lumOff val="50000"/>
                  </a:schemeClr>
                </a:solidFill>
                <a:latin typeface="等线" panose="02010600030101010101" pitchFamily="2" charset="-122"/>
                <a:ea typeface="等线" panose="02010600030101010101" pitchFamily="2" charset="-122"/>
              </a:rPr>
              <a:t>水下无缆自治机器人</a:t>
            </a:r>
            <a:r>
              <a:rPr kumimoji="1" lang="zh-CN" altLang="en-US" sz="2400" dirty="0">
                <a:solidFill>
                  <a:schemeClr val="tx1"/>
                </a:solidFill>
                <a:latin typeface="等线" panose="02010600030101010101" pitchFamily="2" charset="-122"/>
                <a:ea typeface="等线" panose="02010600030101010101" pitchFamily="2" charset="-122"/>
              </a:rPr>
              <a:t>的研制 ，并完成了无人驾驶振动式压路机、隧道凿岩机、大型喷浆机、机器人化装载机、自动摊铺机等</a:t>
            </a:r>
            <a:r>
              <a:rPr kumimoji="1" lang="zh-CN" altLang="en-US" sz="2400" b="1" dirty="0">
                <a:solidFill>
                  <a:schemeClr val="bg2">
                    <a:lumMod val="50000"/>
                    <a:lumOff val="50000"/>
                  </a:schemeClr>
                </a:solidFill>
                <a:latin typeface="等线" panose="02010600030101010101" pitchFamily="2" charset="-122"/>
                <a:ea typeface="等线" panose="02010600030101010101" pitchFamily="2" charset="-122"/>
              </a:rPr>
              <a:t>机器人化工程机械</a:t>
            </a:r>
            <a:r>
              <a:rPr kumimoji="1" lang="zh-CN" altLang="en-US" sz="2400" dirty="0">
                <a:solidFill>
                  <a:schemeClr val="tx1"/>
                </a:solidFill>
                <a:latin typeface="等线" panose="02010600030101010101" pitchFamily="2" charset="-122"/>
                <a:ea typeface="等线" panose="02010600030101010101" pitchFamily="2" charset="-122"/>
              </a:rPr>
              <a:t>。</a:t>
            </a:r>
            <a:endParaRPr kumimoji="1" lang="en-US" altLang="zh-CN" sz="2400" dirty="0">
              <a:solidFill>
                <a:schemeClr val="tx1"/>
              </a:solidFill>
              <a:latin typeface="等线" panose="02010600030101010101" pitchFamily="2" charset="-122"/>
              <a:ea typeface="等线" panose="02010600030101010101" pitchFamily="2" charset="-122"/>
            </a:endParaRPr>
          </a:p>
          <a:p>
            <a:pPr marL="457200" indent="-457200" algn="l" eaLnBrk="1" hangingPunct="1">
              <a:lnSpc>
                <a:spcPct val="150000"/>
              </a:lnSpc>
              <a:spcBef>
                <a:spcPct val="50000"/>
              </a:spcBef>
              <a:buClr>
                <a:schemeClr val="tx2"/>
              </a:buClr>
              <a:buSzPct val="115000"/>
              <a:buFont typeface="Wingdings" panose="05000000000000000000" pitchFamily="2" charset="2"/>
              <a:buChar char="p"/>
            </a:pPr>
            <a:r>
              <a:rPr kumimoji="1" lang="zh-CN" altLang="en-US" sz="2400" dirty="0">
                <a:solidFill>
                  <a:schemeClr val="tx1"/>
                </a:solidFill>
                <a:latin typeface="等线" panose="02010600030101010101" pitchFamily="2" charset="-122"/>
                <a:ea typeface="等线" panose="02010600030101010101" pitchFamily="2" charset="-122"/>
              </a:rPr>
              <a:t>已经研制出遥控</a:t>
            </a:r>
            <a:r>
              <a:rPr kumimoji="1" lang="zh-CN" altLang="en-US" sz="2400" b="1" dirty="0">
                <a:solidFill>
                  <a:schemeClr val="bg2">
                    <a:lumMod val="50000"/>
                    <a:lumOff val="50000"/>
                  </a:schemeClr>
                </a:solidFill>
                <a:latin typeface="等线" panose="02010600030101010101" pitchFamily="2" charset="-122"/>
                <a:ea typeface="等线" panose="02010600030101010101" pitchFamily="2" charset="-122"/>
              </a:rPr>
              <a:t>移动机器人、爬壁机器人</a:t>
            </a:r>
            <a:r>
              <a:rPr kumimoji="1" lang="zh-CN" altLang="en-US" sz="2400" dirty="0">
                <a:solidFill>
                  <a:schemeClr val="tx1"/>
                </a:solidFill>
                <a:latin typeface="等线" panose="02010600030101010101" pitchFamily="2" charset="-122"/>
                <a:ea typeface="等线" panose="02010600030101010101" pitchFamily="2" charset="-122"/>
              </a:rPr>
              <a:t>、</a:t>
            </a:r>
            <a:r>
              <a:rPr kumimoji="1" lang="zh-CN" altLang="en-US" sz="2400" b="1" dirty="0">
                <a:solidFill>
                  <a:schemeClr val="bg2">
                    <a:lumMod val="50000"/>
                    <a:lumOff val="50000"/>
                  </a:schemeClr>
                </a:solidFill>
                <a:latin typeface="等线" panose="02010600030101010101" pitchFamily="2" charset="-122"/>
                <a:ea typeface="等线" panose="02010600030101010101" pitchFamily="2" charset="-122"/>
              </a:rPr>
              <a:t>酒店服务机器人、排爆机器人、面壁清洗机器人、医疗辅助机器人、足球机器人</a:t>
            </a:r>
            <a:r>
              <a:rPr kumimoji="1" lang="zh-CN" altLang="en-US" sz="2400" dirty="0">
                <a:solidFill>
                  <a:schemeClr val="tx1"/>
                </a:solidFill>
                <a:latin typeface="等线" panose="02010600030101010101" pitchFamily="2" charset="-122"/>
                <a:ea typeface="等线" panose="02010600030101010101" pitchFamily="2" charset="-122"/>
              </a:rPr>
              <a:t>等。</a:t>
            </a:r>
          </a:p>
        </p:txBody>
      </p:sp>
    </p:spTree>
  </p:cSld>
  <p:clrMapOvr>
    <a:masterClrMapping/>
  </p:clrMapOvr>
  <p:transition spd="med">
    <p:random/>
  </p:transition>
</p:sld>
</file>

<file path=ppt/theme/theme1.xml><?xml version="1.0" encoding="utf-8"?>
<a:theme xmlns:a="http://schemas.openxmlformats.org/drawingml/2006/main" name="CAI001">
  <a:themeElements>
    <a:clrScheme name="CAI001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CAI001">
      <a:majorFont>
        <a:latin typeface="Arial"/>
        <a:ea typeface="华文隶书"/>
        <a:cs typeface=""/>
      </a:majorFont>
      <a:minorFont>
        <a:latin typeface="Arial"/>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tx1"/>
        </a:solidFill>
        <a:ln w="12700" cap="flat" cmpd="sng" algn="ctr">
          <a:solidFill>
            <a:schemeClr val="bg2"/>
          </a:solidFill>
          <a:prstDash val="solid"/>
          <a:round/>
          <a:headEnd type="none" w="med" len="med"/>
          <a:tailEnd type="none" w="med" len="med"/>
        </a:ln>
      </a:spPr>
      <a:bodyPr vert="horz" wrap="non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altLang="zh-CN" sz="600" b="0"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tx1"/>
        </a:solidFill>
        <a:ln w="12700" cap="flat" cmpd="sng" algn="ctr">
          <a:solidFill>
            <a:schemeClr val="bg2"/>
          </a:solidFill>
          <a:prstDash val="solid"/>
          <a:round/>
          <a:headEnd type="none" w="med" len="med"/>
          <a:tailEnd type="none" w="med" len="med"/>
        </a:ln>
      </a:spPr>
      <a:bodyPr vert="horz" wrap="non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altLang="zh-CN" sz="600" b="0"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defRPr>
        </a:defPPr>
      </a:lstStyle>
    </a:lnDef>
  </a:objectDefaults>
  <a:extraClrSchemeLst>
    <a:extraClrScheme>
      <a:clrScheme name="CAI001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CAI001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CAI001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CAI001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CAI001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CAI001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CAI001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CAI001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CAI001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ayers">
  <a:themeElements>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fontScheme name="Layers">
      <a:majorFont>
        <a:latin typeface="Times New Roman"/>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Lect04</Template>
  <TotalTime>144</TotalTime>
  <Words>1695</Words>
  <Application>Microsoft Office PowerPoint</Application>
  <PresentationFormat>宽屏</PresentationFormat>
  <Paragraphs>137</Paragraphs>
  <Slides>18</Slides>
  <Notes>0</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1</vt:i4>
      </vt:variant>
      <vt:variant>
        <vt:lpstr>幻灯片标题</vt:lpstr>
      </vt:variant>
      <vt:variant>
        <vt:i4>18</vt:i4>
      </vt:variant>
    </vt:vector>
  </HeadingPairs>
  <TitlesOfParts>
    <vt:vector size="29" baseType="lpstr">
      <vt:lpstr>等线</vt:lpstr>
      <vt:lpstr>华光行楷_CNKI</vt:lpstr>
      <vt:lpstr>华文细黑</vt:lpstr>
      <vt:lpstr>楷体_GB2312</vt:lpstr>
      <vt:lpstr>宋体</vt:lpstr>
      <vt:lpstr>Arial</vt:lpstr>
      <vt:lpstr>Times New Roman</vt:lpstr>
      <vt:lpstr>Wingdings</vt:lpstr>
      <vt:lpstr>CAI001</vt:lpstr>
      <vt:lpstr>Layers</vt:lpstr>
      <vt:lpstr>Picture2</vt:lpstr>
      <vt:lpstr>6    控制和自动化的展望 </vt:lpstr>
      <vt:lpstr>6.1  计算机集成制造系统</vt:lpstr>
      <vt:lpstr>计算机集成制造系统的构成——数字化、网络化、信息化</vt:lpstr>
      <vt:lpstr>计算机集成制造系统的初始概念 </vt:lpstr>
      <vt:lpstr>计算机集成制造系统所涉及的自动化技术</vt:lpstr>
      <vt:lpstr>我国CIMS技术的发展</vt:lpstr>
      <vt:lpstr>6.2  机器人应用于生产和社会生活的各方面</vt:lpstr>
      <vt:lpstr>PowerPoint 演示文稿</vt:lpstr>
      <vt:lpstr>PowerPoint 演示文稿</vt:lpstr>
      <vt:lpstr>机器人涉及的自动化技术</vt:lpstr>
      <vt:lpstr>6.3  高速列车和太空飞行器的智能控制 </vt:lpstr>
      <vt:lpstr>人类太空飞行与空间站 </vt:lpstr>
      <vt:lpstr> 6.4  虚拟现实技术</vt:lpstr>
      <vt:lpstr>6.5  高超声速飞行器和预警飞机</vt:lpstr>
      <vt:lpstr>预警飞机</vt:lpstr>
      <vt:lpstr>6.6   信息物理系统CPS</vt:lpstr>
      <vt:lpstr>6.6 人工智能及其广泛应用</vt:lpstr>
      <vt:lpstr>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Yuanli Cai</dc:creator>
  <cp:lastModifiedBy>Cai Yuanli</cp:lastModifiedBy>
  <cp:revision>515</cp:revision>
  <dcterms:created xsi:type="dcterms:W3CDTF">2113-01-01T00:00:00Z</dcterms:created>
  <dcterms:modified xsi:type="dcterms:W3CDTF">2024-01-28T06:26:14Z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D71300B758344BA28FA4B164C26F2608</vt:lpwstr>
  </property>
  <property fmtid="{D5CDD505-2E9C-101B-9397-08002B2CF9AE}" pid="3" name="KSOProductBuildVer">
    <vt:lpwstr>2052-11.1.0.13703</vt:lpwstr>
  </property>
</Properties>
</file>