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0" r:id="rId3"/>
  </p:sldMasterIdLst>
  <p:notesMasterIdLst>
    <p:notesMasterId r:id="rId15"/>
  </p:notesMasterIdLst>
  <p:sldIdLst>
    <p:sldId id="298" r:id="rId4"/>
    <p:sldId id="369" r:id="rId5"/>
    <p:sldId id="300" r:id="rId6"/>
    <p:sldId id="372" r:id="rId7"/>
    <p:sldId id="374" r:id="rId8"/>
    <p:sldId id="375" r:id="rId9"/>
    <p:sldId id="377" r:id="rId10"/>
    <p:sldId id="376" r:id="rId11"/>
    <p:sldId id="380" r:id="rId12"/>
    <p:sldId id="381" r:id="rId13"/>
    <p:sldId id="332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/>
    <p:restoredTop sz="94651"/>
  </p:normalViewPr>
  <p:slideViewPr>
    <p:cSldViewPr snapToGrid="0" snapToObjects="1">
      <p:cViewPr>
        <p:scale>
          <a:sx n="118" d="100"/>
          <a:sy n="118" d="100"/>
        </p:scale>
        <p:origin x="400" y="-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105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8C247A-D438-404F-8166-82B6FA750E6B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8750A1-8335-B849-BF1E-9228ECE4E4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691284"/>
            <a:ext cx="9144000" cy="2387600"/>
          </a:xfrm>
          <a:solidFill>
            <a:schemeClr val="bg1"/>
          </a:solidFill>
        </p:spPr>
        <p:txBody>
          <a:bodyPr anchor="b"/>
          <a:lstStyle>
            <a:lvl1pPr algn="ctr">
              <a:defRPr sz="6000" baseline="0">
                <a:solidFill>
                  <a:schemeClr val="accent6"/>
                </a:solidFill>
                <a:latin typeface="Futura-Bold" panose="020B0602020204020303" pitchFamily="34" charset="-79"/>
                <a:ea typeface="HarmonyOS Sans SC" panose="00000500000000000000" pitchFamily="2" charset="-122"/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08536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1857B-1A59-0246-A089-A89A12B14C9B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3554198"/>
            <a:ext cx="10515600" cy="0"/>
          </a:xfrm>
          <a:prstGeom prst="line">
            <a:avLst/>
          </a:prstGeom>
          <a:ln w="5715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sz="1800"/>
            </a:lvl1pPr>
            <a:lvl2pPr marL="457200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lnSpc>
                <a:spcPct val="150000"/>
              </a:lnSpc>
              <a:buFontTx/>
              <a:buNone/>
              <a:defRPr sz="1400"/>
            </a:lvl3pPr>
            <a:lvl4pPr marL="1371600" indent="0">
              <a:lnSpc>
                <a:spcPct val="150000"/>
              </a:lnSpc>
              <a:buFontTx/>
              <a:buNone/>
              <a:defRPr sz="1200"/>
            </a:lvl4pPr>
            <a:lvl5pPr marL="1828800" indent="0">
              <a:lnSpc>
                <a:spcPct val="150000"/>
              </a:lnSpc>
              <a:buFontTx/>
              <a:buNone/>
              <a:defRPr sz="1200"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662E38-F90A-0745-B6D1-9C59900A216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F9CA2-5334-6349-97C9-E5ECA9A8379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97FDD-3AA2-B841-800F-5F629DF8A02E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719705" y="365125"/>
            <a:ext cx="0" cy="5811838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291722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accent6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spc="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9C6C290E-795E-4E4C-A679-267A2693ECA6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Futura Bk" panose="020B0502020204020303" pitchFamily="34" charset="0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838200" y="4562475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95A44-D78E-5D42-BF93-FE60E14FC4B9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BB1FB-6EAF-F746-9E15-FEF807B3B088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838200" y="1681163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927FF-0B11-294A-A11D-43D5799CADF4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838200" y="1690688"/>
            <a:ext cx="10515600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53433-8CE0-F74B-811D-186D40DFD1BA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400"/>
            </a:lvl3pPr>
            <a:lvl4pPr marL="1371600" indent="0">
              <a:buFontTx/>
              <a:buNone/>
              <a:defRPr sz="1200"/>
            </a:lvl4pPr>
            <a:lvl5pPr marL="1828800" indent="0">
              <a:buFontTx/>
              <a:buNone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EB53B-7684-9640-B09B-6D2E33A24950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C4E9E-9201-FC42-A07A-5EC114ED1132}" type="datetime1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cxnSp>
        <p:nvCxnSpPr>
          <p:cNvPr id="8" name="直线连接符 7"/>
          <p:cNvCxnSpPr/>
          <p:nvPr userDrawn="1"/>
        </p:nvCxnSpPr>
        <p:spPr>
          <a:xfrm>
            <a:off x="838200" y="2057400"/>
            <a:ext cx="3933825" cy="0"/>
          </a:xfrm>
          <a:prstGeom prst="line">
            <a:avLst/>
          </a:prstGeom>
          <a:ln w="38100" cap="rnd">
            <a:solidFill>
              <a:schemeClr val="accent6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261904"/>
            <a:ext cx="12192000" cy="596096"/>
          </a:xfrm>
          <a:prstGeom prst="rect">
            <a:avLst/>
          </a:prstGeom>
          <a:solidFill>
            <a:schemeClr val="accent6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直角三角形 7"/>
          <p:cNvSpPr/>
          <p:nvPr userDrawn="1"/>
        </p:nvSpPr>
        <p:spPr>
          <a:xfrm>
            <a:off x="0" y="5527613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直角三角形 8"/>
          <p:cNvSpPr/>
          <p:nvPr userDrawn="1"/>
        </p:nvSpPr>
        <p:spPr>
          <a:xfrm rot="10800000">
            <a:off x="11457709" y="-2021"/>
            <a:ext cx="734291" cy="734291"/>
          </a:xfrm>
          <a:prstGeom prst="rtTriangle">
            <a:avLst/>
          </a:prstGeom>
          <a:solidFill>
            <a:schemeClr val="accent6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/>
              <a:t>单击此处编辑母版文本样式</a:t>
            </a:r>
            <a:endParaRPr kumimoji="1" lang="zh-CN" altLang="en-US" dirty="0"/>
          </a:p>
          <a:p>
            <a:pPr lvl="1"/>
            <a:r>
              <a:rPr kumimoji="1" lang="zh-CN" altLang="en-US" dirty="0"/>
              <a:t>二级</a:t>
            </a:r>
            <a:endParaRPr kumimoji="1" lang="zh-CN" altLang="en-US" dirty="0"/>
          </a:p>
          <a:p>
            <a:pPr lvl="2"/>
            <a:r>
              <a:rPr kumimoji="1" lang="zh-CN" altLang="en-US" dirty="0"/>
              <a:t>三级</a:t>
            </a:r>
            <a:endParaRPr kumimoji="1" lang="zh-CN" altLang="en-US" dirty="0"/>
          </a:p>
          <a:p>
            <a:pPr lvl="3"/>
            <a:r>
              <a:rPr kumimoji="1" lang="zh-CN" altLang="en-US" dirty="0"/>
              <a:t>四级</a:t>
            </a:r>
            <a:endParaRPr kumimoji="1" lang="zh-CN" altLang="en-US" dirty="0"/>
          </a:p>
          <a:p>
            <a:pPr lvl="4"/>
            <a:r>
              <a:rPr kumimoji="1" lang="zh-CN" altLang="en-US" dirty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1" lang="zh-CN" altLang="en-US" sz="1200" kern="1200" baseline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fld id="{5BA2F88B-5256-9242-82F0-EBE92CEC5D4A}" type="datetime1">
              <a:rPr lang="en-US" altLang="zh-CN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1" lang="zh-CN" altLang="en-US" sz="1200" kern="1200" baseline="0" dirty="0" smtClean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  <a:cs typeface="+mn-cs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bg1"/>
                </a:solidFill>
                <a:latin typeface="Futura Bk" panose="020B0502020204020303" pitchFamily="34" charset="0"/>
                <a:ea typeface="HarmonyOS Sans SC" panose="00000500000000000000" pitchFamily="2" charset="-122"/>
              </a:defRPr>
            </a:lvl1pPr>
          </a:lstStyle>
          <a:p>
            <a:fld id="{204136AD-D6DE-4448-99FA-8F5990D7F62E}" type="slidenum">
              <a:rPr kumimoji="1" lang="zh-CN" altLang="en-US" smtClean="0"/>
            </a:fld>
            <a:endParaRPr kumimoji="1"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200" kern="1200" baseline="0">
          <a:solidFill>
            <a:schemeClr val="tx1"/>
          </a:solidFill>
          <a:latin typeface="Futura Bk" panose="020B0502020204020303" pitchFamily="34" charset="0"/>
          <a:ea typeface="HarmonyOS Sans SC" panose="00000500000000000000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image" Target="../media/image4.png"/><Relationship Id="rId58" Type="http://schemas.openxmlformats.org/officeDocument/2006/relationships/slideLayout" Target="../slideLayouts/slideLayout2.xml"/><Relationship Id="rId57" Type="http://schemas.openxmlformats.org/officeDocument/2006/relationships/tags" Target="../tags/tag44.xml"/><Relationship Id="rId56" Type="http://schemas.openxmlformats.org/officeDocument/2006/relationships/tags" Target="../tags/tag43.xml"/><Relationship Id="rId55" Type="http://schemas.openxmlformats.org/officeDocument/2006/relationships/tags" Target="../tags/tag42.xml"/><Relationship Id="rId54" Type="http://schemas.openxmlformats.org/officeDocument/2006/relationships/tags" Target="../tags/tag41.xml"/><Relationship Id="rId53" Type="http://schemas.openxmlformats.org/officeDocument/2006/relationships/tags" Target="../tags/tag40.xml"/><Relationship Id="rId52" Type="http://schemas.openxmlformats.org/officeDocument/2006/relationships/tags" Target="../tags/tag39.xml"/><Relationship Id="rId51" Type="http://schemas.openxmlformats.org/officeDocument/2006/relationships/tags" Target="../tags/tag38.xml"/><Relationship Id="rId50" Type="http://schemas.openxmlformats.org/officeDocument/2006/relationships/tags" Target="../tags/tag37.xml"/><Relationship Id="rId5" Type="http://schemas.openxmlformats.org/officeDocument/2006/relationships/tags" Target="../tags/tag2.xml"/><Relationship Id="rId49" Type="http://schemas.openxmlformats.org/officeDocument/2006/relationships/tags" Target="../tags/tag36.xml"/><Relationship Id="rId48" Type="http://schemas.openxmlformats.org/officeDocument/2006/relationships/tags" Target="../tags/tag35.xml"/><Relationship Id="rId47" Type="http://schemas.openxmlformats.org/officeDocument/2006/relationships/image" Target="../media/image13.png"/><Relationship Id="rId46" Type="http://schemas.openxmlformats.org/officeDocument/2006/relationships/tags" Target="../tags/tag34.xml"/><Relationship Id="rId45" Type="http://schemas.openxmlformats.org/officeDocument/2006/relationships/tags" Target="../tags/tag33.xml"/><Relationship Id="rId44" Type="http://schemas.openxmlformats.org/officeDocument/2006/relationships/image" Target="../media/image12.png"/><Relationship Id="rId43" Type="http://schemas.openxmlformats.org/officeDocument/2006/relationships/tags" Target="../tags/tag32.xml"/><Relationship Id="rId42" Type="http://schemas.openxmlformats.org/officeDocument/2006/relationships/tags" Target="../tags/tag31.xml"/><Relationship Id="rId41" Type="http://schemas.openxmlformats.org/officeDocument/2006/relationships/tags" Target="../tags/tag30.xml"/><Relationship Id="rId40" Type="http://schemas.openxmlformats.org/officeDocument/2006/relationships/tags" Target="../tags/tag29.xml"/><Relationship Id="rId4" Type="http://schemas.openxmlformats.org/officeDocument/2006/relationships/tags" Target="../tags/tag1.xml"/><Relationship Id="rId39" Type="http://schemas.openxmlformats.org/officeDocument/2006/relationships/tags" Target="../tags/tag28.xml"/><Relationship Id="rId38" Type="http://schemas.openxmlformats.org/officeDocument/2006/relationships/tags" Target="../tags/tag27.xml"/><Relationship Id="rId37" Type="http://schemas.openxmlformats.org/officeDocument/2006/relationships/image" Target="../media/image11.png"/><Relationship Id="rId36" Type="http://schemas.openxmlformats.org/officeDocument/2006/relationships/tags" Target="../tags/tag26.xml"/><Relationship Id="rId35" Type="http://schemas.openxmlformats.org/officeDocument/2006/relationships/tags" Target="../tags/tag25.xml"/><Relationship Id="rId34" Type="http://schemas.openxmlformats.org/officeDocument/2006/relationships/image" Target="../media/image10.png"/><Relationship Id="rId33" Type="http://schemas.openxmlformats.org/officeDocument/2006/relationships/tags" Target="../tags/tag24.xml"/><Relationship Id="rId32" Type="http://schemas.openxmlformats.org/officeDocument/2006/relationships/tags" Target="../tags/tag23.xml"/><Relationship Id="rId31" Type="http://schemas.openxmlformats.org/officeDocument/2006/relationships/tags" Target="../tags/tag22.xml"/><Relationship Id="rId30" Type="http://schemas.openxmlformats.org/officeDocument/2006/relationships/tags" Target="../tags/tag21.xml"/><Relationship Id="rId3" Type="http://schemas.openxmlformats.org/officeDocument/2006/relationships/image" Target="../media/image3.png"/><Relationship Id="rId29" Type="http://schemas.openxmlformats.org/officeDocument/2006/relationships/tags" Target="../tags/tag20.xml"/><Relationship Id="rId28" Type="http://schemas.openxmlformats.org/officeDocument/2006/relationships/tags" Target="../tags/tag19.xml"/><Relationship Id="rId27" Type="http://schemas.openxmlformats.org/officeDocument/2006/relationships/image" Target="../media/image9.png"/><Relationship Id="rId26" Type="http://schemas.openxmlformats.org/officeDocument/2006/relationships/tags" Target="../tags/tag18.xml"/><Relationship Id="rId25" Type="http://schemas.openxmlformats.org/officeDocument/2006/relationships/tags" Target="../tags/tag17.xml"/><Relationship Id="rId24" Type="http://schemas.openxmlformats.org/officeDocument/2006/relationships/image" Target="../media/image8.png"/><Relationship Id="rId23" Type="http://schemas.openxmlformats.org/officeDocument/2006/relationships/tags" Target="../tags/tag16.xml"/><Relationship Id="rId22" Type="http://schemas.openxmlformats.org/officeDocument/2006/relationships/tags" Target="../tags/tag15.xml"/><Relationship Id="rId21" Type="http://schemas.openxmlformats.org/officeDocument/2006/relationships/tags" Target="../tags/tag14.xml"/><Relationship Id="rId20" Type="http://schemas.openxmlformats.org/officeDocument/2006/relationships/tags" Target="../tags/tag13.xml"/><Relationship Id="rId2" Type="http://schemas.openxmlformats.org/officeDocument/2006/relationships/image" Target="../media/image2.png"/><Relationship Id="rId19" Type="http://schemas.openxmlformats.org/officeDocument/2006/relationships/tags" Target="../tags/tag12.xml"/><Relationship Id="rId18" Type="http://schemas.openxmlformats.org/officeDocument/2006/relationships/tags" Target="../tags/tag11.xml"/><Relationship Id="rId17" Type="http://schemas.openxmlformats.org/officeDocument/2006/relationships/image" Target="../media/image7.png"/><Relationship Id="rId16" Type="http://schemas.openxmlformats.org/officeDocument/2006/relationships/tags" Target="../tags/tag10.xml"/><Relationship Id="rId15" Type="http://schemas.openxmlformats.org/officeDocument/2006/relationships/tags" Target="../tags/tag9.xml"/><Relationship Id="rId14" Type="http://schemas.openxmlformats.org/officeDocument/2006/relationships/image" Target="../media/image6.png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9.png"/><Relationship Id="rId3" Type="http://schemas.openxmlformats.org/officeDocument/2006/relationships/image" Target="../media/image48.jpeg"/><Relationship Id="rId2" Type="http://schemas.openxmlformats.org/officeDocument/2006/relationships/image" Target="../media/image47.jpeg"/><Relationship Id="rId1" Type="http://schemas.openxmlformats.org/officeDocument/2006/relationships/image" Target="../media/image46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image" Target="../media/image21.png"/><Relationship Id="rId72" Type="http://schemas.openxmlformats.org/officeDocument/2006/relationships/slideLayout" Target="../slideLayouts/slideLayout13.xml"/><Relationship Id="rId71" Type="http://schemas.openxmlformats.org/officeDocument/2006/relationships/tags" Target="../tags/tag90.xml"/><Relationship Id="rId70" Type="http://schemas.openxmlformats.org/officeDocument/2006/relationships/tags" Target="../tags/tag89.xml"/><Relationship Id="rId7" Type="http://schemas.openxmlformats.org/officeDocument/2006/relationships/image" Target="../media/image20.png"/><Relationship Id="rId69" Type="http://schemas.openxmlformats.org/officeDocument/2006/relationships/tags" Target="../tags/tag88.xml"/><Relationship Id="rId68" Type="http://schemas.openxmlformats.org/officeDocument/2006/relationships/tags" Target="../tags/tag87.xml"/><Relationship Id="rId67" Type="http://schemas.openxmlformats.org/officeDocument/2006/relationships/tags" Target="../tags/tag86.xml"/><Relationship Id="rId66" Type="http://schemas.openxmlformats.org/officeDocument/2006/relationships/tags" Target="../tags/tag85.xml"/><Relationship Id="rId65" Type="http://schemas.openxmlformats.org/officeDocument/2006/relationships/tags" Target="../tags/tag84.xml"/><Relationship Id="rId64" Type="http://schemas.openxmlformats.org/officeDocument/2006/relationships/tags" Target="../tags/tag83.xml"/><Relationship Id="rId63" Type="http://schemas.openxmlformats.org/officeDocument/2006/relationships/tags" Target="../tags/tag82.xml"/><Relationship Id="rId62" Type="http://schemas.openxmlformats.org/officeDocument/2006/relationships/tags" Target="../tags/tag81.xml"/><Relationship Id="rId61" Type="http://schemas.openxmlformats.org/officeDocument/2006/relationships/tags" Target="../tags/tag80.xml"/><Relationship Id="rId60" Type="http://schemas.openxmlformats.org/officeDocument/2006/relationships/tags" Target="../tags/tag79.xml"/><Relationship Id="rId6" Type="http://schemas.openxmlformats.org/officeDocument/2006/relationships/image" Target="../media/image19.png"/><Relationship Id="rId59" Type="http://schemas.openxmlformats.org/officeDocument/2006/relationships/image" Target="../media/image13.png"/><Relationship Id="rId58" Type="http://schemas.openxmlformats.org/officeDocument/2006/relationships/tags" Target="../tags/tag78.xml"/><Relationship Id="rId57" Type="http://schemas.openxmlformats.org/officeDocument/2006/relationships/tags" Target="../tags/tag77.xml"/><Relationship Id="rId56" Type="http://schemas.openxmlformats.org/officeDocument/2006/relationships/image" Target="../media/image31.png"/><Relationship Id="rId55" Type="http://schemas.openxmlformats.org/officeDocument/2006/relationships/tags" Target="../tags/tag76.xml"/><Relationship Id="rId54" Type="http://schemas.openxmlformats.org/officeDocument/2006/relationships/tags" Target="../tags/tag75.xml"/><Relationship Id="rId53" Type="http://schemas.openxmlformats.org/officeDocument/2006/relationships/tags" Target="../tags/tag74.xml"/><Relationship Id="rId52" Type="http://schemas.openxmlformats.org/officeDocument/2006/relationships/tags" Target="../tags/tag73.xml"/><Relationship Id="rId51" Type="http://schemas.openxmlformats.org/officeDocument/2006/relationships/tags" Target="../tags/tag72.xml"/><Relationship Id="rId50" Type="http://schemas.openxmlformats.org/officeDocument/2006/relationships/tags" Target="../tags/tag71.xml"/><Relationship Id="rId5" Type="http://schemas.openxmlformats.org/officeDocument/2006/relationships/image" Target="../media/image18.png"/><Relationship Id="rId49" Type="http://schemas.openxmlformats.org/officeDocument/2006/relationships/image" Target="../media/image11.png"/><Relationship Id="rId48" Type="http://schemas.openxmlformats.org/officeDocument/2006/relationships/tags" Target="../tags/tag70.xml"/><Relationship Id="rId47" Type="http://schemas.openxmlformats.org/officeDocument/2006/relationships/tags" Target="../tags/tag69.xml"/><Relationship Id="rId46" Type="http://schemas.openxmlformats.org/officeDocument/2006/relationships/image" Target="../media/image10.png"/><Relationship Id="rId45" Type="http://schemas.openxmlformats.org/officeDocument/2006/relationships/tags" Target="../tags/tag68.xml"/><Relationship Id="rId44" Type="http://schemas.openxmlformats.org/officeDocument/2006/relationships/tags" Target="../tags/tag67.xml"/><Relationship Id="rId43" Type="http://schemas.openxmlformats.org/officeDocument/2006/relationships/tags" Target="../tags/tag66.xml"/><Relationship Id="rId42" Type="http://schemas.openxmlformats.org/officeDocument/2006/relationships/tags" Target="../tags/tag65.xml"/><Relationship Id="rId41" Type="http://schemas.openxmlformats.org/officeDocument/2006/relationships/tags" Target="../tags/tag64.xml"/><Relationship Id="rId40" Type="http://schemas.openxmlformats.org/officeDocument/2006/relationships/tags" Target="../tags/tag63.xml"/><Relationship Id="rId4" Type="http://schemas.openxmlformats.org/officeDocument/2006/relationships/image" Target="../media/image17.png"/><Relationship Id="rId39" Type="http://schemas.openxmlformats.org/officeDocument/2006/relationships/image" Target="../media/image9.png"/><Relationship Id="rId38" Type="http://schemas.openxmlformats.org/officeDocument/2006/relationships/tags" Target="../tags/tag62.xml"/><Relationship Id="rId37" Type="http://schemas.openxmlformats.org/officeDocument/2006/relationships/tags" Target="../tags/tag61.xml"/><Relationship Id="rId36" Type="http://schemas.openxmlformats.org/officeDocument/2006/relationships/image" Target="../media/image30.png"/><Relationship Id="rId35" Type="http://schemas.openxmlformats.org/officeDocument/2006/relationships/tags" Target="../tags/tag60.xml"/><Relationship Id="rId34" Type="http://schemas.openxmlformats.org/officeDocument/2006/relationships/tags" Target="../tags/tag59.xml"/><Relationship Id="rId33" Type="http://schemas.openxmlformats.org/officeDocument/2006/relationships/tags" Target="../tags/tag58.xml"/><Relationship Id="rId32" Type="http://schemas.openxmlformats.org/officeDocument/2006/relationships/tags" Target="../tags/tag57.xml"/><Relationship Id="rId31" Type="http://schemas.openxmlformats.org/officeDocument/2006/relationships/tags" Target="../tags/tag56.xml"/><Relationship Id="rId30" Type="http://schemas.openxmlformats.org/officeDocument/2006/relationships/tags" Target="../tags/tag55.xml"/><Relationship Id="rId3" Type="http://schemas.openxmlformats.org/officeDocument/2006/relationships/image" Target="../media/image16.png"/><Relationship Id="rId29" Type="http://schemas.openxmlformats.org/officeDocument/2006/relationships/image" Target="../media/image7.png"/><Relationship Id="rId28" Type="http://schemas.openxmlformats.org/officeDocument/2006/relationships/tags" Target="../tags/tag54.xml"/><Relationship Id="rId27" Type="http://schemas.openxmlformats.org/officeDocument/2006/relationships/tags" Target="../tags/tag53.xml"/><Relationship Id="rId26" Type="http://schemas.openxmlformats.org/officeDocument/2006/relationships/image" Target="../media/image29.png"/><Relationship Id="rId25" Type="http://schemas.openxmlformats.org/officeDocument/2006/relationships/tags" Target="../tags/tag52.xml"/><Relationship Id="rId24" Type="http://schemas.openxmlformats.org/officeDocument/2006/relationships/tags" Target="../tags/tag51.xml"/><Relationship Id="rId23" Type="http://schemas.openxmlformats.org/officeDocument/2006/relationships/tags" Target="../tags/tag50.xml"/><Relationship Id="rId22" Type="http://schemas.openxmlformats.org/officeDocument/2006/relationships/tags" Target="../tags/tag49.xml"/><Relationship Id="rId21" Type="http://schemas.openxmlformats.org/officeDocument/2006/relationships/image" Target="../media/image5.png"/><Relationship Id="rId20" Type="http://schemas.openxmlformats.org/officeDocument/2006/relationships/tags" Target="../tags/tag48.xml"/><Relationship Id="rId2" Type="http://schemas.openxmlformats.org/officeDocument/2006/relationships/image" Target="../media/image15.png"/><Relationship Id="rId19" Type="http://schemas.openxmlformats.org/officeDocument/2006/relationships/tags" Target="../tags/tag47.xml"/><Relationship Id="rId18" Type="http://schemas.openxmlformats.org/officeDocument/2006/relationships/image" Target="../media/image4.png"/><Relationship Id="rId17" Type="http://schemas.openxmlformats.org/officeDocument/2006/relationships/tags" Target="../tags/tag46.xml"/><Relationship Id="rId16" Type="http://schemas.openxmlformats.org/officeDocument/2006/relationships/tags" Target="../tags/tag45.xml"/><Relationship Id="rId15" Type="http://schemas.openxmlformats.org/officeDocument/2006/relationships/image" Target="../media/image28.png"/><Relationship Id="rId14" Type="http://schemas.openxmlformats.org/officeDocument/2006/relationships/image" Target="../media/image27.png"/><Relationship Id="rId13" Type="http://schemas.openxmlformats.org/officeDocument/2006/relationships/image" Target="../media/image26.png"/><Relationship Id="rId12" Type="http://schemas.openxmlformats.org/officeDocument/2006/relationships/image" Target="../media/image25.png"/><Relationship Id="rId11" Type="http://schemas.openxmlformats.org/officeDocument/2006/relationships/image" Target="../media/image24.png"/><Relationship Id="rId10" Type="http://schemas.openxmlformats.org/officeDocument/2006/relationships/image" Target="../media/image23.png"/><Relationship Id="rId1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1" Type="http://schemas.openxmlformats.org/officeDocument/2006/relationships/slideLayout" Target="../slideLayouts/slideLayout2.xml"/><Relationship Id="rId20" Type="http://schemas.openxmlformats.org/officeDocument/2006/relationships/tags" Target="../tags/tag96.xml"/><Relationship Id="rId2" Type="http://schemas.openxmlformats.org/officeDocument/2006/relationships/image" Target="../media/image33.png"/><Relationship Id="rId19" Type="http://schemas.openxmlformats.org/officeDocument/2006/relationships/tags" Target="../tags/tag95.xml"/><Relationship Id="rId18" Type="http://schemas.openxmlformats.org/officeDocument/2006/relationships/tags" Target="../tags/tag94.xml"/><Relationship Id="rId17" Type="http://schemas.openxmlformats.org/officeDocument/2006/relationships/tags" Target="../tags/tag93.xml"/><Relationship Id="rId16" Type="http://schemas.openxmlformats.org/officeDocument/2006/relationships/tags" Target="../tags/tag92.xml"/><Relationship Id="rId15" Type="http://schemas.openxmlformats.org/officeDocument/2006/relationships/tags" Target="../tags/tag91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40.png"/><Relationship Id="rId8" Type="http://schemas.openxmlformats.org/officeDocument/2006/relationships/image" Target="../media/image39.png"/><Relationship Id="rId7" Type="http://schemas.openxmlformats.org/officeDocument/2006/relationships/image" Target="../media/image38.png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3" Type="http://schemas.openxmlformats.org/officeDocument/2006/relationships/slideLayout" Target="../slideLayouts/slideLayout2.xml"/><Relationship Id="rId22" Type="http://schemas.openxmlformats.org/officeDocument/2006/relationships/tags" Target="../tags/tag104.xml"/><Relationship Id="rId21" Type="http://schemas.openxmlformats.org/officeDocument/2006/relationships/tags" Target="../tags/tag103.xml"/><Relationship Id="rId20" Type="http://schemas.openxmlformats.org/officeDocument/2006/relationships/tags" Target="../tags/tag102.xml"/><Relationship Id="rId2" Type="http://schemas.openxmlformats.org/officeDocument/2006/relationships/image" Target="../media/image33.png"/><Relationship Id="rId19" Type="http://schemas.openxmlformats.org/officeDocument/2006/relationships/tags" Target="../tags/tag101.xml"/><Relationship Id="rId18" Type="http://schemas.openxmlformats.org/officeDocument/2006/relationships/tags" Target="../tags/tag100.xml"/><Relationship Id="rId17" Type="http://schemas.openxmlformats.org/officeDocument/2006/relationships/tags" Target="../tags/tag99.xml"/><Relationship Id="rId16" Type="http://schemas.openxmlformats.org/officeDocument/2006/relationships/tags" Target="../tags/tag98.xml"/><Relationship Id="rId15" Type="http://schemas.openxmlformats.org/officeDocument/2006/relationships/tags" Target="../tags/tag97.xml"/><Relationship Id="rId14" Type="http://schemas.openxmlformats.org/officeDocument/2006/relationships/image" Target="../media/image45.png"/><Relationship Id="rId13" Type="http://schemas.openxmlformats.org/officeDocument/2006/relationships/image" Target="../media/image44.png"/><Relationship Id="rId12" Type="http://schemas.openxmlformats.org/officeDocument/2006/relationships/image" Target="../media/image43.png"/><Relationship Id="rId11" Type="http://schemas.openxmlformats.org/officeDocument/2006/relationships/image" Target="../media/image42.png"/><Relationship Id="rId10" Type="http://schemas.openxmlformats.org/officeDocument/2006/relationships/image" Target="../media/image41.png"/><Relationship Id="rId1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3399155" y="1836420"/>
            <a:ext cx="5858510" cy="4264660"/>
            <a:chOff x="5353" y="2892"/>
            <a:chExt cx="9226" cy="6716"/>
          </a:xfrm>
        </p:grpSpPr>
        <p:grpSp>
          <p:nvGrpSpPr>
            <p:cNvPr id="2" name="组合 1"/>
            <p:cNvGrpSpPr/>
            <p:nvPr/>
          </p:nvGrpSpPr>
          <p:grpSpPr>
            <a:xfrm>
              <a:off x="5353" y="2892"/>
              <a:ext cx="8118" cy="6421"/>
              <a:chOff x="5353" y="2892"/>
              <a:chExt cx="8118" cy="6421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30" y="6361"/>
                    <a:ext cx="625" cy="518"/>
                  </a:xfrm>
                  <a:prstGeom prst="rect">
                    <a:avLst/>
                  </a:prstGeom>
                  <a:blipFill rotWithShape="1">
                    <a:blip r:embed="rId1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" name="椭圆 8"/>
                  <p:cNvSpPr/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zh-CN" i="1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DejaVu Math TeX Gyre" panose="02000503000000000000" charset="0"/>
                              <a:ea typeface="宋体" panose="02010600030101010101" pitchFamily="2" charset="-122"/>
                              <a:cs typeface="DejaVu Math TeX Gyre" panose="02000503000000000000" charset="0"/>
                            </a:rPr>
                            <m:t>𝜎</m:t>
                          </m:r>
                        </m:oMath>
                      </m:oMathPara>
                    </a14:m>
                    <a:endParaRPr kumimoji="1" lang="en-US" altLang="zh-CN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ea typeface="宋体" panose="02010600030101010101" pitchFamily="2" charset="-122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9" name="椭圆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619" y="6346"/>
                    <a:ext cx="565" cy="564"/>
                  </a:xfrm>
                  <a:prstGeom prst="ellipse">
                    <a:avLst/>
                  </a:prstGeom>
                  <a:blipFill rotWithShape="1">
                    <a:blip r:embed="rId2"/>
                  </a:blipFill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直线箭头连接符 21"/>
              <p:cNvCxnSpPr>
                <a:stCxn id="5" idx="3"/>
                <a:endCxn id="9" idx="2"/>
              </p:cNvCxnSpPr>
              <p:nvPr/>
            </p:nvCxnSpPr>
            <p:spPr>
              <a:xfrm>
                <a:off x="10655" y="6620"/>
                <a:ext cx="964" cy="8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线箭头连接符 24"/>
              <p:cNvCxnSpPr>
                <a:stCxn id="9" idx="6"/>
              </p:cNvCxnSpPr>
              <p:nvPr/>
            </p:nvCxnSpPr>
            <p:spPr>
              <a:xfrm>
                <a:off x="12184" y="6628"/>
                <a:ext cx="666" cy="1"/>
              </a:xfrm>
              <a:prstGeom prst="straightConnector1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5" name="文本框 44"/>
                  <p:cNvSpPr txBox="1"/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bSup>
                        </m:oMath>
                      </m:oMathPara>
                    </a14:m>
                    <a:endParaRPr kumimoji="1" lang="en-US" altLang="zh-CN" b="0" i="1" dirty="0" smtClean="0">
                      <a:solidFill>
                        <a:schemeClr val="bg1">
                          <a:lumMod val="50000"/>
                        </a:schemeClr>
                      </a:solidFill>
                      <a:latin typeface="DejaVu Math TeX Gyre" panose="02000503000000000000" charset="0"/>
                      <a:cs typeface="DejaVu Math TeX Gyre" panose="02000503000000000000" charset="0"/>
                    </a:endParaRPr>
                  </a:p>
                </p:txBody>
              </p:sp>
            </mc:Choice>
            <mc:Fallback>
              <p:sp>
                <p:nvSpPr>
                  <p:cNvPr id="45" name="文本框 4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82" y="6357"/>
                    <a:ext cx="589" cy="518"/>
                  </a:xfrm>
                  <a:prstGeom prst="rect">
                    <a:avLst/>
                  </a:prstGeom>
                  <a:blipFill rotWithShape="1">
                    <a:blip r:embed="rId3"/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9" name="组合 78"/>
              <p:cNvGrpSpPr/>
              <p:nvPr/>
            </p:nvGrpSpPr>
            <p:grpSpPr>
              <a:xfrm>
                <a:off x="5353" y="2892"/>
                <a:ext cx="4677" cy="6421"/>
                <a:chOff x="757" y="2534"/>
                <a:chExt cx="4677" cy="6421"/>
              </a:xfrm>
            </p:grpSpPr>
            <p:grpSp>
              <p:nvGrpSpPr>
                <p:cNvPr id="26" name="组合 25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6" name="文本框 15"/>
                      <p:cNvSpPr txBox="1"/>
                      <p:nvPr>
                        <p:custDataLst>
                          <p:tags r:id="rId4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6" name="文本框 1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椭圆 16"/>
                      <p:cNvSpPr/>
                      <p:nvPr>
                        <p:custDataLst>
                          <p:tags r:id="rId7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椭圆 1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9" name="直线箭头连接符 24"/>
                  <p:cNvCxnSpPr>
                    <a:endCxn id="17" idx="2"/>
                  </p:cNvCxnSpPr>
                  <p:nvPr>
                    <p:custDataLst>
                      <p:tags r:id="rId1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直线箭头连接符 26"/>
                  <p:cNvCxnSpPr>
                    <a:stCxn id="16" idx="2"/>
                    <a:endCxn id="17" idx="0"/>
                  </p:cNvCxnSpPr>
                  <p:nvPr>
                    <p:custDataLst>
                      <p:tags r:id="rId1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>
                        <p:custDataLst>
                          <p:tags r:id="rId1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8" name="组合 2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9" name="文本框 28"/>
                      <p:cNvSpPr txBox="1"/>
                      <p:nvPr>
                        <p:custDataLst>
                          <p:tags r:id="rId1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9" name="文本框 2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1" name="椭圆 30"/>
                      <p:cNvSpPr/>
                      <p:nvPr>
                        <p:custDataLst>
                          <p:tags r:id="rId1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1" name="椭圆 3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24"/>
                  <p:cNvCxnSpPr>
                    <a:endCxn id="31" idx="2"/>
                  </p:cNvCxnSpPr>
                  <p:nvPr>
                    <p:custDataLst>
                      <p:tags r:id="rId2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26"/>
                  <p:cNvCxnSpPr>
                    <a:stCxn id="29" idx="2"/>
                    <a:endCxn id="31" idx="0"/>
                  </p:cNvCxnSpPr>
                  <p:nvPr>
                    <p:custDataLst>
                      <p:tags r:id="rId2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7" name="文本框 36"/>
                      <p:cNvSpPr txBox="1"/>
                      <p:nvPr>
                        <p:custDataLst>
                          <p:tags r:id="rId22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7" name="文本框 3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3"/>
                        </p:custDataLst>
                      </p:nvPr>
                    </p:nvSpPr>
                    <p:spPr>
                      <a:xfrm>
                        <a:off x="855" y="4544"/>
                        <a:ext cx="897" cy="518"/>
                      </a:xfrm>
                      <a:prstGeom prst="rect">
                        <a:avLst/>
                      </a:prstGeom>
                      <a:blipFill rotWithShape="1">
                        <a:blip r:embed="rId2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8" name="组合 37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0" name="文本框 39"/>
                      <p:cNvSpPr txBox="1"/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0" name="文本框 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1" name="椭圆 40"/>
                      <p:cNvSpPr/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1" name="椭圆 4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4" name="直线箭头连接符 24"/>
                  <p:cNvCxnSpPr>
                    <a:endCxn id="41" idx="2"/>
                  </p:cNvCxnSpPr>
                  <p:nvPr>
                    <p:custDataLst>
                      <p:tags r:id="rId3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6" name="直线箭头连接符 26"/>
                  <p:cNvCxnSpPr>
                    <a:stCxn id="40" idx="2"/>
                    <a:endCxn id="41" idx="0"/>
                  </p:cNvCxnSpPr>
                  <p:nvPr>
                    <p:custDataLst>
                      <p:tags r:id="rId3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2" name="文本框 51"/>
                      <p:cNvSpPr txBox="1"/>
                      <p:nvPr>
                        <p:custDataLst>
                          <p:tags r:id="rId32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2" name="文本框 5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3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3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4" name="组合 53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6" name="文本框 55"/>
                      <p:cNvSpPr txBox="1"/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6" name="文本框 5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8" name="椭圆 57"/>
                      <p:cNvSpPr/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8" name="椭圆 5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9" name="直线箭头连接符 24"/>
                  <p:cNvCxnSpPr>
                    <a:endCxn id="58" idx="2"/>
                  </p:cNvCxnSpPr>
                  <p:nvPr>
                    <p:custDataLst>
                      <p:tags r:id="rId40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1" name="直线箭头连接符 26"/>
                  <p:cNvCxnSpPr>
                    <a:stCxn id="56" idx="2"/>
                    <a:endCxn id="58" idx="0"/>
                  </p:cNvCxnSpPr>
                  <p:nvPr>
                    <p:custDataLst>
                      <p:tags r:id="rId41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5" name="文本框 64"/>
                      <p:cNvSpPr txBox="1"/>
                      <p:nvPr>
                        <p:custDataLst>
                          <p:tags r:id="rId42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5" name="文本框 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3"/>
                        </p:custDataLst>
                      </p:nvPr>
                    </p:nvSpPr>
                    <p:spPr>
                      <a:xfrm>
                        <a:off x="855" y="4544"/>
                        <a:ext cx="897" cy="510"/>
                      </a:xfrm>
                      <a:prstGeom prst="rect">
                        <a:avLst/>
                      </a:prstGeom>
                      <a:blipFill rotWithShape="1">
                        <a:blip r:embed="rId4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7" name="椭圆 66"/>
                    <p:cNvSpPr/>
                    <p:nvPr>
                      <p:custDataLst>
                        <p:tags r:id="rId45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67" name="椭圆 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46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47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69" name="直线箭头连接符 21"/>
                <p:cNvCxnSpPr>
                  <a:stCxn id="67" idx="6"/>
                </p:cNvCxnSpPr>
                <p:nvPr>
                  <p:custDataLst>
                    <p:tags r:id="rId48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直线箭头连接符 24"/>
                <p:cNvCxnSpPr>
                  <a:stCxn id="17" idx="6"/>
                  <a:endCxn id="67" idx="2"/>
                </p:cNvCxnSpPr>
                <p:nvPr>
                  <p:custDataLst>
                    <p:tags r:id="rId49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24"/>
                <p:cNvCxnSpPr>
                  <a:stCxn id="31" idx="6"/>
                </p:cNvCxnSpPr>
                <p:nvPr>
                  <p:custDataLst>
                    <p:tags r:id="rId50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24"/>
                <p:cNvCxnSpPr/>
                <p:nvPr>
                  <p:custDataLst>
                    <p:tags r:id="rId51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直线箭头连接符 24"/>
                <p:cNvCxnSpPr>
                  <a:stCxn id="58" idx="6"/>
                </p:cNvCxnSpPr>
                <p:nvPr>
                  <p:custDataLst>
                    <p:tags r:id="rId52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8" name="组合 7"/>
            <p:cNvGrpSpPr/>
            <p:nvPr/>
          </p:nvGrpSpPr>
          <p:grpSpPr>
            <a:xfrm>
              <a:off x="6731" y="2946"/>
              <a:ext cx="5764" cy="6662"/>
              <a:chOff x="6731" y="2946"/>
              <a:chExt cx="5764" cy="6662"/>
            </a:xfrm>
          </p:grpSpPr>
          <p:grpSp>
            <p:nvGrpSpPr>
              <p:cNvPr id="3" name="组合 2"/>
              <p:cNvGrpSpPr/>
              <p:nvPr/>
            </p:nvGrpSpPr>
            <p:grpSpPr>
              <a:xfrm>
                <a:off x="6731" y="2946"/>
                <a:ext cx="5765" cy="6662"/>
                <a:chOff x="6731" y="2946"/>
                <a:chExt cx="5765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11258" y="5844"/>
                  <a:ext cx="1239" cy="1368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81" name="圆角矩形 80"/>
                <p:cNvSpPr/>
                <p:nvPr>
                  <p:custDataLst>
                    <p:tags r:id="rId53"/>
                  </p:custDataLst>
                </p:nvPr>
              </p:nvSpPr>
              <p:spPr>
                <a:xfrm>
                  <a:off x="6731" y="2946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54"/>
                </p:custDataLst>
              </p:nvPr>
            </p:nvSpPr>
            <p:spPr>
              <a:xfrm>
                <a:off x="9064" y="3056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6" name="文本框 5"/>
              <p:cNvSpPr txBox="1"/>
              <p:nvPr>
                <p:custDataLst>
                  <p:tags r:id="rId55"/>
                </p:custDataLst>
              </p:nvPr>
            </p:nvSpPr>
            <p:spPr>
              <a:xfrm>
                <a:off x="12096" y="6751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5353" y="5187"/>
              <a:ext cx="9227" cy="1021"/>
              <a:chOff x="5353" y="5187"/>
              <a:chExt cx="9227" cy="1021"/>
            </a:xfrm>
          </p:grpSpPr>
          <p:cxnSp>
            <p:nvCxnSpPr>
              <p:cNvPr id="137" name="直接箭头连接符 136"/>
              <p:cNvCxnSpPr/>
              <p:nvPr>
                <p:custDataLst>
                  <p:tags r:id="rId56"/>
                </p:custDataLst>
              </p:nvPr>
            </p:nvCxnSpPr>
            <p:spPr>
              <a:xfrm>
                <a:off x="5353" y="6208"/>
                <a:ext cx="8118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文本框 6"/>
              <p:cNvSpPr txBox="1"/>
              <p:nvPr>
                <p:custDataLst>
                  <p:tags r:id="rId57"/>
                </p:custDataLst>
              </p:nvPr>
            </p:nvSpPr>
            <p:spPr>
              <a:xfrm>
                <a:off x="12882" y="518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2132330" y="1988820"/>
            <a:ext cx="7093585" cy="2879090"/>
            <a:chOff x="3358" y="3132"/>
            <a:chExt cx="11171" cy="453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8506" y="5400"/>
              <a:ext cx="315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9" name="组合 68"/>
            <p:cNvGrpSpPr/>
            <p:nvPr/>
          </p:nvGrpSpPr>
          <p:grpSpPr>
            <a:xfrm>
              <a:off x="3358" y="3132"/>
              <a:ext cx="4535" cy="4535"/>
              <a:chOff x="3358" y="3132"/>
              <a:chExt cx="4535" cy="453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9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05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62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9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760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27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49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05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62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19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60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27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5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2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9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5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62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9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760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327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5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92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9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05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62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19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60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27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5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2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49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5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62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19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760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327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35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92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49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5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62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9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760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327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35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2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49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62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19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60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327" y="6534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35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92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49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05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2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19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760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327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35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35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2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2263" y="4266"/>
              <a:ext cx="2267" cy="2267"/>
              <a:chOff x="12263" y="4266"/>
              <a:chExt cx="2267" cy="226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283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3397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3964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226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283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3397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3964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226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4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283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3397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3964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226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283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3397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3964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226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035" name="组合 1034"/>
          <p:cNvGrpSpPr/>
          <p:nvPr/>
        </p:nvGrpSpPr>
        <p:grpSpPr>
          <a:xfrm>
            <a:off x="1206689" y="2292824"/>
            <a:ext cx="9778621" cy="3884139"/>
            <a:chOff x="838199" y="2292823"/>
            <a:chExt cx="9778621" cy="3884139"/>
          </a:xfrm>
        </p:grpSpPr>
        <p:sp>
          <p:nvSpPr>
            <p:cNvPr id="5" name="圆角矩形 4"/>
            <p:cNvSpPr/>
            <p:nvPr/>
          </p:nvSpPr>
          <p:spPr>
            <a:xfrm>
              <a:off x="4164841" y="2292823"/>
              <a:ext cx="3125337" cy="3884139"/>
            </a:xfrm>
            <a:prstGeom prst="roundRect">
              <a:avLst>
                <a:gd name="adj" fmla="val 6623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solidFill>
                  <a:schemeClr val="accent6"/>
                </a:solidFill>
              </a:endParaRPr>
            </a:p>
          </p:txBody>
        </p:sp>
        <p:sp>
          <p:nvSpPr>
            <p:cNvPr id="6" name="圆角矩形 5"/>
            <p:cNvSpPr/>
            <p:nvPr/>
          </p:nvSpPr>
          <p:spPr>
            <a:xfrm>
              <a:off x="838199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TNNs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9" name="圆角矩形 8"/>
            <p:cNvSpPr/>
            <p:nvPr/>
          </p:nvSpPr>
          <p:spPr>
            <a:xfrm>
              <a:off x="838199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LSMs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0" name="圆角矩形 9"/>
            <p:cNvSpPr/>
            <p:nvPr/>
          </p:nvSpPr>
          <p:spPr>
            <a:xfrm>
              <a:off x="838199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SNNs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2" name="圆角矩形 11"/>
            <p:cNvSpPr/>
            <p:nvPr/>
          </p:nvSpPr>
          <p:spPr>
            <a:xfrm>
              <a:off x="7491483" y="5003799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类脑计算芯片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7491483" y="3648311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GPUs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7491483" y="2292823"/>
              <a:ext cx="3125337" cy="1173163"/>
            </a:xfrm>
            <a:prstGeom prst="roundRect">
              <a:avLst>
                <a:gd name="adj" fmla="val 18978"/>
              </a:avLst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dirty="0">
                  <a:solidFill>
                    <a:schemeClr val="accent6"/>
                  </a:solidFill>
                  <a:latin typeface="Futura Book" panose="020B0500000000000000" charset="0"/>
                  <a:ea typeface="HarmonyOS Sans SC" panose="00000500000000000000" pitchFamily="2" charset="-122"/>
                </a:rPr>
                <a:t>CPUs</a:t>
              </a:r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en-US" altLang="zh-CN" dirty="0">
                <a:solidFill>
                  <a:schemeClr val="accent6"/>
                </a:solidFill>
                <a:latin typeface="Futura Book" panose="020B0500000000000000" charset="0"/>
                <a:ea typeface="HarmonyOS Sans SC" panose="00000500000000000000" pitchFamily="2" charset="-122"/>
              </a:endParaRPr>
            </a:p>
            <a:p>
              <a:pPr algn="ctr"/>
              <a:endParaRPr kumimoji="1" lang="zh-CN" altLang="en-US" dirty="0">
                <a:solidFill>
                  <a:schemeClr val="accent6"/>
                </a:solidFill>
              </a:endParaRPr>
            </a:p>
          </p:txBody>
        </p:sp>
        <p:grpSp>
          <p:nvGrpSpPr>
            <p:cNvPr id="58" name="组合 57"/>
            <p:cNvGrpSpPr/>
            <p:nvPr/>
          </p:nvGrpSpPr>
          <p:grpSpPr>
            <a:xfrm>
              <a:off x="1881599" y="2616367"/>
              <a:ext cx="1038535" cy="771381"/>
              <a:chOff x="1841863" y="2636274"/>
              <a:chExt cx="1038535" cy="771381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15" name="椭圆 14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ellips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21" name="直线箭头连接符 20"/>
                <p:cNvCxnSpPr>
                  <a:stCxn id="15" idx="6"/>
                  <a:endCxn id="18" idx="2"/>
                </p:cNvCxnSpPr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直线箭头连接符 22"/>
                <p:cNvCxnSpPr>
                  <a:stCxn id="16" idx="6"/>
                  <a:endCxn id="18" idx="2"/>
                </p:cNvCxnSpPr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直线箭头连接符 24"/>
                <p:cNvCxnSpPr>
                  <a:stCxn id="17" idx="6"/>
                  <a:endCxn id="18" idx="2"/>
                </p:cNvCxnSpPr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线箭头连接符 26"/>
                <p:cNvCxnSpPr>
                  <a:stCxn id="15" idx="6"/>
                  <a:endCxn id="19" idx="2"/>
                </p:cNvCxnSpPr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直线箭头连接符 29"/>
                <p:cNvCxnSpPr>
                  <a:stCxn id="16" idx="6"/>
                  <a:endCxn id="19" idx="2"/>
                </p:cNvCxnSpPr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直线箭头连接符 31"/>
                <p:cNvCxnSpPr>
                  <a:stCxn id="17" idx="6"/>
                  <a:endCxn id="19" idx="2"/>
                </p:cNvCxnSpPr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5" name="直线箭头连接符 34"/>
              <p:cNvCxnSpPr>
                <a:endCxn id="15" idx="2"/>
              </p:cNvCxnSpPr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37"/>
              <p:cNvCxnSpPr>
                <a:endCxn id="16" idx="2"/>
              </p:cNvCxnSpPr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38"/>
              <p:cNvCxnSpPr>
                <a:endCxn id="17" idx="2"/>
              </p:cNvCxnSpPr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直线箭头连接符 41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线箭头连接符 43"/>
              <p:cNvCxnSpPr>
                <a:stCxn id="19" idx="6"/>
              </p:cNvCxnSpPr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组合 58"/>
            <p:cNvGrpSpPr/>
            <p:nvPr/>
          </p:nvGrpSpPr>
          <p:grpSpPr>
            <a:xfrm>
              <a:off x="1881599" y="5322311"/>
              <a:ext cx="1038535" cy="771381"/>
              <a:chOff x="1841863" y="2636274"/>
              <a:chExt cx="1038535" cy="771381"/>
            </a:xfrm>
          </p:grpSpPr>
          <p:grpSp>
            <p:nvGrpSpPr>
              <p:cNvPr id="60" name="组合 59"/>
              <p:cNvGrpSpPr/>
              <p:nvPr/>
            </p:nvGrpSpPr>
            <p:grpSpPr>
              <a:xfrm>
                <a:off x="2031514" y="2636274"/>
                <a:ext cx="659232" cy="771381"/>
                <a:chOff x="2031514" y="2636274"/>
                <a:chExt cx="659232" cy="771381"/>
              </a:xfrm>
              <a:noFill/>
            </p:grpSpPr>
            <p:sp>
              <p:nvSpPr>
                <p:cNvPr id="66" name="五边形 65"/>
                <p:cNvSpPr/>
                <p:nvPr/>
              </p:nvSpPr>
              <p:spPr>
                <a:xfrm>
                  <a:off x="2031515" y="2636274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7" name="五边形 66"/>
                <p:cNvSpPr/>
                <p:nvPr/>
              </p:nvSpPr>
              <p:spPr>
                <a:xfrm>
                  <a:off x="2031515" y="2906867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8" name="五边形 67"/>
                <p:cNvSpPr/>
                <p:nvPr/>
              </p:nvSpPr>
              <p:spPr>
                <a:xfrm>
                  <a:off x="2031514" y="3171458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69" name="五边形 68"/>
                <p:cNvSpPr/>
                <p:nvPr/>
              </p:nvSpPr>
              <p:spPr>
                <a:xfrm>
                  <a:off x="2454549" y="2752935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70" name="五边形 69"/>
                <p:cNvSpPr/>
                <p:nvPr/>
              </p:nvSpPr>
              <p:spPr>
                <a:xfrm>
                  <a:off x="2454549" y="3053359"/>
                  <a:ext cx="236197" cy="236197"/>
                </a:xfrm>
                <a:prstGeom prst="homePlate">
                  <a:avLst/>
                </a:prstGeom>
                <a:grpFill/>
                <a:ln w="28575">
                  <a:solidFill>
                    <a:schemeClr val="accent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cxnSp>
              <p:nvCxnSpPr>
                <p:cNvPr id="71" name="直线箭头连接符 70"/>
                <p:cNvCxnSpPr/>
                <p:nvPr/>
              </p:nvCxnSpPr>
              <p:spPr>
                <a:xfrm>
                  <a:off x="2267712" y="2754373"/>
                  <a:ext cx="186837" cy="116661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直线箭头连接符 71"/>
                <p:cNvCxnSpPr/>
                <p:nvPr/>
              </p:nvCxnSpPr>
              <p:spPr>
                <a:xfrm flipV="1">
                  <a:off x="2267712" y="2871034"/>
                  <a:ext cx="186837" cy="15393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直线箭头连接符 72"/>
                <p:cNvCxnSpPr/>
                <p:nvPr/>
              </p:nvCxnSpPr>
              <p:spPr>
                <a:xfrm flipV="1">
                  <a:off x="2267711" y="2871034"/>
                  <a:ext cx="186838" cy="418523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直线箭头连接符 73"/>
                <p:cNvCxnSpPr/>
                <p:nvPr/>
              </p:nvCxnSpPr>
              <p:spPr>
                <a:xfrm>
                  <a:off x="2267712" y="2754373"/>
                  <a:ext cx="186837" cy="417085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直线箭头连接符 74"/>
                <p:cNvCxnSpPr/>
                <p:nvPr/>
              </p:nvCxnSpPr>
              <p:spPr>
                <a:xfrm>
                  <a:off x="2267712" y="3024966"/>
                  <a:ext cx="186837" cy="146492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直线箭头连接符 75"/>
                <p:cNvCxnSpPr/>
                <p:nvPr/>
              </p:nvCxnSpPr>
              <p:spPr>
                <a:xfrm flipV="1">
                  <a:off x="2267711" y="3171458"/>
                  <a:ext cx="186838" cy="118099"/>
                </a:xfrm>
                <a:prstGeom prst="straightConnector1">
                  <a:avLst/>
                </a:prstGeom>
                <a:grpFill/>
                <a:ln w="28575">
                  <a:solidFill>
                    <a:schemeClr val="accent6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61" name="直线箭头连接符 60"/>
              <p:cNvCxnSpPr/>
              <p:nvPr/>
            </p:nvCxnSpPr>
            <p:spPr>
              <a:xfrm>
                <a:off x="1841863" y="275437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线箭头连接符 61"/>
              <p:cNvCxnSpPr/>
              <p:nvPr/>
            </p:nvCxnSpPr>
            <p:spPr>
              <a:xfrm>
                <a:off x="1841863" y="3024965"/>
                <a:ext cx="189652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线箭头连接符 62"/>
              <p:cNvCxnSpPr/>
              <p:nvPr/>
            </p:nvCxnSpPr>
            <p:spPr>
              <a:xfrm flipV="1">
                <a:off x="1841863" y="3289557"/>
                <a:ext cx="189651" cy="6818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线箭头连接符 63"/>
              <p:cNvCxnSpPr/>
              <p:nvPr/>
            </p:nvCxnSpPr>
            <p:spPr>
              <a:xfrm>
                <a:off x="2690746" y="2871033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线箭头连接符 64"/>
              <p:cNvCxnSpPr/>
              <p:nvPr/>
            </p:nvCxnSpPr>
            <p:spPr>
              <a:xfrm>
                <a:off x="2690746" y="3171458"/>
                <a:ext cx="189652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组合 119"/>
            <p:cNvGrpSpPr/>
            <p:nvPr/>
          </p:nvGrpSpPr>
          <p:grpSpPr>
            <a:xfrm>
              <a:off x="1793313" y="3952578"/>
              <a:ext cx="1215105" cy="781289"/>
              <a:chOff x="1869945" y="3963352"/>
              <a:chExt cx="1215105" cy="781289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2071252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2071250" y="4505463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2647548" y="3963352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2647548" y="4508444"/>
                <a:ext cx="236197" cy="23619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cxnSp>
            <p:nvCxnSpPr>
              <p:cNvPr id="52" name="直线箭头连接符 51"/>
              <p:cNvCxnSpPr>
                <a:stCxn id="47" idx="6"/>
                <a:endCxn id="50" idx="2"/>
              </p:cNvCxnSpPr>
              <p:nvPr/>
            </p:nvCxnSpPr>
            <p:spPr>
              <a:xfrm>
                <a:off x="2307449" y="4081451"/>
                <a:ext cx="340099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线箭头连接符 53"/>
              <p:cNvCxnSpPr>
                <a:stCxn id="49" idx="7"/>
                <a:endCxn id="50" idx="3"/>
              </p:cNvCxnSpPr>
              <p:nvPr/>
            </p:nvCxnSpPr>
            <p:spPr>
              <a:xfrm flipV="1">
                <a:off x="2272857" y="4164959"/>
                <a:ext cx="409281" cy="37509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线箭头连接符 54"/>
              <p:cNvCxnSpPr>
                <a:stCxn id="47" idx="5"/>
                <a:endCxn id="51" idx="1"/>
              </p:cNvCxnSpPr>
              <p:nvPr/>
            </p:nvCxnSpPr>
            <p:spPr>
              <a:xfrm>
                <a:off x="2272859" y="4164959"/>
                <a:ext cx="409279" cy="37807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线箭头连接符 56"/>
              <p:cNvCxnSpPr>
                <a:stCxn id="49" idx="6"/>
                <a:endCxn id="51" idx="2"/>
              </p:cNvCxnSpPr>
              <p:nvPr/>
            </p:nvCxnSpPr>
            <p:spPr>
              <a:xfrm>
                <a:off x="2307447" y="4623562"/>
                <a:ext cx="340101" cy="298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线箭头连接符 102"/>
              <p:cNvCxnSpPr>
                <a:stCxn id="50" idx="4"/>
                <a:endCxn id="51" idx="0"/>
              </p:cNvCxnSpPr>
              <p:nvPr/>
            </p:nvCxnSpPr>
            <p:spPr>
              <a:xfrm>
                <a:off x="2765647" y="4199549"/>
                <a:ext cx="0" cy="308895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线箭头连接符 106"/>
              <p:cNvCxnSpPr>
                <a:stCxn id="47" idx="4"/>
                <a:endCxn id="49" idx="0"/>
              </p:cNvCxnSpPr>
              <p:nvPr/>
            </p:nvCxnSpPr>
            <p:spPr>
              <a:xfrm flipH="1">
                <a:off x="2189349" y="4199549"/>
                <a:ext cx="2" cy="305914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线箭头连接符 110"/>
              <p:cNvCxnSpPr>
                <a:stCxn id="50" idx="6"/>
              </p:cNvCxnSpPr>
              <p:nvPr/>
            </p:nvCxnSpPr>
            <p:spPr>
              <a:xfrm>
                <a:off x="2883745" y="4081451"/>
                <a:ext cx="201305" cy="0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线箭头连接符 113"/>
              <p:cNvCxnSpPr>
                <a:stCxn id="51" idx="6"/>
              </p:cNvCxnSpPr>
              <p:nvPr/>
            </p:nvCxnSpPr>
            <p:spPr>
              <a:xfrm flipV="1">
                <a:off x="2883745" y="4623561"/>
                <a:ext cx="201305" cy="2982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线箭头连接符 115"/>
              <p:cNvCxnSpPr>
                <a:endCxn id="47" idx="2"/>
              </p:cNvCxnSpPr>
              <p:nvPr/>
            </p:nvCxnSpPr>
            <p:spPr>
              <a:xfrm>
                <a:off x="1869945" y="4081450"/>
                <a:ext cx="201307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线箭头连接符 117"/>
              <p:cNvCxnSpPr>
                <a:endCxn id="49" idx="2"/>
              </p:cNvCxnSpPr>
              <p:nvPr/>
            </p:nvCxnSpPr>
            <p:spPr>
              <a:xfrm>
                <a:off x="1869945" y="4623561"/>
                <a:ext cx="201305" cy="1"/>
              </a:xfrm>
              <a:prstGeom prst="straightConnector1">
                <a:avLst/>
              </a:prstGeom>
              <a:noFill/>
              <a:ln w="28575">
                <a:solidFill>
                  <a:schemeClr val="accent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28" name="Picture 4" descr="英特尔 的图像结果.大小：182 x 185。 资料来源：logoqs.techuangyi.com"/>
            <p:cNvPicPr>
              <a:picLocks noChangeAspect="1" noChangeArrowheads="1"/>
            </p:cNvPicPr>
            <p:nvPr/>
          </p:nvPicPr>
          <p:blipFill rotWithShape="1"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994" b="30279"/>
            <a:stretch>
              <a:fillRect/>
            </a:stretch>
          </p:blipFill>
          <p:spPr bwMode="auto">
            <a:xfrm>
              <a:off x="7779447" y="2789852"/>
              <a:ext cx="1274704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2789852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4" name="Picture 6" descr="AMD 的图像结果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0" r="13352"/>
            <a:stretch>
              <a:fillRect/>
            </a:stretch>
          </p:blipFill>
          <p:spPr bwMode="auto">
            <a:xfrm>
              <a:off x="9495294" y="4072787"/>
              <a:ext cx="680382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英伟达logo设计图__企业LOGO标志_标志图标_设计图库_昵图网nipic.com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531" t="9932" r="30125" b="57044"/>
            <a:stretch>
              <a:fillRect/>
            </a:stretch>
          </p:blipFill>
          <p:spPr bwMode="auto">
            <a:xfrm>
              <a:off x="8073769" y="4070676"/>
              <a:ext cx="686060" cy="5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6" name="Picture 2" descr="logo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779" y="3910140"/>
              <a:ext cx="2869460" cy="5572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2" name="直线箭头连接符 121"/>
            <p:cNvCxnSpPr>
              <a:stCxn id="10" idx="3"/>
            </p:cNvCxnSpPr>
            <p:nvPr/>
          </p:nvCxnSpPr>
          <p:spPr>
            <a:xfrm>
              <a:off x="3963536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线箭头连接符 124"/>
            <p:cNvCxnSpPr>
              <a:stCxn id="9" idx="3"/>
              <a:endCxn id="5" idx="1"/>
            </p:cNvCxnSpPr>
            <p:nvPr/>
          </p:nvCxnSpPr>
          <p:spPr>
            <a:xfrm>
              <a:off x="3963536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4" name="直线箭头连接符 1023"/>
            <p:cNvCxnSpPr>
              <a:stCxn id="6" idx="3"/>
            </p:cNvCxnSpPr>
            <p:nvPr/>
          </p:nvCxnSpPr>
          <p:spPr>
            <a:xfrm>
              <a:off x="3963536" y="5590381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7" name="直线箭头连接符 1026"/>
            <p:cNvCxnSpPr>
              <a:endCxn id="14" idx="1"/>
            </p:cNvCxnSpPr>
            <p:nvPr/>
          </p:nvCxnSpPr>
          <p:spPr>
            <a:xfrm flipV="1">
              <a:off x="7290178" y="2879405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1" name="直线箭头连接符 1030"/>
            <p:cNvCxnSpPr>
              <a:stCxn id="5" idx="3"/>
              <a:endCxn id="13" idx="1"/>
            </p:cNvCxnSpPr>
            <p:nvPr/>
          </p:nvCxnSpPr>
          <p:spPr>
            <a:xfrm>
              <a:off x="7290178" y="4234893"/>
              <a:ext cx="201305" cy="0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4" name="直线箭头连接符 1033"/>
            <p:cNvCxnSpPr>
              <a:endCxn id="12" idx="1"/>
            </p:cNvCxnSpPr>
            <p:nvPr/>
          </p:nvCxnSpPr>
          <p:spPr>
            <a:xfrm>
              <a:off x="7290178" y="5590380"/>
              <a:ext cx="201305" cy="1"/>
            </a:xfrm>
            <a:prstGeom prst="straightConnector1">
              <a:avLst/>
            </a:prstGeom>
            <a:ln w="28575">
              <a:solidFill>
                <a:schemeClr val="accent6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1256665" y="1599565"/>
            <a:ext cx="9677400" cy="4898390"/>
            <a:chOff x="1979" y="2519"/>
            <a:chExt cx="15240" cy="7714"/>
          </a:xfrm>
        </p:grpSpPr>
        <p:grpSp>
          <p:nvGrpSpPr>
            <p:cNvPr id="134" name="组合 133"/>
            <p:cNvGrpSpPr/>
            <p:nvPr/>
          </p:nvGrpSpPr>
          <p:grpSpPr>
            <a:xfrm>
              <a:off x="1979" y="2519"/>
              <a:ext cx="15241" cy="7317"/>
              <a:chOff x="1979" y="2519"/>
              <a:chExt cx="15241" cy="7317"/>
            </a:xfrm>
          </p:grpSpPr>
          <p:grpSp>
            <p:nvGrpSpPr>
              <p:cNvPr id="88" name="组合 87"/>
              <p:cNvGrpSpPr/>
              <p:nvPr/>
            </p:nvGrpSpPr>
            <p:grpSpPr>
              <a:xfrm rot="0">
                <a:off x="6656" y="4414"/>
                <a:ext cx="10564" cy="5422"/>
                <a:chOff x="2741993" y="2808992"/>
                <a:chExt cx="6708014" cy="3442830"/>
              </a:xfrm>
            </p:grpSpPr>
            <p:grpSp>
              <p:nvGrpSpPr>
                <p:cNvPr id="86" name="组合 85"/>
                <p:cNvGrpSpPr/>
                <p:nvPr/>
              </p:nvGrpSpPr>
              <p:grpSpPr>
                <a:xfrm>
                  <a:off x="2741993" y="2808992"/>
                  <a:ext cx="6708014" cy="3442830"/>
                  <a:chOff x="2695052" y="2704465"/>
                  <a:chExt cx="6708014" cy="3442830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" name="文本框 4"/>
                      <p:cNvSpPr txBox="1"/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" name="文本框 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695052" y="3702045"/>
                        <a:ext cx="585865" cy="299249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" name="文本框 5"/>
                      <p:cNvSpPr txBox="1"/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" name="文本框 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162712" y="5848046"/>
                        <a:ext cx="1004762" cy="299249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" name="文本框 6"/>
                      <p:cNvSpPr txBox="1"/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" name="文本框 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5142989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8" name="椭圆 7"/>
                      <p:cNvSpPr/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8" name="椭圆 7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6" y="510208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9" name="椭圆 8"/>
                      <p:cNvSpPr/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9" name="椭圆 8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703894" y="366947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" name="文本框 9"/>
                      <p:cNvSpPr txBox="1"/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kumimoji="1" lang="en-US" altLang="zh-CN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kumimoji="1" lang="en-US" altLang="zh-CN" i="1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τ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solidFill>
                                            <a:schemeClr val="bg1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</m:den>
                              </m:f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" name="文本框 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93765" y="2704465"/>
                        <a:ext cx="342658" cy="567207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" name="文本框 10"/>
                      <p:cNvSpPr txBox="1"/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" name="文本框 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508030" y="4426807"/>
                        <a:ext cx="363881" cy="276999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" name="椭圆 11"/>
                  <p:cNvSpPr/>
                  <p:nvPr/>
                </p:nvSpPr>
                <p:spPr>
                  <a:xfrm>
                    <a:off x="3703895" y="4385417"/>
                    <a:ext cx="358815" cy="358815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zh-CN" altLang="en-US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×</a:t>
                    </a:r>
                    <a:endParaRPr kumimoji="1" lang="zh-CN" altLang="en-US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3" name="椭圆 12"/>
                      <p:cNvSpPr/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3" name="椭圆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485686" y="3669832"/>
                        <a:ext cx="358815" cy="358815"/>
                      </a:xfrm>
                      <a:prstGeom prst="ellipse">
                        <a:avLst/>
                      </a:prstGeom>
                      <a:blipFill rotWithShape="1">
                        <a:blip r:embed="rId8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>
                    <a:stCxn id="8" idx="0"/>
                    <a:endCxn id="12" idx="4"/>
                  </p:cNvCxnSpPr>
                  <p:nvPr/>
                </p:nvCxnSpPr>
                <p:spPr>
                  <a:xfrm flipH="1" flipV="1">
                    <a:off x="3883303" y="4744232"/>
                    <a:ext cx="1" cy="3578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直线箭头连接符 19"/>
                  <p:cNvCxnSpPr>
                    <a:stCxn id="12" idx="0"/>
                    <a:endCxn id="9" idx="4"/>
                  </p:cNvCxnSpPr>
                  <p:nvPr/>
                </p:nvCxnSpPr>
                <p:spPr>
                  <a:xfrm flipH="1" flipV="1">
                    <a:off x="3883302" y="4027808"/>
                    <a:ext cx="1" cy="35760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>
                    <a:stCxn id="5" idx="3"/>
                    <a:endCxn id="9" idx="2"/>
                  </p:cNvCxnSpPr>
                  <p:nvPr/>
                </p:nvCxnSpPr>
                <p:spPr>
                  <a:xfrm flipV="1">
                    <a:off x="3280917" y="3848642"/>
                    <a:ext cx="422977" cy="302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直线箭头连接符 24"/>
                  <p:cNvCxnSpPr>
                    <a:stCxn id="9" idx="6"/>
                    <a:endCxn id="13" idx="2"/>
                  </p:cNvCxnSpPr>
                  <p:nvPr/>
                </p:nvCxnSpPr>
                <p:spPr>
                  <a:xfrm>
                    <a:off x="4062709" y="3848642"/>
                    <a:ext cx="422977" cy="598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直线箭头连接符 26"/>
                  <p:cNvCxnSpPr>
                    <a:stCxn id="10" idx="2"/>
                    <a:endCxn id="13" idx="0"/>
                  </p:cNvCxnSpPr>
                  <p:nvPr/>
                </p:nvCxnSpPr>
                <p:spPr>
                  <a:xfrm>
                    <a:off x="4665094" y="3271672"/>
                    <a:ext cx="0" cy="39816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直线箭头连接符 29"/>
                  <p:cNvCxnSpPr>
                    <a:stCxn id="11" idx="1"/>
                    <a:endCxn id="12" idx="6"/>
                  </p:cNvCxnSpPr>
                  <p:nvPr/>
                </p:nvCxnSpPr>
                <p:spPr>
                  <a:xfrm flipH="1" flipV="1">
                    <a:off x="4062710" y="4564825"/>
                    <a:ext cx="445320" cy="48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直线箭头连接符 31"/>
                  <p:cNvCxnSpPr>
                    <a:stCxn id="7" idx="1"/>
                    <a:endCxn id="8" idx="6"/>
                  </p:cNvCxnSpPr>
                  <p:nvPr/>
                </p:nvCxnSpPr>
                <p:spPr>
                  <a:xfrm flipH="1">
                    <a:off x="4062711" y="5281489"/>
                    <a:ext cx="445319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椭圆 32"/>
                      <p:cNvSpPr/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椭圆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267478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6" name="肘形连接符 35"/>
                  <p:cNvCxnSpPr>
                    <a:stCxn id="6" idx="0"/>
                    <a:endCxn id="33" idx="4"/>
                  </p:cNvCxnSpPr>
                  <p:nvPr/>
                </p:nvCxnSpPr>
                <p:spPr>
                  <a:xfrm rot="5400000" flipH="1" flipV="1">
                    <a:off x="4145870" y="4547031"/>
                    <a:ext cx="1820239" cy="781793"/>
                  </a:xfrm>
                  <a:prstGeom prst="bentConnector3">
                    <a:avLst>
                      <a:gd name="adj1" fmla="val 10575"/>
                    </a:avLst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肘形连接符 38"/>
                  <p:cNvCxnSpPr>
                    <a:stCxn id="6" idx="0"/>
                    <a:endCxn id="8" idx="4"/>
                  </p:cNvCxnSpPr>
                  <p:nvPr/>
                </p:nvCxnSpPr>
                <p:spPr>
                  <a:xfrm rot="16200000" flipV="1">
                    <a:off x="4080625" y="5263577"/>
                    <a:ext cx="387149" cy="781789"/>
                  </a:xfrm>
                  <a:prstGeom prst="bentConnector3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" name="直线箭头连接符 41"/>
                  <p:cNvCxnSpPr>
                    <a:stCxn id="13" idx="6"/>
                    <a:endCxn id="33" idx="2"/>
                  </p:cNvCxnSpPr>
                  <p:nvPr/>
                </p:nvCxnSpPr>
                <p:spPr>
                  <a:xfrm flipV="1">
                    <a:off x="4844501" y="3848641"/>
                    <a:ext cx="422977" cy="599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3" name="椭圆 42"/>
                      <p:cNvSpPr/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≥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3" name="椭圆 4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65166" y="3669474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9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5" name="文本框 44"/>
                      <p:cNvSpPr txBox="1"/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𝑈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5" name="文本框 4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049270" y="3699015"/>
                        <a:ext cx="592919" cy="299249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𝑡ℎ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2995034"/>
                        <a:ext cx="387350" cy="276999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8" name="文本框 47"/>
                      <p:cNvSpPr txBox="1"/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8" name="文本框 4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46958" y="3699015"/>
                        <a:ext cx="586891" cy="299249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椭圆 49"/>
                      <p:cNvSpPr/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−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椭圆 4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052465" y="4386123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3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1" name="椭圆 50"/>
                      <p:cNvSpPr/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1" name="椭圆 5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4385488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直线箭头连接符 52"/>
                  <p:cNvCxnSpPr>
                    <a:stCxn id="33" idx="6"/>
                    <a:endCxn id="45" idx="1"/>
                  </p:cNvCxnSpPr>
                  <p:nvPr/>
                </p:nvCxnSpPr>
                <p:spPr>
                  <a:xfrm flipV="1">
                    <a:off x="5626293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5" name="直线箭头连接符 54"/>
                  <p:cNvCxnSpPr>
                    <a:stCxn id="45" idx="3"/>
                    <a:endCxn id="43" idx="2"/>
                  </p:cNvCxnSpPr>
                  <p:nvPr/>
                </p:nvCxnSpPr>
                <p:spPr>
                  <a:xfrm>
                    <a:off x="6642189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7" name="直线箭头连接符 56"/>
                  <p:cNvCxnSpPr>
                    <a:stCxn id="47" idx="2"/>
                    <a:endCxn id="43" idx="0"/>
                  </p:cNvCxnSpPr>
                  <p:nvPr/>
                </p:nvCxnSpPr>
                <p:spPr>
                  <a:xfrm flipH="1">
                    <a:off x="7244870" y="3271894"/>
                    <a:ext cx="1270" cy="39751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0" name="直线箭头连接符 59"/>
                  <p:cNvCxnSpPr>
                    <a:stCxn id="43" idx="6"/>
                    <a:endCxn id="48" idx="1"/>
                  </p:cNvCxnSpPr>
                  <p:nvPr/>
                </p:nvCxnSpPr>
                <p:spPr>
                  <a:xfrm flipV="1">
                    <a:off x="7423981" y="3848640"/>
                    <a:ext cx="422977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肘形连接符 61"/>
                  <p:cNvCxnSpPr>
                    <a:stCxn id="48" idx="2"/>
                    <a:endCxn id="50" idx="6"/>
                  </p:cNvCxnSpPr>
                  <p:nvPr/>
                </p:nvCxnSpPr>
                <p:spPr>
                  <a:xfrm rot="5400000">
                    <a:off x="7492414" y="3916928"/>
                    <a:ext cx="567055" cy="728980"/>
                  </a:xfrm>
                  <a:prstGeom prst="bentConnector2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椭圆 62"/>
                      <p:cNvSpPr/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椭圆 6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60995" y="5102230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14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椭圆 63"/>
                      <p:cNvSpPr/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b="0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+</m:t>
                              </m:r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椭圆 63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166321" y="5101595"/>
                        <a:ext cx="358815" cy="358333"/>
                      </a:xfrm>
                      <a:prstGeom prst="ellipse">
                        <a:avLst/>
                      </a:prstGeom>
                      <a:blipFill rotWithShape="1">
                        <a:blip r:embed="rId5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6" name="直线箭头连接符 65"/>
                  <p:cNvCxnSpPr>
                    <a:stCxn id="48" idx="2"/>
                  </p:cNvCxnSpPr>
                  <p:nvPr/>
                </p:nvCxnSpPr>
                <p:spPr>
                  <a:xfrm>
                    <a:off x="8140404" y="3998100"/>
                    <a:ext cx="0" cy="110363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8" name="文本框 67"/>
                      <p:cNvSpPr txBox="1"/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𝑟𝑒𝑠𝑡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8" name="文本框 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856826" y="5142896"/>
                        <a:ext cx="546240" cy="276999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0" name="直线箭头连接符 69"/>
                  <p:cNvCxnSpPr>
                    <a:stCxn id="68" idx="1"/>
                    <a:endCxn id="63" idx="6"/>
                  </p:cNvCxnSpPr>
                  <p:nvPr/>
                </p:nvCxnSpPr>
                <p:spPr>
                  <a:xfrm flipH="1">
                    <a:off x="8319616" y="5281396"/>
                    <a:ext cx="537210" cy="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2" name="直线箭头连接符 71"/>
                  <p:cNvCxnSpPr>
                    <a:stCxn id="63" idx="2"/>
                    <a:endCxn id="64" idx="6"/>
                  </p:cNvCxnSpPr>
                  <p:nvPr/>
                </p:nvCxnSpPr>
                <p:spPr>
                  <a:xfrm flipH="1" flipV="1">
                    <a:off x="6525260" y="5280762"/>
                    <a:ext cx="1435735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73" name="文本框 72"/>
                      <p:cNvSpPr txBox="1"/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73" name="文本框 7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142647" y="4910842"/>
                        <a:ext cx="190758" cy="276999"/>
                      </a:xfrm>
                      <a:prstGeom prst="rect">
                        <a:avLst/>
                      </a:prstGeom>
                      <a:blipFill rotWithShape="1">
                        <a:blip r:embed="rId1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75" name="直线箭头连接符 74"/>
                  <p:cNvCxnSpPr>
                    <a:stCxn id="73" idx="0"/>
                    <a:endCxn id="50" idx="4"/>
                  </p:cNvCxnSpPr>
                  <p:nvPr/>
                </p:nvCxnSpPr>
                <p:spPr>
                  <a:xfrm flipH="1" flipV="1">
                    <a:off x="7232311" y="4744611"/>
                    <a:ext cx="5715" cy="16637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直线箭头连接符 76"/>
                  <p:cNvCxnSpPr>
                    <a:stCxn id="50" idx="2"/>
                    <a:endCxn id="51" idx="6"/>
                  </p:cNvCxnSpPr>
                  <p:nvPr/>
                </p:nvCxnSpPr>
                <p:spPr>
                  <a:xfrm flipH="1" flipV="1">
                    <a:off x="6525415" y="4564655"/>
                    <a:ext cx="527050" cy="6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直线箭头连接符 79"/>
                  <p:cNvCxnSpPr>
                    <a:stCxn id="45" idx="2"/>
                    <a:endCxn id="51" idx="0"/>
                  </p:cNvCxnSpPr>
                  <p:nvPr/>
                </p:nvCxnSpPr>
                <p:spPr>
                  <a:xfrm>
                    <a:off x="6345730" y="3998100"/>
                    <a:ext cx="0" cy="387350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直线箭头连接符 81"/>
                  <p:cNvCxnSpPr>
                    <a:endCxn id="64" idx="0"/>
                  </p:cNvCxnSpPr>
                  <p:nvPr/>
                </p:nvCxnSpPr>
                <p:spPr>
                  <a:xfrm>
                    <a:off x="6345729" y="4745533"/>
                    <a:ext cx="0" cy="356235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87" name="直线箭头连接符 86"/>
                <p:cNvCxnSpPr/>
                <p:nvPr/>
              </p:nvCxnSpPr>
              <p:spPr>
                <a:xfrm flipV="1">
                  <a:off x="8480790" y="3953166"/>
                  <a:ext cx="422977" cy="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97" name="肘形连接符 96"/>
              <p:cNvCxnSpPr>
                <a:stCxn id="64" idx="4"/>
                <a:endCxn id="6" idx="3"/>
              </p:cNvCxnSpPr>
              <p:nvPr/>
            </p:nvCxnSpPr>
            <p:spPr>
              <a:xfrm rot="5400000">
                <a:off x="11054" y="8248"/>
                <a:ext cx="847" cy="1856"/>
              </a:xfrm>
              <a:prstGeom prst="bentConnector2">
                <a:avLst/>
              </a:prstGeom>
              <a:ln w="28575">
                <a:solidFill>
                  <a:schemeClr val="bg1">
                    <a:lumMod val="50000"/>
                  </a:schemeClr>
                </a:solidFill>
                <a:prstDash val="dash"/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8" name="组合 97"/>
              <p:cNvGrpSpPr/>
              <p:nvPr/>
            </p:nvGrpSpPr>
            <p:grpSpPr>
              <a:xfrm rot="0">
                <a:off x="1979" y="2519"/>
                <a:ext cx="4677" cy="6421"/>
                <a:chOff x="757" y="2534"/>
                <a:chExt cx="4677" cy="6421"/>
              </a:xfrm>
            </p:grpSpPr>
            <p:grpSp>
              <p:nvGrpSpPr>
                <p:cNvPr id="99" name="组合 98"/>
                <p:cNvGrpSpPr/>
                <p:nvPr/>
              </p:nvGrpSpPr>
              <p:grpSpPr>
                <a:xfrm>
                  <a:off x="757" y="253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0" name="文本框 99"/>
                      <p:cNvSpPr txBox="1"/>
                      <p:nvPr>
                        <p:custDataLst>
                          <p:tags r:id="rId16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0" name="文本框 9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1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1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1" name="椭圆 100"/>
                      <p:cNvSpPr/>
                      <p:nvPr>
                        <p:custDataLst>
                          <p:tags r:id="rId19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1" name="椭圆 100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05" name="直线箭头连接符 24"/>
                  <p:cNvCxnSpPr>
                    <a:endCxn id="101" idx="2"/>
                  </p:cNvCxnSpPr>
                  <p:nvPr>
                    <p:custDataLst>
                      <p:tags r:id="rId2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直线箭头连接符 26"/>
                  <p:cNvCxnSpPr>
                    <a:stCxn id="100" idx="2"/>
                    <a:endCxn id="101" idx="0"/>
                  </p:cNvCxnSpPr>
                  <p:nvPr>
                    <p:custDataLst>
                      <p:tags r:id="rId2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7" name="文本框 106"/>
                      <p:cNvSpPr txBox="1"/>
                      <p:nvPr>
                        <p:custDataLst>
                          <p:tags r:id="rId2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7" name="文本框 10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2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组合 107"/>
                <p:cNvGrpSpPr/>
                <p:nvPr/>
              </p:nvGrpSpPr>
              <p:grpSpPr>
                <a:xfrm>
                  <a:off x="759" y="4198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9" name="文本框 108"/>
                      <p:cNvSpPr txBox="1"/>
                      <p:nvPr>
                        <p:custDataLst>
                          <p:tags r:id="rId2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09" name="文本框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2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2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椭圆 109"/>
                      <p:cNvSpPr/>
                      <p:nvPr>
                        <p:custDataLst>
                          <p:tags r:id="rId3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0" name="椭圆 10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1" name="直线箭头连接符 24"/>
                  <p:cNvCxnSpPr>
                    <a:endCxn id="110" idx="2"/>
                  </p:cNvCxnSpPr>
                  <p:nvPr>
                    <p:custDataLst>
                      <p:tags r:id="rId3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直线箭头连接符 26"/>
                  <p:cNvCxnSpPr>
                    <a:stCxn id="109" idx="2"/>
                    <a:endCxn id="110" idx="0"/>
                  </p:cNvCxnSpPr>
                  <p:nvPr>
                    <p:custDataLst>
                      <p:tags r:id="rId3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3" name="文本框 112"/>
                      <p:cNvSpPr txBox="1"/>
                      <p:nvPr>
                        <p:custDataLst>
                          <p:tags r:id="rId34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3" name="文本框 1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5"/>
                        </p:custDataLst>
                      </p:nvPr>
                    </p:nvSpPr>
                    <p:spPr>
                      <a:xfrm>
                        <a:off x="855" y="4544"/>
                        <a:ext cx="1117" cy="518"/>
                      </a:xfrm>
                      <a:prstGeom prst="rect">
                        <a:avLst/>
                      </a:prstGeom>
                      <a:blipFill rotWithShape="1">
                        <a:blip r:embed="rId3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4" name="组合 113"/>
                <p:cNvGrpSpPr/>
                <p:nvPr/>
              </p:nvGrpSpPr>
              <p:grpSpPr>
                <a:xfrm>
                  <a:off x="760" y="5833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5" name="文本框 114"/>
                      <p:cNvSpPr txBox="1"/>
                      <p:nvPr>
                        <p:custDataLst>
                          <p:tags r:id="rId3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5" name="文本框 11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3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3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6" name="椭圆 115"/>
                      <p:cNvSpPr/>
                      <p:nvPr>
                        <p:custDataLst>
                          <p:tags r:id="rId4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6" name="椭圆 115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17" name="直线箭头连接符 24"/>
                  <p:cNvCxnSpPr>
                    <a:endCxn id="116" idx="2"/>
                  </p:cNvCxnSpPr>
                  <p:nvPr>
                    <p:custDataLst>
                      <p:tags r:id="rId4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直线箭头连接符 26"/>
                  <p:cNvCxnSpPr>
                    <a:stCxn id="115" idx="2"/>
                    <a:endCxn id="116" idx="0"/>
                  </p:cNvCxnSpPr>
                  <p:nvPr>
                    <p:custDataLst>
                      <p:tags r:id="rId4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9" name="文本框 118"/>
                      <p:cNvSpPr txBox="1"/>
                      <p:nvPr>
                        <p:custDataLst>
                          <p:tags r:id="rId44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smtClean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...</m:t>
                              </m:r>
                            </m:oMath>
                          </m:oMathPara>
                        </a14:m>
                        <a:endParaRPr kumimoji="1" lang="en-US" altLang="zh-CN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19" name="文本框 1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5"/>
                        </p:custDataLst>
                      </p:nvPr>
                    </p:nvSpPr>
                    <p:spPr>
                      <a:xfrm>
                        <a:off x="855" y="4544"/>
                        <a:ext cx="1113" cy="510"/>
                      </a:xfrm>
                      <a:prstGeom prst="rect">
                        <a:avLst/>
                      </a:prstGeom>
                      <a:blipFill rotWithShape="1">
                        <a:blip r:embed="rId4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20" name="组合 119"/>
                <p:cNvGrpSpPr/>
                <p:nvPr/>
              </p:nvGrpSpPr>
              <p:grpSpPr>
                <a:xfrm>
                  <a:off x="757" y="7394"/>
                  <a:ext cx="2348" cy="1561"/>
                  <a:chOff x="855" y="3532"/>
                  <a:chExt cx="2348" cy="1561"/>
                </a:xfrm>
              </p:grpSpPr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1" name="文本框 120"/>
                      <p:cNvSpPr txBox="1"/>
                      <p:nvPr>
                        <p:custDataLst>
                          <p:tags r:id="rId47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p>
                        <a:pPr algn="l">
                          <a:buClrTx/>
                          <a:buSzTx/>
                          <a:buFontTx/>
                        </a:pPr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𝑖𝑚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kumimoji="1" lang="en-US" altLang="zh-CN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1" name="文本框 12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48"/>
                        </p:custDataLst>
                      </p:nvPr>
                    </p:nvSpPr>
                    <p:spPr>
                      <a:xfrm>
                        <a:off x="2660" y="3532"/>
                        <a:ext cx="525" cy="564"/>
                      </a:xfrm>
                      <a:prstGeom prst="rect">
                        <a:avLst/>
                      </a:prstGeom>
                      <a:blipFill rotWithShape="1">
                        <a:blip r:embed="rId4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2" name="椭圆 121"/>
                      <p:cNvSpPr/>
                      <p:nvPr>
                        <p:custDataLst>
                          <p:tags r:id="rId50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noFill/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zh-CN" i="1" dirty="0">
                                  <a:solidFill>
                                    <a:schemeClr val="bg1">
                                      <a:lumMod val="50000"/>
                                    </a:schemeClr>
                                  </a:solidFill>
                                  <a:latin typeface="DejaVu Math TeX Gyre" panose="02000503000000000000" charset="0"/>
                                  <a:ea typeface="宋体" panose="02010600030101010101" pitchFamily="2" charset="-122"/>
                                  <a:cs typeface="DejaVu Math TeX Gyre" panose="02000503000000000000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en-US" altLang="zh-CN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ea typeface="宋体" panose="02010600030101010101" pitchFamily="2" charset="-122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2" name="椭圆 12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1"/>
                        </p:custDataLst>
                      </p:nvPr>
                    </p:nvSpPr>
                    <p:spPr>
                      <a:xfrm>
                        <a:off x="2638" y="4528"/>
                        <a:ext cx="565" cy="565"/>
                      </a:xfrm>
                      <a:prstGeom prst="ellipse">
                        <a:avLst/>
                      </a:prstGeom>
                      <a:blipFill rotWithShape="1">
                        <a:blip r:embed="rId21"/>
                      </a:blipFill>
                      <a:ln w="28575">
                        <a:solidFill>
                          <a:schemeClr val="bg1">
                            <a:lumMod val="50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23" name="直线箭头连接符 24"/>
                  <p:cNvCxnSpPr>
                    <a:endCxn id="122" idx="2"/>
                  </p:cNvCxnSpPr>
                  <p:nvPr>
                    <p:custDataLst>
                      <p:tags r:id="rId52"/>
                    </p:custDataLst>
                  </p:nvPr>
                </p:nvCxnSpPr>
                <p:spPr>
                  <a:xfrm>
                    <a:off x="1972" y="4810"/>
                    <a:ext cx="666" cy="1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直线箭头连接符 26"/>
                  <p:cNvCxnSpPr>
                    <a:stCxn id="121" idx="2"/>
                    <a:endCxn id="122" idx="0"/>
                  </p:cNvCxnSpPr>
                  <p:nvPr>
                    <p:custDataLst>
                      <p:tags r:id="rId53"/>
                    </p:custDataLst>
                  </p:nvPr>
                </p:nvCxnSpPr>
                <p:spPr>
                  <a:xfrm flipH="1">
                    <a:off x="2921" y="4096"/>
                    <a:ext cx="2" cy="432"/>
                  </a:xfrm>
                  <a:prstGeom prst="straightConnector1">
                    <a:avLst/>
                  </a:prstGeom>
                  <a:ln w="28575">
                    <a:solidFill>
                      <a:schemeClr val="bg1">
                        <a:lumMod val="50000"/>
                      </a:schemeClr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25" name="文本框 124"/>
                      <p:cNvSpPr txBox="1"/>
                      <p:nvPr>
                        <p:custDataLst>
                          <p:tags r:id="rId54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25" name="文本框 12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>
                        <p:custDataLst>
                          <p:tags r:id="rId55"/>
                        </p:custDataLst>
                      </p:nvPr>
                    </p:nvSpPr>
                    <p:spPr>
                      <a:xfrm>
                        <a:off x="855" y="4544"/>
                        <a:ext cx="1117" cy="510"/>
                      </a:xfrm>
                      <a:prstGeom prst="rect">
                        <a:avLst/>
                      </a:prstGeom>
                      <a:blipFill rotWithShape="1">
                        <a:blip r:embed="rId5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6" name="椭圆 125"/>
                    <p:cNvSpPr/>
                    <p:nvPr>
                      <p:custDataLst>
                        <p:tags r:id="rId57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zh-CN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DejaVu Math TeX Gyre" panose="02000503000000000000" charset="0"/>
                                <a:ea typeface="宋体" panose="02010600030101010101" pitchFamily="2" charset="-122"/>
                                <a:cs typeface="DejaVu Math TeX Gyre" panose="02000503000000000000" charset="0"/>
                              </a:rPr>
                              <m:t>+</m:t>
                            </m:r>
                          </m:oMath>
                        </m:oMathPara>
                      </a14:m>
                      <a:endParaRPr kumimoji="1" lang="en-US" altLang="zh-CN" b="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DejaVu Math TeX Gyre" panose="02000503000000000000" charset="0"/>
                        <a:ea typeface="宋体" panose="02010600030101010101" pitchFamily="2" charset="-122"/>
                        <a:cs typeface="DejaVu Math TeX Gyre" panose="02000503000000000000" charset="0"/>
                      </a:endParaRPr>
                    </a:p>
                  </p:txBody>
                </p:sp>
              </mc:Choice>
              <mc:Fallback>
                <p:sp>
                  <p:nvSpPr>
                    <p:cNvPr id="126" name="椭圆 12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>
                      <p:custDataLst>
                        <p:tags r:id="rId58"/>
                      </p:custDataLst>
                    </p:nvPr>
                  </p:nvSpPr>
                  <p:spPr>
                    <a:xfrm>
                      <a:off x="4086" y="5955"/>
                      <a:ext cx="565" cy="564"/>
                    </a:xfrm>
                    <a:prstGeom prst="ellipse">
                      <a:avLst/>
                    </a:prstGeom>
                    <a:blipFill rotWithShape="1">
                      <a:blip r:embed="rId59"/>
                    </a:blipFill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7" name="直线箭头连接符 21"/>
                <p:cNvCxnSpPr>
                  <a:stCxn id="126" idx="6"/>
                </p:cNvCxnSpPr>
                <p:nvPr>
                  <p:custDataLst>
                    <p:tags r:id="rId60"/>
                  </p:custDataLst>
                </p:nvPr>
              </p:nvCxnSpPr>
              <p:spPr>
                <a:xfrm>
                  <a:off x="4651" y="6237"/>
                  <a:ext cx="783" cy="0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直线箭头连接符 24"/>
                <p:cNvCxnSpPr>
                  <a:stCxn id="101" idx="6"/>
                  <a:endCxn id="126" idx="2"/>
                </p:cNvCxnSpPr>
                <p:nvPr>
                  <p:custDataLst>
                    <p:tags r:id="rId61"/>
                  </p:custDataLst>
                </p:nvPr>
              </p:nvCxnSpPr>
              <p:spPr>
                <a:xfrm>
                  <a:off x="3105" y="3813"/>
                  <a:ext cx="981" cy="2424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直线箭头连接符 24"/>
                <p:cNvCxnSpPr>
                  <a:stCxn id="110" idx="6"/>
                </p:cNvCxnSpPr>
                <p:nvPr>
                  <p:custDataLst>
                    <p:tags r:id="rId62"/>
                  </p:custDataLst>
                </p:nvPr>
              </p:nvCxnSpPr>
              <p:spPr>
                <a:xfrm>
                  <a:off x="3107" y="5477"/>
                  <a:ext cx="979" cy="7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直线箭头连接符 24"/>
                <p:cNvCxnSpPr/>
                <p:nvPr>
                  <p:custDataLst>
                    <p:tags r:id="rId63"/>
                  </p:custDataLst>
                </p:nvPr>
              </p:nvCxnSpPr>
              <p:spPr>
                <a:xfrm flipV="1">
                  <a:off x="3108" y="6225"/>
                  <a:ext cx="978" cy="911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1" name="直线箭头连接符 24"/>
                <p:cNvCxnSpPr>
                  <a:stCxn id="122" idx="6"/>
                </p:cNvCxnSpPr>
                <p:nvPr>
                  <p:custDataLst>
                    <p:tags r:id="rId64"/>
                  </p:custDataLst>
                </p:nvPr>
              </p:nvCxnSpPr>
              <p:spPr>
                <a:xfrm flipV="1">
                  <a:off x="3105" y="6225"/>
                  <a:ext cx="981" cy="2448"/>
                </a:xfrm>
                <a:prstGeom prst="straightConnector1">
                  <a:avLst/>
                </a:prstGeom>
                <a:ln w="28575">
                  <a:solidFill>
                    <a:schemeClr val="bg1">
                      <a:lumMod val="50000"/>
                    </a:schemeClr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组合 16"/>
            <p:cNvGrpSpPr/>
            <p:nvPr/>
          </p:nvGrpSpPr>
          <p:grpSpPr>
            <a:xfrm>
              <a:off x="3357" y="2573"/>
              <a:ext cx="12614" cy="6662"/>
              <a:chOff x="3357" y="2573"/>
              <a:chExt cx="12614" cy="6662"/>
            </a:xfrm>
          </p:grpSpPr>
          <p:grpSp>
            <p:nvGrpSpPr>
              <p:cNvPr id="135" name="组合 134"/>
              <p:cNvGrpSpPr/>
              <p:nvPr/>
            </p:nvGrpSpPr>
            <p:grpSpPr>
              <a:xfrm>
                <a:off x="3357" y="2573"/>
                <a:ext cx="12614" cy="6662"/>
                <a:chOff x="3357" y="2573"/>
                <a:chExt cx="12614" cy="6662"/>
              </a:xfrm>
            </p:grpSpPr>
            <p:sp>
              <p:nvSpPr>
                <p:cNvPr id="102" name="圆角矩形 101"/>
                <p:cNvSpPr/>
                <p:nvPr/>
              </p:nvSpPr>
              <p:spPr>
                <a:xfrm>
                  <a:off x="7881" y="5664"/>
                  <a:ext cx="3657" cy="3571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3" name="圆角矩形 102"/>
                <p:cNvSpPr/>
                <p:nvPr/>
              </p:nvSpPr>
              <p:spPr>
                <a:xfrm>
                  <a:off x="13097" y="5664"/>
                  <a:ext cx="1432" cy="1151"/>
                </a:xfrm>
                <a:prstGeom prst="roundRect">
                  <a:avLst>
                    <a:gd name="adj" fmla="val 16292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04" name="圆角矩形 103"/>
                <p:cNvSpPr/>
                <p:nvPr/>
              </p:nvSpPr>
              <p:spPr>
                <a:xfrm>
                  <a:off x="11757" y="6949"/>
                  <a:ext cx="4214" cy="2287"/>
                </a:xfrm>
                <a:prstGeom prst="roundRect">
                  <a:avLst>
                    <a:gd name="adj" fmla="val 801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zh-CN" altLang="en-US"/>
                </a:p>
              </p:txBody>
            </p:sp>
            <p:sp>
              <p:nvSpPr>
                <p:cNvPr id="132" name="圆角矩形 131"/>
                <p:cNvSpPr/>
                <p:nvPr>
                  <p:custDataLst>
                    <p:tags r:id="rId65"/>
                  </p:custDataLst>
                </p:nvPr>
              </p:nvSpPr>
              <p:spPr>
                <a:xfrm>
                  <a:off x="3357" y="2573"/>
                  <a:ext cx="2835" cy="6662"/>
                </a:xfrm>
                <a:prstGeom prst="roundRect">
                  <a:avLst>
                    <a:gd name="adj" fmla="val 5203"/>
                  </a:avLst>
                </a:prstGeom>
                <a:noFill/>
                <a:ln w="28575">
                  <a:solidFill>
                    <a:schemeClr val="accent6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p>
                  <a:pPr algn="ctr"/>
                  <a:endParaRPr kumimoji="1" lang="zh-CN" altLang="en-US"/>
                </a:p>
              </p:txBody>
            </p:sp>
          </p:grpSp>
          <p:sp>
            <p:nvSpPr>
              <p:cNvPr id="138" name="文本框 137"/>
              <p:cNvSpPr txBox="1"/>
              <p:nvPr>
                <p:custDataLst>
                  <p:tags r:id="rId66"/>
                </p:custDataLst>
              </p:nvPr>
            </p:nvSpPr>
            <p:spPr>
              <a:xfrm>
                <a:off x="5718" y="264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①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2" name="文本框 1"/>
              <p:cNvSpPr txBox="1"/>
              <p:nvPr>
                <p:custDataLst>
                  <p:tags r:id="rId67"/>
                </p:custDataLst>
              </p:nvPr>
            </p:nvSpPr>
            <p:spPr>
              <a:xfrm>
                <a:off x="10990" y="8657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②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3" name="文本框 2"/>
              <p:cNvSpPr txBox="1"/>
              <p:nvPr>
                <p:custDataLst>
                  <p:tags r:id="rId68"/>
                </p:custDataLst>
              </p:nvPr>
            </p:nvSpPr>
            <p:spPr>
              <a:xfrm>
                <a:off x="14083" y="6378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③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4" name="文本框 13"/>
              <p:cNvSpPr txBox="1"/>
              <p:nvPr>
                <p:custDataLst>
                  <p:tags r:id="rId69"/>
                </p:custDataLst>
              </p:nvPr>
            </p:nvSpPr>
            <p:spPr>
              <a:xfrm>
                <a:off x="15496" y="8690"/>
                <a:ext cx="360" cy="4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p>
                <a:r>
                  <a:rPr kumimoji="1" lang="zh-CN" altLang="en-US" b="0" dirty="0" smtClean="0">
                    <a:solidFill>
                      <a:schemeClr val="accent6"/>
                    </a:solidFill>
                    <a:uFillTx/>
                    <a:latin typeface="Futura Medium" panose="020B0602020204020303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④</a:t>
                </a:r>
                <a:endParaRPr kumimoji="1" lang="zh-CN" altLang="en-US" b="0" dirty="0" smtClean="0">
                  <a:solidFill>
                    <a:schemeClr val="accent6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1979" y="4747"/>
              <a:ext cx="14668" cy="5486"/>
              <a:chOff x="1979" y="4747"/>
              <a:chExt cx="14668" cy="5486"/>
            </a:xfrm>
          </p:grpSpPr>
          <p:sp>
            <p:nvSpPr>
              <p:cNvPr id="136" name="任意多边形 135"/>
              <p:cNvSpPr/>
              <p:nvPr/>
            </p:nvSpPr>
            <p:spPr>
              <a:xfrm>
                <a:off x="9588" y="6819"/>
                <a:ext cx="5172" cy="2502"/>
              </a:xfrm>
              <a:custGeom>
                <a:avLst/>
                <a:gdLst>
                  <a:gd name="connsiteX0" fmla="*/ 0 w 5172"/>
                  <a:gd name="connsiteY0" fmla="*/ 2502 h 2502"/>
                  <a:gd name="connsiteX1" fmla="*/ 0 w 5172"/>
                  <a:gd name="connsiteY1" fmla="*/ 0 h 2502"/>
                  <a:gd name="connsiteX2" fmla="*/ 5172 w 5172"/>
                  <a:gd name="connsiteY2" fmla="*/ 0 h 2502"/>
                  <a:gd name="connsiteX3" fmla="*/ 5172 w 5172"/>
                  <a:gd name="connsiteY3" fmla="*/ 2486 h 2502"/>
                  <a:gd name="connsiteX4" fmla="*/ 806 w 5172"/>
                  <a:gd name="connsiteY4" fmla="*/ 2502 h 25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172" h="2502">
                    <a:moveTo>
                      <a:pt x="0" y="2502"/>
                    </a:moveTo>
                    <a:lnTo>
                      <a:pt x="0" y="0"/>
                    </a:lnTo>
                    <a:lnTo>
                      <a:pt x="5172" y="0"/>
                    </a:lnTo>
                    <a:lnTo>
                      <a:pt x="5172" y="2486"/>
                    </a:lnTo>
                    <a:lnTo>
                      <a:pt x="806" y="2502"/>
                    </a:lnTo>
                  </a:path>
                </a:pathLst>
              </a:cu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37" name="直接箭头连接符 136"/>
              <p:cNvCxnSpPr/>
              <p:nvPr/>
            </p:nvCxnSpPr>
            <p:spPr>
              <a:xfrm>
                <a:off x="1979" y="5744"/>
                <a:ext cx="14381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本框 14"/>
              <p:cNvSpPr txBox="1"/>
              <p:nvPr>
                <p:custDataLst>
                  <p:tags r:id="rId70"/>
                </p:custDataLst>
              </p:nvPr>
            </p:nvSpPr>
            <p:spPr>
              <a:xfrm>
                <a:off x="14949" y="4747"/>
                <a:ext cx="1699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空间</a:t>
                </a:r>
                <a:endPara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5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Spatial</a:t>
                </a:r>
                <a:endPara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  <p:sp>
            <p:nvSpPr>
              <p:cNvPr id="16" name="文本框 15"/>
              <p:cNvSpPr txBox="1"/>
              <p:nvPr>
                <p:custDataLst>
                  <p:tags r:id="rId71"/>
                </p:custDataLst>
              </p:nvPr>
            </p:nvSpPr>
            <p:spPr>
              <a:xfrm>
                <a:off x="12547" y="9365"/>
                <a:ext cx="2213" cy="86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noAutofit/>
              </a:bodyPr>
              <a:p>
                <a:pPr algn="ctr"/>
                <a:r>
                  <a:rPr kumimoji="1" lang="zh-CN" altLang="en-US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时间</a:t>
                </a:r>
                <a:endParaRPr kumimoji="1" lang="zh-CN" altLang="en-US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  <a:p>
                <a:pPr algn="ctr"/>
                <a:r>
                  <a:rPr kumimoji="1" lang="en-US" altLang="zh-CN" b="0" dirty="0" smtClean="0">
                    <a:solidFill>
                      <a:schemeClr val="accent2"/>
                    </a:solidFill>
                    <a:uFillTx/>
                    <a:latin typeface="Futura Book" panose="020B0500000000000000" charset="0"/>
                    <a:ea typeface="HarmonyOS Sans SC" panose="00000500000000000000" pitchFamily="2" charset="-122"/>
                    <a:cs typeface="DejaVu Math TeX Gyre" panose="02000503000000000000" charset="0"/>
                  </a:rPr>
                  <a:t>Temporal</a:t>
                </a:r>
                <a:endPara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9" name="组合 8"/>
          <p:cNvGrpSpPr/>
          <p:nvPr/>
        </p:nvGrpSpPr>
        <p:grpSpPr>
          <a:xfrm>
            <a:off x="1010920" y="1212783"/>
            <a:ext cx="9893300" cy="5143604"/>
            <a:chOff x="1276" y="2187"/>
            <a:chExt cx="15580" cy="8100"/>
          </a:xfrm>
        </p:grpSpPr>
        <p:grpSp>
          <p:nvGrpSpPr>
            <p:cNvPr id="66" name="组合 65"/>
            <p:cNvGrpSpPr/>
            <p:nvPr/>
          </p:nvGrpSpPr>
          <p:grpSpPr>
            <a:xfrm>
              <a:off x="2306" y="2743"/>
              <a:ext cx="14550" cy="6998"/>
              <a:chOff x="424511" y="1794727"/>
              <a:chExt cx="9239391" cy="4443843"/>
            </a:xfrm>
          </p:grpSpPr>
          <p:grpSp>
            <p:nvGrpSpPr>
              <p:cNvPr id="42" name="组合 41"/>
              <p:cNvGrpSpPr/>
              <p:nvPr/>
            </p:nvGrpSpPr>
            <p:grpSpPr>
              <a:xfrm>
                <a:off x="753074" y="4146157"/>
                <a:ext cx="8910828" cy="2092413"/>
                <a:chOff x="753074" y="4146157"/>
                <a:chExt cx="8910828" cy="2092413"/>
              </a:xfrm>
            </p:grpSpPr>
            <p:grpSp>
              <p:nvGrpSpPr>
                <p:cNvPr id="30" name="组合 29"/>
                <p:cNvGrpSpPr/>
                <p:nvPr/>
              </p:nvGrpSpPr>
              <p:grpSpPr>
                <a:xfrm>
                  <a:off x="5184018" y="4146157"/>
                  <a:ext cx="4479884" cy="2086054"/>
                  <a:chOff x="5184018" y="4146157"/>
                  <a:chExt cx="4479884" cy="2086054"/>
                </a:xfrm>
              </p:grpSpPr>
              <p:sp>
                <p:nvSpPr>
                  <p:cNvPr id="16" name="椭圆 1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7" name="文本框 16"/>
                      <p:cNvSpPr txBox="1"/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17" name="文本框 1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184018" y="4878960"/>
                        <a:ext cx="727710" cy="334645"/>
                      </a:xfrm>
                      <a:prstGeom prst="rect">
                        <a:avLst/>
                      </a:prstGeom>
                      <a:blipFill rotWithShape="1">
                        <a:blip r:embed="rId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18" name="直线箭头连接符 1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直线箭头连接符 1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0" name="文本框 19"/>
                      <p:cNvSpPr txBox="1"/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0" name="文本框 1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116138" y="4878960"/>
                        <a:ext cx="733425" cy="334645"/>
                      </a:xfrm>
                      <a:prstGeom prst="rect">
                        <a:avLst/>
                      </a:prstGeom>
                      <a:blipFill rotWithShape="1">
                        <a:blip r:embed="rId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1" name="直线箭头连接符 2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直线箭头连接符 2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23" name="文本框 22"/>
                      <p:cNvSpPr txBox="1"/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23" name="文本框 2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0627" y="5897566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29" name="直线箭头连接符 28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" name="组合 30"/>
                <p:cNvGrpSpPr/>
                <p:nvPr/>
              </p:nvGrpSpPr>
              <p:grpSpPr>
                <a:xfrm>
                  <a:off x="753074" y="4149455"/>
                  <a:ext cx="4263097" cy="2089115"/>
                  <a:chOff x="5400805" y="4146157"/>
                  <a:chExt cx="4263097" cy="2089115"/>
                </a:xfrm>
              </p:grpSpPr>
              <p:sp>
                <p:nvSpPr>
                  <p:cNvPr id="32" name="椭圆 31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3" name="文本框 32"/>
                      <p:cNvSpPr txBox="1"/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no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3" name="文本框 3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00805" y="4868787"/>
                        <a:ext cx="586105" cy="299085"/>
                      </a:xfrm>
                      <a:prstGeom prst="rect">
                        <a:avLst/>
                      </a:prstGeom>
                      <a:blipFill rotWithShape="1">
                        <a:blip r:embed="rId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4" name="直线箭头连接符 33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直线箭头连接符 34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6" name="文本框 35"/>
                      <p:cNvSpPr txBox="1"/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6" name="文本框 3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11918" y="4875662"/>
                        <a:ext cx="543560" cy="332740"/>
                      </a:xfrm>
                      <a:prstGeom prst="rect">
                        <a:avLst/>
                      </a:prstGeom>
                      <a:blipFill rotWithShape="1">
                        <a:blip r:embed="rId5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37" name="直线箭头连接符 36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直线箭头连接符 37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39" name="文本框 38"/>
                      <p:cNvSpPr txBox="1"/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39" name="文本框 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62633" y="5902532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6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1" name="直线箭头连接符 40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43" name="组合 42"/>
              <p:cNvGrpSpPr/>
              <p:nvPr/>
            </p:nvGrpSpPr>
            <p:grpSpPr>
              <a:xfrm>
                <a:off x="424511" y="1794727"/>
                <a:ext cx="9239391" cy="2396157"/>
                <a:chOff x="424511" y="3844539"/>
                <a:chExt cx="9239391" cy="2396157"/>
              </a:xfrm>
            </p:grpSpPr>
            <p:grpSp>
              <p:nvGrpSpPr>
                <p:cNvPr id="44" name="组合 43"/>
                <p:cNvGrpSpPr/>
                <p:nvPr/>
              </p:nvGrpSpPr>
              <p:grpSpPr>
                <a:xfrm>
                  <a:off x="4978189" y="3852815"/>
                  <a:ext cx="4685713" cy="2387881"/>
                  <a:chOff x="4978189" y="3852815"/>
                  <a:chExt cx="4685713" cy="2387881"/>
                </a:xfrm>
              </p:grpSpPr>
              <p:sp>
                <p:nvSpPr>
                  <p:cNvPr id="56" name="椭圆 5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7" name="文本框 56"/>
                      <p:cNvSpPr txBox="1"/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7" name="文本框 5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78189" y="4878960"/>
                        <a:ext cx="1129030" cy="334645"/>
                      </a:xfrm>
                      <a:prstGeom prst="rect">
                        <a:avLst/>
                      </a:prstGeom>
                      <a:blipFill rotWithShape="1">
                        <a:blip r:embed="rId7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8" name="直线箭头连接符 5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直线箭头连接符 5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0" name="文本框 59"/>
                      <p:cNvSpPr txBox="1"/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0" name="文本框 5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14159" y="4865650"/>
                        <a:ext cx="1134110" cy="334645"/>
                      </a:xfrm>
                      <a:prstGeom prst="rect">
                        <a:avLst/>
                      </a:prstGeom>
                      <a:blipFill rotWithShape="1">
                        <a:blip r:embed="rId8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1" name="直线箭头连接符 6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直线箭头连接符 6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3" name="文本框 62"/>
                      <p:cNvSpPr txBox="1"/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3" name="文本框 6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658996" y="5906051"/>
                        <a:ext cx="746125" cy="334645"/>
                      </a:xfrm>
                      <a:prstGeom prst="rect">
                        <a:avLst/>
                      </a:prstGeom>
                      <a:blipFill rotWithShape="1">
                        <a:blip r:embed="rId9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64" name="文本框 63"/>
                      <p:cNvSpPr txBox="1"/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64" name="文本框 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446593" y="3852815"/>
                        <a:ext cx="1146810" cy="334645"/>
                      </a:xfrm>
                      <a:prstGeom prst="rect">
                        <a:avLst/>
                      </a:prstGeom>
                      <a:blipFill rotWithShape="1">
                        <a:blip r:embed="rId10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65" name="直线箭头连接符 6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5" name="组合 44"/>
                <p:cNvGrpSpPr/>
                <p:nvPr/>
              </p:nvGrpSpPr>
              <p:grpSpPr>
                <a:xfrm>
                  <a:off x="424511" y="3844539"/>
                  <a:ext cx="4591660" cy="2389672"/>
                  <a:chOff x="5072242" y="3841241"/>
                  <a:chExt cx="4591660" cy="2389672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6524384" y="4496023"/>
                    <a:ext cx="1056865" cy="10568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rPr>
                      <a:t>LIF</a:t>
                    </a:r>
                    <a:endParaRPr kumimoji="1" lang="en-US" altLang="zh-CN" dirty="0">
                      <a:solidFill>
                        <a:schemeClr val="bg1">
                          <a:lumMod val="50000"/>
                        </a:schemeClr>
                      </a:solidFill>
                      <a:latin typeface="Futura Book" panose="020B0500000000000000" charset="0"/>
                    </a:endParaRP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47" name="文本框 46"/>
                      <p:cNvSpPr txBox="1"/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47" name="文本框 46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072242" y="4875424"/>
                        <a:ext cx="937895" cy="332740"/>
                      </a:xfrm>
                      <a:prstGeom prst="rect">
                        <a:avLst/>
                      </a:prstGeom>
                      <a:blipFill rotWithShape="1">
                        <a:blip r:embed="rId11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8" name="直线箭头连接符 47"/>
                  <p:cNvCxnSpPr/>
                  <p:nvPr/>
                </p:nvCxnSpPr>
                <p:spPr>
                  <a:xfrm flipV="1">
                    <a:off x="6155091" y="5021961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直线箭头连接符 48"/>
                  <p:cNvCxnSpPr/>
                  <p:nvPr/>
                </p:nvCxnSpPr>
                <p:spPr>
                  <a:xfrm flipV="1">
                    <a:off x="7599352" y="5015275"/>
                    <a:ext cx="348365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0" name="文本框 49"/>
                      <p:cNvSpPr txBox="1"/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0" name="文本框 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005681" y="4875661"/>
                        <a:ext cx="943610" cy="332740"/>
                      </a:xfrm>
                      <a:prstGeom prst="rect">
                        <a:avLst/>
                      </a:prstGeom>
                      <a:blipFill rotWithShape="1">
                        <a:blip r:embed="rId12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1" name="直线箭头连接符 50"/>
                  <p:cNvCxnSpPr/>
                  <p:nvPr/>
                </p:nvCxnSpPr>
                <p:spPr>
                  <a:xfrm flipH="1" flipV="1">
                    <a:off x="7052815" y="414615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直线箭头连接符 51"/>
                  <p:cNvCxnSpPr/>
                  <p:nvPr/>
                </p:nvCxnSpPr>
                <p:spPr>
                  <a:xfrm flipH="1" flipV="1">
                    <a:off x="7065014" y="5552887"/>
                    <a:ext cx="1" cy="349866"/>
                  </a:xfrm>
                  <a:prstGeom prst="straightConnector1">
                    <a:avLst/>
                  </a:prstGeom>
                  <a:ln w="28575">
                    <a:solidFill>
                      <a:schemeClr val="accent2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3" name="文本框 52"/>
                      <p:cNvSpPr txBox="1"/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3" name="文本框 5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764611" y="5898173"/>
                        <a:ext cx="555625" cy="332740"/>
                      </a:xfrm>
                      <a:prstGeom prst="rect">
                        <a:avLst/>
                      </a:prstGeom>
                      <a:blipFill rotWithShape="1">
                        <a:blip r:embed="rId13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54" name="文本框 53"/>
                      <p:cNvSpPr txBox="1"/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kumimoji="1" lang="en-US" altLang="zh-CN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 </m:t>
                                  </m:r>
                                </m:sub>
                                <m:sup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zh-CN" b="0" i="1" smtClean="0">
                                      <a:solidFill>
                                        <a:schemeClr val="bg1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oMath>
                          </m:oMathPara>
                        </a14:m>
                        <a:endParaRPr kumimoji="1" lang="en-US" altLang="zh-CN" b="0" i="1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DejaVu Math TeX Gyre" panose="02000503000000000000" charset="0"/>
                          <a:cs typeface="DejaVu Math TeX Gyre" panose="02000503000000000000" charset="0"/>
                        </a:endParaRPr>
                      </a:p>
                    </p:txBody>
                  </p:sp>
                </mc:Choice>
                <mc:Fallback>
                  <p:sp>
                    <p:nvSpPr>
                      <p:cNvPr id="54" name="文本框 5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550434" y="3841241"/>
                        <a:ext cx="955675" cy="332740"/>
                      </a:xfrm>
                      <a:prstGeom prst="rect">
                        <a:avLst/>
                      </a:prstGeom>
                      <a:blipFill rotWithShape="1">
                        <a:blip r:embed="rId14"/>
                      </a:blipFill>
                      <a:ln>
                        <a:noFill/>
                      </a:ln>
                    </p:spPr>
                    <p:txBody>
                      <a:bodyPr/>
                      <a:lstStyle/>
                      <a:p>
                        <a:r>
                          <a:rPr lang="zh-CN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5" name="直线箭头连接符 54"/>
                  <p:cNvCxnSpPr/>
                  <p:nvPr/>
                </p:nvCxnSpPr>
                <p:spPr>
                  <a:xfrm>
                    <a:off x="9089556" y="5028584"/>
                    <a:ext cx="574346" cy="0"/>
                  </a:xfrm>
                  <a:prstGeom prst="straightConnector1">
                    <a:avLst/>
                  </a:prstGeom>
                  <a:ln w="28575">
                    <a:solidFill>
                      <a:schemeClr val="accent5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2" name="直线箭头连接符 28"/>
            <p:cNvCxnSpPr/>
            <p:nvPr>
              <p:custDataLst>
                <p:tags r:id="rId15"/>
              </p:custDataLst>
            </p:nvPr>
          </p:nvCxnSpPr>
          <p:spPr>
            <a:xfrm>
              <a:off x="1276" y="7822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线箭头连接符 64"/>
            <p:cNvCxnSpPr/>
            <p:nvPr>
              <p:custDataLst>
                <p:tags r:id="rId16"/>
              </p:custDataLst>
            </p:nvPr>
          </p:nvCxnSpPr>
          <p:spPr>
            <a:xfrm>
              <a:off x="1276" y="4594"/>
              <a:ext cx="90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线箭头连接符 21"/>
            <p:cNvCxnSpPr/>
            <p:nvPr>
              <p:custDataLst>
                <p:tags r:id="rId17"/>
              </p:custDataLst>
            </p:nvPr>
          </p:nvCxnSpPr>
          <p:spPr>
            <a:xfrm flipH="1" flipV="1">
              <a:off x="12763" y="9731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线箭头连接符 37"/>
            <p:cNvCxnSpPr/>
            <p:nvPr>
              <p:custDataLst>
                <p:tags r:id="rId18"/>
              </p:custDataLst>
            </p:nvPr>
          </p:nvCxnSpPr>
          <p:spPr>
            <a:xfrm flipH="1" flipV="1">
              <a:off x="5444" y="9736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箭头连接符 21"/>
            <p:cNvCxnSpPr/>
            <p:nvPr>
              <p:custDataLst>
                <p:tags r:id="rId19"/>
              </p:custDataLst>
            </p:nvPr>
          </p:nvCxnSpPr>
          <p:spPr>
            <a:xfrm flipH="1" flipV="1">
              <a:off x="12744" y="2187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箭头连接符 37"/>
            <p:cNvCxnSpPr/>
            <p:nvPr>
              <p:custDataLst>
                <p:tags r:id="rId20"/>
              </p:custDataLst>
            </p:nvPr>
          </p:nvCxnSpPr>
          <p:spPr>
            <a:xfrm flipH="1" flipV="1">
              <a:off x="5425" y="2192"/>
              <a:ext cx="0" cy="551"/>
            </a:xfrm>
            <a:prstGeom prst="straightConnector1">
              <a:avLst/>
            </a:prstGeom>
            <a:ln w="28575">
              <a:solidFill>
                <a:schemeClr val="accent2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1010920" y="1212783"/>
            <a:ext cx="9893300" cy="5146742"/>
            <a:chOff x="1592" y="1910"/>
            <a:chExt cx="15580" cy="8105"/>
          </a:xfrm>
        </p:grpSpPr>
        <p:grpSp>
          <p:nvGrpSpPr>
            <p:cNvPr id="9" name="组合 8"/>
            <p:cNvGrpSpPr/>
            <p:nvPr/>
          </p:nvGrpSpPr>
          <p:grpSpPr>
            <a:xfrm>
              <a:off x="1592" y="1910"/>
              <a:ext cx="15580" cy="8100"/>
              <a:chOff x="1276" y="2187"/>
              <a:chExt cx="15580" cy="8100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2306" y="2743"/>
                <a:ext cx="14550" cy="6998"/>
                <a:chOff x="424511" y="1794727"/>
                <a:chExt cx="9239391" cy="4443843"/>
              </a:xfrm>
            </p:grpSpPr>
            <p:grpSp>
              <p:nvGrpSpPr>
                <p:cNvPr id="42" name="组合 41"/>
                <p:cNvGrpSpPr/>
                <p:nvPr/>
              </p:nvGrpSpPr>
              <p:grpSpPr>
                <a:xfrm>
                  <a:off x="753074" y="4146157"/>
                  <a:ext cx="8910828" cy="2092413"/>
                  <a:chOff x="753074" y="4146157"/>
                  <a:chExt cx="8910828" cy="2092413"/>
                </a:xfrm>
              </p:grpSpPr>
              <p:grpSp>
                <p:nvGrpSpPr>
                  <p:cNvPr id="30" name="组合 29"/>
                  <p:cNvGrpSpPr/>
                  <p:nvPr/>
                </p:nvGrpSpPr>
                <p:grpSpPr>
                  <a:xfrm>
                    <a:off x="5184018" y="4146157"/>
                    <a:ext cx="4479884" cy="2086054"/>
                    <a:chOff x="5184018" y="4146157"/>
                    <a:chExt cx="4479884" cy="2086054"/>
                  </a:xfrm>
                </p:grpSpPr>
                <p:sp>
                  <p:nvSpPr>
                    <p:cNvPr id="16" name="椭圆 1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17" name="文本框 16"/>
                        <p:cNvSpPr txBox="1"/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17" name="文本框 1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184018" y="4878960"/>
                          <a:ext cx="727710" cy="334645"/>
                        </a:xfrm>
                        <a:prstGeom prst="rect">
                          <a:avLst/>
                        </a:prstGeom>
                        <a:blipFill rotWithShape="1">
                          <a:blip r:embed="rId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18" name="直线箭头连接符 1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直线箭头连接符 1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0" name="文本框 19"/>
                        <p:cNvSpPr txBox="1"/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0" name="文本框 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116138" y="4878960"/>
                          <a:ext cx="733425" cy="334645"/>
                        </a:xfrm>
                        <a:prstGeom prst="rect">
                          <a:avLst/>
                        </a:prstGeom>
                        <a:blipFill rotWithShape="1">
                          <a:blip r:embed="rId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1" name="直线箭头连接符 2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直线箭头连接符 2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23" name="文本框 22"/>
                        <p:cNvSpPr txBox="1"/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23" name="文本框 2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0627" y="5897566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29" name="直线箭头连接符 28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1" name="组合 30"/>
                  <p:cNvGrpSpPr/>
                  <p:nvPr/>
                </p:nvGrpSpPr>
                <p:grpSpPr>
                  <a:xfrm>
                    <a:off x="753074" y="4149455"/>
                    <a:ext cx="4263097" cy="2089115"/>
                    <a:chOff x="5400805" y="4146157"/>
                    <a:chExt cx="4263097" cy="2089115"/>
                  </a:xfrm>
                </p:grpSpPr>
                <p:sp>
                  <p:nvSpPr>
                    <p:cNvPr id="32" name="椭圆 31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3" name="文本框 32"/>
                        <p:cNvSpPr txBox="1"/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no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3" name="文本框 3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400805" y="4868787"/>
                          <a:ext cx="586105" cy="299085"/>
                        </a:xfrm>
                        <a:prstGeom prst="rect">
                          <a:avLst/>
                        </a:prstGeom>
                        <a:blipFill rotWithShape="1">
                          <a:blip r:embed="rId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4" name="直线箭头连接符 33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" name="直线箭头连接符 34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6" name="文本框 35"/>
                        <p:cNvSpPr txBox="1"/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6" name="文本框 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211918" y="4875662"/>
                          <a:ext cx="543560" cy="332740"/>
                        </a:xfrm>
                        <a:prstGeom prst="rect">
                          <a:avLst/>
                        </a:prstGeom>
                        <a:blipFill rotWithShape="1">
                          <a:blip r:embed="rId5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7" name="直线箭头连接符 36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直线箭头连接符 37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39" name="文本框 38"/>
                        <p:cNvSpPr txBox="1"/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39" name="文本框 3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62633" y="5902532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6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1" name="直线箭头连接符 40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43" name="组合 42"/>
                <p:cNvGrpSpPr/>
                <p:nvPr/>
              </p:nvGrpSpPr>
              <p:grpSpPr>
                <a:xfrm>
                  <a:off x="424511" y="1794727"/>
                  <a:ext cx="9239391" cy="2396157"/>
                  <a:chOff x="424511" y="3844539"/>
                  <a:chExt cx="9239391" cy="2396157"/>
                </a:xfrm>
              </p:grpSpPr>
              <p:grpSp>
                <p:nvGrpSpPr>
                  <p:cNvPr id="44" name="组合 43"/>
                  <p:cNvGrpSpPr/>
                  <p:nvPr/>
                </p:nvGrpSpPr>
                <p:grpSpPr>
                  <a:xfrm>
                    <a:off x="4978189" y="3852815"/>
                    <a:ext cx="4685713" cy="2387881"/>
                    <a:chOff x="4978189" y="3852815"/>
                    <a:chExt cx="4685713" cy="2387881"/>
                  </a:xfrm>
                </p:grpSpPr>
                <p:sp>
                  <p:nvSpPr>
                    <p:cNvPr id="56" name="椭圆 5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7" name="文本框 56"/>
                        <p:cNvSpPr txBox="1"/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7" name="文本框 5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78189" y="4878960"/>
                          <a:ext cx="1129030" cy="334645"/>
                        </a:xfrm>
                        <a:prstGeom prst="rect">
                          <a:avLst/>
                        </a:prstGeom>
                        <a:blipFill rotWithShape="1">
                          <a:blip r:embed="rId7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8" name="直线箭头连接符 5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直线箭头连接符 5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0" name="文本框 59"/>
                        <p:cNvSpPr txBox="1"/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0" name="文本框 5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914159" y="4865650"/>
                          <a:ext cx="1134110" cy="334645"/>
                        </a:xfrm>
                        <a:prstGeom prst="rect">
                          <a:avLst/>
                        </a:prstGeom>
                        <a:blipFill rotWithShape="1">
                          <a:blip r:embed="rId8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1" name="直线箭头连接符 6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2" name="直线箭头连接符 6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3" name="文本框 62"/>
                        <p:cNvSpPr txBox="1"/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3" name="文本框 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658996" y="5906051"/>
                          <a:ext cx="746125" cy="334645"/>
                        </a:xfrm>
                        <a:prstGeom prst="rect">
                          <a:avLst/>
                        </a:prstGeom>
                        <a:blipFill rotWithShape="1">
                          <a:blip r:embed="rId9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64" name="文本框 63"/>
                        <p:cNvSpPr txBox="1"/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64" name="文本框 6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446593" y="3852815"/>
                          <a:ext cx="1146810" cy="334645"/>
                        </a:xfrm>
                        <a:prstGeom prst="rect">
                          <a:avLst/>
                        </a:prstGeom>
                        <a:blipFill rotWithShape="1">
                          <a:blip r:embed="rId10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65" name="直线箭头连接符 6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5" name="组合 44"/>
                  <p:cNvGrpSpPr/>
                  <p:nvPr/>
                </p:nvGrpSpPr>
                <p:grpSpPr>
                  <a:xfrm>
                    <a:off x="424511" y="3844539"/>
                    <a:ext cx="4591660" cy="2389672"/>
                    <a:chOff x="5072242" y="3841241"/>
                    <a:chExt cx="4591660" cy="2389672"/>
                  </a:xfrm>
                </p:grpSpPr>
                <p:sp>
                  <p:nvSpPr>
                    <p:cNvPr id="46" name="椭圆 45"/>
                    <p:cNvSpPr/>
                    <p:nvPr/>
                  </p:nvSpPr>
                  <p:spPr>
                    <a:xfrm>
                      <a:off x="6524384" y="4496023"/>
                      <a:ext cx="1056865" cy="1056864"/>
                    </a:xfrm>
                    <a:prstGeom prst="ellipse">
                      <a:avLst/>
                    </a:prstGeom>
                    <a:noFill/>
                    <a:ln w="28575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kumimoji="1"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Futura Book" panose="020B0500000000000000" charset="0"/>
                        </a:rPr>
                        <a:t>LIF</a:t>
                      </a:r>
                      <a:endParaRPr kumimoji="1" lang="en-US" altLang="zh-CN" dirty="0">
                        <a:solidFill>
                          <a:schemeClr val="bg1">
                            <a:lumMod val="50000"/>
                          </a:schemeClr>
                        </a:solidFill>
                        <a:latin typeface="Futura Book" panose="020B0500000000000000" charset="0"/>
                      </a:endParaRPr>
                    </a:p>
                  </p:txBody>
                </p: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47" name="文本框 46"/>
                        <p:cNvSpPr txBox="1"/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47" name="文本框 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5072242" y="4875424"/>
                          <a:ext cx="937895" cy="332740"/>
                        </a:xfrm>
                        <a:prstGeom prst="rect">
                          <a:avLst/>
                        </a:prstGeom>
                        <a:blipFill rotWithShape="1">
                          <a:blip r:embed="rId11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8" name="直线箭头连接符 47"/>
                    <p:cNvCxnSpPr/>
                    <p:nvPr/>
                  </p:nvCxnSpPr>
                  <p:spPr>
                    <a:xfrm flipV="1">
                      <a:off x="6155091" y="5021961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直线箭头连接符 48"/>
                    <p:cNvCxnSpPr/>
                    <p:nvPr/>
                  </p:nvCxnSpPr>
                  <p:spPr>
                    <a:xfrm flipV="1">
                      <a:off x="7599352" y="5015275"/>
                      <a:ext cx="348365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0" name="文本框 49"/>
                        <p:cNvSpPr txBox="1"/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0" name="文本框 4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005681" y="4875661"/>
                          <a:ext cx="943610" cy="332740"/>
                        </a:xfrm>
                        <a:prstGeom prst="rect">
                          <a:avLst/>
                        </a:prstGeom>
                        <a:blipFill rotWithShape="1">
                          <a:blip r:embed="rId12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1" name="直线箭头连接符 50"/>
                    <p:cNvCxnSpPr/>
                    <p:nvPr/>
                  </p:nvCxnSpPr>
                  <p:spPr>
                    <a:xfrm flipH="1" flipV="1">
                      <a:off x="7052815" y="414615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2" name="直线箭头连接符 51"/>
                    <p:cNvCxnSpPr/>
                    <p:nvPr/>
                  </p:nvCxnSpPr>
                  <p:spPr>
                    <a:xfrm flipH="1" flipV="1">
                      <a:off x="7065014" y="5552887"/>
                      <a:ext cx="1" cy="349866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2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3" name="文本框 52"/>
                        <p:cNvSpPr txBox="1"/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3" name="文本框 5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764611" y="5898173"/>
                          <a:ext cx="555625" cy="332740"/>
                        </a:xfrm>
                        <a:prstGeom prst="rect">
                          <a:avLst/>
                        </a:prstGeom>
                        <a:blipFill rotWithShape="1">
                          <a:blip r:embed="rId13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>
                  <mc:Choice xmlns:a14="http://schemas.microsoft.com/office/drawing/2010/main" Requires="a14">
                    <p:sp>
                      <p:nvSpPr>
                        <p:cNvPr id="54" name="文本框 53"/>
                        <p:cNvSpPr txBox="1"/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kumimoji="1" lang="en-US" altLang="zh-CN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 </m:t>
                                    </m:r>
                                  </m:sub>
                                  <m:sup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kumimoji="1" lang="en-US" altLang="zh-CN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kumimoji="1" lang="en-US" altLang="zh-CN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DejaVu Math TeX Gyre" panose="02000503000000000000" charset="0"/>
                            <a:cs typeface="DejaVu Math TeX Gyre" panose="02000503000000000000" charset="0"/>
                          </a:endParaRPr>
                        </a:p>
                      </p:txBody>
                    </p:sp>
                  </mc:Choice>
                  <mc:Fallback>
                    <p:sp>
                      <p:nvSpPr>
                        <p:cNvPr id="54" name="文本框 5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550434" y="3841241"/>
                          <a:ext cx="955675" cy="332740"/>
                        </a:xfrm>
                        <a:prstGeom prst="rect">
                          <a:avLst/>
                        </a:prstGeom>
                        <a:blipFill rotWithShape="1">
                          <a:blip r:embed="rId14"/>
                        </a:blipFill>
                        <a:ln>
                          <a:noFill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CN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55" name="直线箭头连接符 54"/>
                    <p:cNvCxnSpPr/>
                    <p:nvPr/>
                  </p:nvCxnSpPr>
                  <p:spPr>
                    <a:xfrm>
                      <a:off x="9089556" y="5028584"/>
                      <a:ext cx="574346" cy="0"/>
                    </a:xfrm>
                    <a:prstGeom prst="straightConnector1">
                      <a:avLst/>
                    </a:prstGeom>
                    <a:ln w="28575">
                      <a:solidFill>
                        <a:schemeClr val="accent5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  <p:cxnSp>
            <p:nvCxnSpPr>
              <p:cNvPr id="2" name="直线箭头连接符 28"/>
              <p:cNvCxnSpPr/>
              <p:nvPr>
                <p:custDataLst>
                  <p:tags r:id="rId15"/>
                </p:custDataLst>
              </p:nvPr>
            </p:nvCxnSpPr>
            <p:spPr>
              <a:xfrm>
                <a:off x="1276" y="7822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" name="直线箭头连接符 64"/>
              <p:cNvCxnSpPr/>
              <p:nvPr>
                <p:custDataLst>
                  <p:tags r:id="rId16"/>
                </p:custDataLst>
              </p:nvPr>
            </p:nvCxnSpPr>
            <p:spPr>
              <a:xfrm>
                <a:off x="1276" y="4594"/>
                <a:ext cx="904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线箭头连接符 21"/>
              <p:cNvCxnSpPr/>
              <p:nvPr>
                <p:custDataLst>
                  <p:tags r:id="rId17"/>
                </p:custDataLst>
              </p:nvPr>
            </p:nvCxnSpPr>
            <p:spPr>
              <a:xfrm flipH="1" flipV="1">
                <a:off x="12763" y="9731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线箭头连接符 37"/>
              <p:cNvCxnSpPr/>
              <p:nvPr>
                <p:custDataLst>
                  <p:tags r:id="rId18"/>
                </p:custDataLst>
              </p:nvPr>
            </p:nvCxnSpPr>
            <p:spPr>
              <a:xfrm flipH="1" flipV="1">
                <a:off x="5444" y="9736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直线箭头连接符 21"/>
              <p:cNvCxnSpPr/>
              <p:nvPr>
                <p:custDataLst>
                  <p:tags r:id="rId19"/>
                </p:custDataLst>
              </p:nvPr>
            </p:nvCxnSpPr>
            <p:spPr>
              <a:xfrm flipH="1" flipV="1">
                <a:off x="12744" y="2187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直线箭头连接符 37"/>
              <p:cNvCxnSpPr/>
              <p:nvPr>
                <p:custDataLst>
                  <p:tags r:id="rId20"/>
                </p:custDataLst>
              </p:nvPr>
            </p:nvCxnSpPr>
            <p:spPr>
              <a:xfrm flipH="1" flipV="1">
                <a:off x="5425" y="2192"/>
                <a:ext cx="0" cy="551"/>
              </a:xfrm>
              <a:prstGeom prst="straightConnector1">
                <a:avLst/>
              </a:prstGeom>
              <a:ln w="28575">
                <a:solidFill>
                  <a:schemeClr val="accent2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左箭头 10"/>
            <p:cNvSpPr/>
            <p:nvPr/>
          </p:nvSpPr>
          <p:spPr>
            <a:xfrm>
              <a:off x="1592" y="5257"/>
              <a:ext cx="15579" cy="1468"/>
            </a:xfrm>
            <a:prstGeom prst="leftArrow">
              <a:avLst/>
            </a:prstGeom>
            <a:solidFill>
              <a:schemeClr val="accent5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2" name="下箭头 11"/>
            <p:cNvSpPr/>
            <p:nvPr/>
          </p:nvSpPr>
          <p:spPr>
            <a:xfrm>
              <a:off x="8223" y="1910"/>
              <a:ext cx="2119" cy="8105"/>
            </a:xfrm>
            <a:prstGeom prst="downArrow">
              <a:avLst/>
            </a:prstGeom>
            <a:solidFill>
              <a:schemeClr val="accent2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>
              <p:custDataLst>
                <p:tags r:id="rId21"/>
              </p:custDataLst>
            </p:nvPr>
          </p:nvSpPr>
          <p:spPr>
            <a:xfrm>
              <a:off x="13608" y="5132"/>
              <a:ext cx="3552" cy="183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DejaVu Math TeX Gyre" panose="02000503000000000000" charset="0"/>
                </a:rPr>
                <a:t>反向传播</a:t>
              </a:r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endParaRPr kumimoji="1" lang="zh-CN" altLang="en-US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5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5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  <p:sp>
          <p:nvSpPr>
            <p:cNvPr id="13" name="文本框 12"/>
            <p:cNvSpPr txBox="1"/>
            <p:nvPr>
              <p:custDataLst>
                <p:tags r:id="rId22"/>
              </p:custDataLst>
            </p:nvPr>
          </p:nvSpPr>
          <p:spPr>
            <a:xfrm>
              <a:off x="7430" y="1915"/>
              <a:ext cx="3832" cy="146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rtlCol="0">
              <a:noAutofit/>
            </a:bodyPr>
            <a:p>
              <a:pPr algn="ctr"/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沿时间反向</a:t>
              </a:r>
              <a:r>
                <a:rPr kumimoji="1" lang="zh-CN" altLang="en-US" b="0" dirty="0" smtClean="0">
                  <a:solidFill>
                    <a:schemeClr val="accent2"/>
                  </a:solidFill>
                  <a:uFillTx/>
                  <a:latin typeface="Futura Medium" panose="020B0602020204020303" charset="0"/>
                  <a:ea typeface="HarmonyOS Sans SC" panose="00000500000000000000" pitchFamily="2" charset="-122"/>
                  <a:cs typeface="DejaVu Math TeX Gyre" panose="02000503000000000000" charset="0"/>
                </a:rPr>
                <a:t>传播</a:t>
              </a:r>
              <a:endParaRPr kumimoji="1" lang="zh-CN" altLang="en-US" b="0" dirty="0" smtClean="0">
                <a:solidFill>
                  <a:schemeClr val="accent2"/>
                </a:solidFill>
                <a:uFillTx/>
                <a:latin typeface="Futura Medium" panose="020B0602020204020303" charset="0"/>
                <a:ea typeface="HarmonyOS Sans SC" panose="00000500000000000000" pitchFamily="2" charset="-122"/>
                <a:cs typeface="DejaVu Math TeX Gyre" panose="02000503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Backpropagation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  <a:p>
              <a:pPr algn="ctr"/>
              <a:r>
                <a:rPr kumimoji="1" lang="en-US" altLang="zh-CN" b="0" dirty="0" smtClean="0">
                  <a:solidFill>
                    <a:schemeClr val="accent2"/>
                  </a:solidFill>
                  <a:uFillTx/>
                  <a:latin typeface="Futura Book" panose="020B0500000000000000" charset="0"/>
                  <a:ea typeface="HarmonyOS Sans SC" panose="00000500000000000000" pitchFamily="2" charset="-122"/>
                  <a:cs typeface="Futura Book" panose="020B0500000000000000" charset="0"/>
                </a:rPr>
                <a:t>Through Time</a:t>
              </a:r>
              <a:endParaRPr kumimoji="1" lang="en-US" altLang="zh-CN" b="0" dirty="0" smtClean="0">
                <a:solidFill>
                  <a:schemeClr val="accent2"/>
                </a:solidFill>
                <a:uFillTx/>
                <a:latin typeface="Futura Book" panose="020B0500000000000000" charset="0"/>
                <a:ea typeface="HarmonyOS Sans SC" panose="00000500000000000000" pitchFamily="2" charset="-122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46" name="组合 145"/>
          <p:cNvGrpSpPr/>
          <p:nvPr/>
        </p:nvGrpSpPr>
        <p:grpSpPr>
          <a:xfrm>
            <a:off x="1329690" y="1988820"/>
            <a:ext cx="9130030" cy="2879090"/>
            <a:chOff x="2094" y="3132"/>
            <a:chExt cx="14378" cy="4534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45" name="组合 144"/>
            <p:cNvGrpSpPr/>
            <p:nvPr/>
          </p:nvGrpSpPr>
          <p:grpSpPr>
            <a:xfrm>
              <a:off x="13072" y="3699"/>
              <a:ext cx="3401" cy="3401"/>
              <a:chOff x="14650" y="3699"/>
              <a:chExt cx="3401" cy="3401"/>
            </a:xfrm>
            <a:solidFill>
              <a:schemeClr val="accent5">
                <a:lumMod val="20000"/>
                <a:lumOff val="80000"/>
              </a:schemeClr>
            </a:solidFill>
          </p:grpSpPr>
          <p:sp>
            <p:nvSpPr>
              <p:cNvPr id="90" name="矩形 89"/>
              <p:cNvSpPr/>
              <p:nvPr/>
            </p:nvSpPr>
            <p:spPr>
              <a:xfrm>
                <a:off x="1465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5217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5784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6351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6918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7485" y="369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465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521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5784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6351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6918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7485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465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521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5784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6351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6918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7485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465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521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5784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6351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6918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7485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4650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5217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5784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6351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6918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7485" y="5967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4650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5217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5784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6351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6918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7485" y="6534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184" name="组合 183"/>
          <p:cNvGrpSpPr/>
          <p:nvPr/>
        </p:nvGrpSpPr>
        <p:grpSpPr>
          <a:xfrm>
            <a:off x="969645" y="1628775"/>
            <a:ext cx="9850120" cy="3599180"/>
            <a:chOff x="1527" y="2565"/>
            <a:chExt cx="15512" cy="5668"/>
          </a:xfrm>
        </p:grpSpPr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182" name="组合 181"/>
            <p:cNvGrpSpPr/>
            <p:nvPr/>
          </p:nvGrpSpPr>
          <p:grpSpPr>
            <a:xfrm>
              <a:off x="1527" y="2565"/>
              <a:ext cx="5669" cy="5669"/>
              <a:chOff x="1527" y="2565"/>
              <a:chExt cx="5669" cy="5669"/>
            </a:xfrm>
          </p:grpSpPr>
          <p:sp>
            <p:nvSpPr>
              <p:cNvPr id="3" name="矩形 2"/>
              <p:cNvSpPr/>
              <p:nvPr/>
            </p:nvSpPr>
            <p:spPr>
              <a:xfrm>
                <a:off x="2094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2661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322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379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436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492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549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606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094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2661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322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379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436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492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549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606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2094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2661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322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379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436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492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49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606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2094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2661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322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379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436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492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549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606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2094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2661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322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379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436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492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549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606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2094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2661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22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379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436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492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49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606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2094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2661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322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79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436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492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549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606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2094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2661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322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379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436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492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49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606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6630" y="3132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6630" y="3699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2" name="矩形 81"/>
              <p:cNvSpPr/>
              <p:nvPr/>
            </p:nvSpPr>
            <p:spPr>
              <a:xfrm>
                <a:off x="6630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3" name="矩形 82"/>
              <p:cNvSpPr/>
              <p:nvPr/>
            </p:nvSpPr>
            <p:spPr>
              <a:xfrm>
                <a:off x="6630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4" name="矩形 83"/>
              <p:cNvSpPr/>
              <p:nvPr/>
            </p:nvSpPr>
            <p:spPr>
              <a:xfrm>
                <a:off x="6630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5" name="矩形 84"/>
              <p:cNvSpPr/>
              <p:nvPr/>
            </p:nvSpPr>
            <p:spPr>
              <a:xfrm>
                <a:off x="6630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6" name="矩形 85"/>
              <p:cNvSpPr/>
              <p:nvPr/>
            </p:nvSpPr>
            <p:spPr>
              <a:xfrm>
                <a:off x="6630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7" name="矩形 86"/>
              <p:cNvSpPr/>
              <p:nvPr/>
            </p:nvSpPr>
            <p:spPr>
              <a:xfrm>
                <a:off x="6630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8" name="矩形 87"/>
              <p:cNvSpPr/>
              <p:nvPr/>
            </p:nvSpPr>
            <p:spPr>
              <a:xfrm>
                <a:off x="1527" y="3132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9" name="矩形 88"/>
              <p:cNvSpPr/>
              <p:nvPr/>
            </p:nvSpPr>
            <p:spPr>
              <a:xfrm>
                <a:off x="1527" y="3699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6" name="矩形 95"/>
              <p:cNvSpPr/>
              <p:nvPr/>
            </p:nvSpPr>
            <p:spPr>
              <a:xfrm>
                <a:off x="1527" y="4266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7" name="矩形 96"/>
              <p:cNvSpPr/>
              <p:nvPr/>
            </p:nvSpPr>
            <p:spPr>
              <a:xfrm>
                <a:off x="1527" y="4833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4" name="矩形 103"/>
              <p:cNvSpPr/>
              <p:nvPr/>
            </p:nvSpPr>
            <p:spPr>
              <a:xfrm>
                <a:off x="1527" y="5400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1527" y="5967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1527" y="6534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1527" y="7101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2094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1" name="矩形 120"/>
              <p:cNvSpPr/>
              <p:nvPr/>
            </p:nvSpPr>
            <p:spPr>
              <a:xfrm>
                <a:off x="2661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8" name="矩形 127"/>
              <p:cNvSpPr/>
              <p:nvPr/>
            </p:nvSpPr>
            <p:spPr>
              <a:xfrm>
                <a:off x="3228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9" name="矩形 128"/>
              <p:cNvSpPr/>
              <p:nvPr/>
            </p:nvSpPr>
            <p:spPr>
              <a:xfrm>
                <a:off x="3795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6" name="矩形 135"/>
              <p:cNvSpPr/>
              <p:nvPr/>
            </p:nvSpPr>
            <p:spPr>
              <a:xfrm>
                <a:off x="4362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7" name="矩形 136"/>
              <p:cNvSpPr/>
              <p:nvPr/>
            </p:nvSpPr>
            <p:spPr>
              <a:xfrm>
                <a:off x="4929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8" name="矩形 137"/>
              <p:cNvSpPr/>
              <p:nvPr/>
            </p:nvSpPr>
            <p:spPr>
              <a:xfrm>
                <a:off x="5496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9" name="矩形 138"/>
              <p:cNvSpPr/>
              <p:nvPr/>
            </p:nvSpPr>
            <p:spPr>
              <a:xfrm>
                <a:off x="6063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0" name="矩形 139"/>
              <p:cNvSpPr/>
              <p:nvPr/>
            </p:nvSpPr>
            <p:spPr>
              <a:xfrm>
                <a:off x="2094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1" name="矩形 140"/>
              <p:cNvSpPr/>
              <p:nvPr/>
            </p:nvSpPr>
            <p:spPr>
              <a:xfrm>
                <a:off x="2661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2" name="矩形 141"/>
              <p:cNvSpPr/>
              <p:nvPr/>
            </p:nvSpPr>
            <p:spPr>
              <a:xfrm>
                <a:off x="3228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3" name="矩形 142"/>
              <p:cNvSpPr/>
              <p:nvPr/>
            </p:nvSpPr>
            <p:spPr>
              <a:xfrm>
                <a:off x="3795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4" name="矩形 143"/>
              <p:cNvSpPr/>
              <p:nvPr/>
            </p:nvSpPr>
            <p:spPr>
              <a:xfrm>
                <a:off x="4362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6" name="矩形 145"/>
              <p:cNvSpPr/>
              <p:nvPr/>
            </p:nvSpPr>
            <p:spPr>
              <a:xfrm>
                <a:off x="4929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7" name="矩形 146"/>
              <p:cNvSpPr/>
              <p:nvPr/>
            </p:nvSpPr>
            <p:spPr>
              <a:xfrm>
                <a:off x="5496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8" name="矩形 147"/>
              <p:cNvSpPr/>
              <p:nvPr/>
            </p:nvSpPr>
            <p:spPr>
              <a:xfrm>
                <a:off x="6063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9" name="矩形 148"/>
              <p:cNvSpPr/>
              <p:nvPr/>
            </p:nvSpPr>
            <p:spPr>
              <a:xfrm>
                <a:off x="6630" y="2565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0" name="矩形 149"/>
              <p:cNvSpPr/>
              <p:nvPr/>
            </p:nvSpPr>
            <p:spPr>
              <a:xfrm>
                <a:off x="1527" y="2565"/>
                <a:ext cx="567" cy="56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1" name="矩形 150"/>
              <p:cNvSpPr/>
              <p:nvPr/>
            </p:nvSpPr>
            <p:spPr>
              <a:xfrm>
                <a:off x="1527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2" name="矩形 151"/>
              <p:cNvSpPr/>
              <p:nvPr/>
            </p:nvSpPr>
            <p:spPr>
              <a:xfrm>
                <a:off x="6630" y="7668"/>
                <a:ext cx="567" cy="5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181" name="组合 180"/>
            <p:cNvGrpSpPr/>
            <p:nvPr/>
          </p:nvGrpSpPr>
          <p:grpSpPr>
            <a:xfrm>
              <a:off x="12505" y="3132"/>
              <a:ext cx="4535" cy="4535"/>
              <a:chOff x="12505" y="3132"/>
              <a:chExt cx="4535" cy="4535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3" name="矩形 92"/>
              <p:cNvSpPr/>
              <p:nvPr/>
            </p:nvSpPr>
            <p:spPr>
              <a:xfrm>
                <a:off x="14773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4" name="矩形 93"/>
              <p:cNvSpPr/>
              <p:nvPr/>
            </p:nvSpPr>
            <p:spPr>
              <a:xfrm>
                <a:off x="15340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5" name="矩形 94"/>
              <p:cNvSpPr/>
              <p:nvPr/>
            </p:nvSpPr>
            <p:spPr>
              <a:xfrm>
                <a:off x="15907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3" name="矩形 102"/>
              <p:cNvSpPr/>
              <p:nvPr/>
            </p:nvSpPr>
            <p:spPr>
              <a:xfrm>
                <a:off x="15907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15907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4" name="矩形 113"/>
              <p:cNvSpPr/>
              <p:nvPr/>
            </p:nvSpPr>
            <p:spPr>
              <a:xfrm>
                <a:off x="13072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15907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2" name="矩形 121"/>
              <p:cNvSpPr/>
              <p:nvPr/>
            </p:nvSpPr>
            <p:spPr>
              <a:xfrm>
                <a:off x="13072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7" name="矩形 126"/>
              <p:cNvSpPr/>
              <p:nvPr/>
            </p:nvSpPr>
            <p:spPr>
              <a:xfrm>
                <a:off x="15907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0" name="矩形 129"/>
              <p:cNvSpPr/>
              <p:nvPr/>
            </p:nvSpPr>
            <p:spPr>
              <a:xfrm>
                <a:off x="13072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1" name="矩形 130"/>
              <p:cNvSpPr/>
              <p:nvPr/>
            </p:nvSpPr>
            <p:spPr>
              <a:xfrm>
                <a:off x="13639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2" name="矩形 131"/>
              <p:cNvSpPr/>
              <p:nvPr/>
            </p:nvSpPr>
            <p:spPr>
              <a:xfrm>
                <a:off x="14206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3" name="矩形 132"/>
              <p:cNvSpPr/>
              <p:nvPr/>
            </p:nvSpPr>
            <p:spPr>
              <a:xfrm>
                <a:off x="14773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4" name="矩形 133"/>
              <p:cNvSpPr/>
              <p:nvPr/>
            </p:nvSpPr>
            <p:spPr>
              <a:xfrm>
                <a:off x="15340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35" name="矩形 134"/>
              <p:cNvSpPr/>
              <p:nvPr/>
            </p:nvSpPr>
            <p:spPr>
              <a:xfrm>
                <a:off x="15907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3" name="矩形 152"/>
              <p:cNvSpPr/>
              <p:nvPr/>
            </p:nvSpPr>
            <p:spPr>
              <a:xfrm>
                <a:off x="12505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4" name="矩形 153"/>
              <p:cNvSpPr/>
              <p:nvPr/>
            </p:nvSpPr>
            <p:spPr>
              <a:xfrm>
                <a:off x="12505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5" name="矩形 154"/>
              <p:cNvSpPr/>
              <p:nvPr/>
            </p:nvSpPr>
            <p:spPr>
              <a:xfrm>
                <a:off x="12505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6" name="矩形 155"/>
              <p:cNvSpPr/>
              <p:nvPr/>
            </p:nvSpPr>
            <p:spPr>
              <a:xfrm>
                <a:off x="12505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7" name="矩形 156"/>
              <p:cNvSpPr/>
              <p:nvPr/>
            </p:nvSpPr>
            <p:spPr>
              <a:xfrm>
                <a:off x="12505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8" name="矩形 157"/>
              <p:cNvSpPr/>
              <p:nvPr/>
            </p:nvSpPr>
            <p:spPr>
              <a:xfrm>
                <a:off x="12505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59" name="矩形 158"/>
              <p:cNvSpPr/>
              <p:nvPr/>
            </p:nvSpPr>
            <p:spPr>
              <a:xfrm>
                <a:off x="16474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0" name="矩形 159"/>
              <p:cNvSpPr/>
              <p:nvPr/>
            </p:nvSpPr>
            <p:spPr>
              <a:xfrm>
                <a:off x="16474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1" name="矩形 160"/>
              <p:cNvSpPr/>
              <p:nvPr/>
            </p:nvSpPr>
            <p:spPr>
              <a:xfrm>
                <a:off x="16474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2" name="矩形 161"/>
              <p:cNvSpPr/>
              <p:nvPr/>
            </p:nvSpPr>
            <p:spPr>
              <a:xfrm>
                <a:off x="16474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3" name="矩形 162"/>
              <p:cNvSpPr/>
              <p:nvPr/>
            </p:nvSpPr>
            <p:spPr>
              <a:xfrm>
                <a:off x="16474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4" name="矩形 163"/>
              <p:cNvSpPr/>
              <p:nvPr/>
            </p:nvSpPr>
            <p:spPr>
              <a:xfrm>
                <a:off x="16474" y="6534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5" name="矩形 164"/>
              <p:cNvSpPr/>
              <p:nvPr/>
            </p:nvSpPr>
            <p:spPr>
              <a:xfrm>
                <a:off x="13072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6" name="矩形 165"/>
              <p:cNvSpPr/>
              <p:nvPr/>
            </p:nvSpPr>
            <p:spPr>
              <a:xfrm>
                <a:off x="13639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7" name="矩形 166"/>
              <p:cNvSpPr/>
              <p:nvPr/>
            </p:nvSpPr>
            <p:spPr>
              <a:xfrm>
                <a:off x="14206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8" name="矩形 167"/>
              <p:cNvSpPr/>
              <p:nvPr/>
            </p:nvSpPr>
            <p:spPr>
              <a:xfrm>
                <a:off x="14773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69" name="矩形 168"/>
              <p:cNvSpPr/>
              <p:nvPr/>
            </p:nvSpPr>
            <p:spPr>
              <a:xfrm>
                <a:off x="15340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0" name="矩形 169"/>
              <p:cNvSpPr/>
              <p:nvPr/>
            </p:nvSpPr>
            <p:spPr>
              <a:xfrm>
                <a:off x="15907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1" name="矩形 170"/>
              <p:cNvSpPr/>
              <p:nvPr/>
            </p:nvSpPr>
            <p:spPr>
              <a:xfrm>
                <a:off x="12505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2" name="矩形 171"/>
              <p:cNvSpPr/>
              <p:nvPr/>
            </p:nvSpPr>
            <p:spPr>
              <a:xfrm>
                <a:off x="16474" y="7101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3" name="矩形 172"/>
              <p:cNvSpPr/>
              <p:nvPr/>
            </p:nvSpPr>
            <p:spPr>
              <a:xfrm>
                <a:off x="13072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4" name="矩形 173"/>
              <p:cNvSpPr/>
              <p:nvPr/>
            </p:nvSpPr>
            <p:spPr>
              <a:xfrm>
                <a:off x="13639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5" name="矩形 174"/>
              <p:cNvSpPr/>
              <p:nvPr/>
            </p:nvSpPr>
            <p:spPr>
              <a:xfrm>
                <a:off x="14206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6" name="矩形 175"/>
              <p:cNvSpPr/>
              <p:nvPr/>
            </p:nvSpPr>
            <p:spPr>
              <a:xfrm>
                <a:off x="14773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7" name="矩形 176"/>
              <p:cNvSpPr/>
              <p:nvPr/>
            </p:nvSpPr>
            <p:spPr>
              <a:xfrm>
                <a:off x="15340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8" name="矩形 177"/>
              <p:cNvSpPr/>
              <p:nvPr/>
            </p:nvSpPr>
            <p:spPr>
              <a:xfrm>
                <a:off x="15907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79" name="矩形 178"/>
              <p:cNvSpPr/>
              <p:nvPr/>
            </p:nvSpPr>
            <p:spPr>
              <a:xfrm>
                <a:off x="12505" y="3132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80" name="矩形 179"/>
              <p:cNvSpPr/>
              <p:nvPr/>
            </p:nvSpPr>
            <p:spPr>
              <a:xfrm>
                <a:off x="16474" y="3132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padding=1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636000" cy="2880360"/>
            <a:chOff x="2094" y="3132"/>
            <a:chExt cx="13600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en-US" altLang="zh-CN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  <a:sym typeface="+mn-ea"/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994" y="4550"/>
              <a:ext cx="1700" cy="1700"/>
              <a:chOff x="13072" y="3699"/>
              <a:chExt cx="1700" cy="1700"/>
            </a:xfrm>
          </p:grpSpPr>
          <p:sp>
            <p:nvSpPr>
              <p:cNvPr id="90" name="矩形 89"/>
              <p:cNvSpPr/>
              <p:nvPr/>
            </p:nvSpPr>
            <p:spPr>
              <a:xfrm>
                <a:off x="13072" y="3699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1" name="矩形 90"/>
              <p:cNvSpPr/>
              <p:nvPr/>
            </p:nvSpPr>
            <p:spPr>
              <a:xfrm>
                <a:off x="13639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2" name="矩形 91"/>
              <p:cNvSpPr/>
              <p:nvPr/>
            </p:nvSpPr>
            <p:spPr>
              <a:xfrm>
                <a:off x="14206" y="3699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8" name="矩形 97"/>
              <p:cNvSpPr/>
              <p:nvPr/>
            </p:nvSpPr>
            <p:spPr>
              <a:xfrm>
                <a:off x="13072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6" name="矩形 105"/>
              <p:cNvSpPr/>
              <p:nvPr/>
            </p:nvSpPr>
            <p:spPr>
              <a:xfrm>
                <a:off x="13072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stride=2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81" name="组合 80"/>
          <p:cNvGrpSpPr/>
          <p:nvPr/>
        </p:nvGrpSpPr>
        <p:grpSpPr>
          <a:xfrm>
            <a:off x="1329690" y="1988820"/>
            <a:ext cx="8769985" cy="2880360"/>
            <a:chOff x="2094" y="3132"/>
            <a:chExt cx="13811" cy="4536"/>
          </a:xfrm>
        </p:grpSpPr>
        <p:grpSp>
          <p:nvGrpSpPr>
            <p:cNvPr id="76" name="组合 75"/>
            <p:cNvGrpSpPr/>
            <p:nvPr/>
          </p:nvGrpSpPr>
          <p:grpSpPr>
            <a:xfrm>
              <a:off x="2094" y="3132"/>
              <a:ext cx="4535" cy="4535"/>
              <a:chOff x="3234" y="2771"/>
              <a:chExt cx="4535" cy="4535"/>
            </a:xfrm>
            <a:solidFill>
              <a:schemeClr val="accent6">
                <a:lumMod val="20000"/>
                <a:lumOff val="80000"/>
              </a:schemeClr>
            </a:solidFill>
          </p:grpSpPr>
          <p:sp>
            <p:nvSpPr>
              <p:cNvPr id="3" name="矩形 2"/>
              <p:cNvSpPr/>
              <p:nvPr/>
            </p:nvSpPr>
            <p:spPr>
              <a:xfrm>
                <a:off x="3234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801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" name="矩形 4"/>
              <p:cNvSpPr/>
              <p:nvPr/>
            </p:nvSpPr>
            <p:spPr>
              <a:xfrm>
                <a:off x="4368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4935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502" y="277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069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636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203" y="2771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234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801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368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4935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502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069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636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203" y="3338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234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801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368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4935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502" y="3905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069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636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203" y="3905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234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801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368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4935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502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069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636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203" y="4472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234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801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368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4935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502" y="503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069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636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203" y="5039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234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801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368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4935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502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069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zh-CN" altLang="en-US">
                    <a:solidFill>
                      <a:schemeClr val="accent6">
                        <a:lumMod val="50000"/>
                      </a:schemeClr>
                    </a:solidFill>
                  </a:rPr>
                  <a:t>×</a:t>
                </a:r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636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203" y="560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234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801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368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4935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502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069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636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203" y="617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234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801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368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4935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502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069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636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203" y="674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77" name="组合 76"/>
            <p:cNvGrpSpPr/>
            <p:nvPr/>
          </p:nvGrpSpPr>
          <p:grpSpPr>
            <a:xfrm>
              <a:off x="8991" y="4550"/>
              <a:ext cx="1700" cy="1700"/>
              <a:chOff x="11533" y="4266"/>
              <a:chExt cx="1700" cy="1700"/>
            </a:xfrm>
            <a:solidFill>
              <a:schemeClr val="accent4">
                <a:lumMod val="60000"/>
                <a:lumOff val="40000"/>
              </a:schemeClr>
            </a:solidFill>
          </p:grpSpPr>
          <p:sp>
            <p:nvSpPr>
              <p:cNvPr id="67" name="矩形 66"/>
              <p:cNvSpPr/>
              <p:nvPr/>
            </p:nvSpPr>
            <p:spPr>
              <a:xfrm>
                <a:off x="11533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8" name="矩形 67"/>
              <p:cNvSpPr/>
              <p:nvPr/>
            </p:nvSpPr>
            <p:spPr>
              <a:xfrm>
                <a:off x="12100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69" name="矩形 68"/>
              <p:cNvSpPr/>
              <p:nvPr/>
            </p:nvSpPr>
            <p:spPr>
              <a:xfrm>
                <a:off x="12667" y="4266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0" name="矩形 69"/>
              <p:cNvSpPr/>
              <p:nvPr/>
            </p:nvSpPr>
            <p:spPr>
              <a:xfrm>
                <a:off x="11533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1" name="矩形 70"/>
              <p:cNvSpPr/>
              <p:nvPr/>
            </p:nvSpPr>
            <p:spPr>
              <a:xfrm>
                <a:off x="12100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12667" y="4833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11533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12100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12667" y="5400"/>
                <a:ext cx="567" cy="567"/>
              </a:xfrm>
              <a:prstGeom prst="rect">
                <a:avLst/>
              </a:prstGeom>
              <a:grpFill/>
              <a:ln w="19050"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78" name="文本框 77"/>
            <p:cNvSpPr txBox="1"/>
            <p:nvPr/>
          </p:nvSpPr>
          <p:spPr>
            <a:xfrm>
              <a:off x="7267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*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sp>
          <p:nvSpPr>
            <p:cNvPr id="79" name="文本框 78"/>
            <p:cNvSpPr txBox="1"/>
            <p:nvPr/>
          </p:nvSpPr>
          <p:spPr>
            <a:xfrm>
              <a:off x="11192" y="5104"/>
              <a:ext cx="136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=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  <p:grpSp>
          <p:nvGrpSpPr>
            <p:cNvPr id="80" name="组合 79"/>
            <p:cNvGrpSpPr/>
            <p:nvPr/>
          </p:nvGrpSpPr>
          <p:grpSpPr>
            <a:xfrm>
              <a:off x="13639" y="4266"/>
              <a:ext cx="2267" cy="2267"/>
              <a:chOff x="13639" y="4266"/>
              <a:chExt cx="2267" cy="2267"/>
            </a:xfrm>
          </p:grpSpPr>
          <p:sp>
            <p:nvSpPr>
              <p:cNvPr id="99" name="矩形 98"/>
              <p:cNvSpPr/>
              <p:nvPr/>
            </p:nvSpPr>
            <p:spPr>
              <a:xfrm>
                <a:off x="13639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0" name="矩形 99"/>
              <p:cNvSpPr/>
              <p:nvPr/>
            </p:nvSpPr>
            <p:spPr>
              <a:xfrm>
                <a:off x="14206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477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534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3639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4206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477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534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3639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4206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477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534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3639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4206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477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534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</p:grpSp>
        <p:sp>
          <p:nvSpPr>
            <p:cNvPr id="183" name="文本框 182"/>
            <p:cNvSpPr txBox="1"/>
            <p:nvPr/>
          </p:nvSpPr>
          <p:spPr>
            <a:xfrm>
              <a:off x="7871" y="7088"/>
              <a:ext cx="394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ctr"/>
              <a:r>
                <a:rPr lang="en-US" altLang="zh-CN">
                  <a:solidFill>
                    <a:schemeClr val="bg1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rPr>
                <a:t>dilation=2</a:t>
              </a:r>
              <a:endParaRPr lang="en-US" altLang="zh-CN">
                <a:solidFill>
                  <a:schemeClr val="bg1">
                    <a:lumMod val="50000"/>
                  </a:schemeClr>
                </a:solidFill>
                <a:latin typeface="Futura Book" panose="020B0500000000000000" charset="0"/>
                <a:cs typeface="Futura Book" panose="020B0500000000000000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204136AD-D6DE-4448-99FA-8F5990D7F62E}" type="slidenum">
              <a:rPr kumimoji="1" lang="zh-CN" altLang="en-US" smtClean="0"/>
            </a:fld>
            <a:endParaRPr kumimoji="1" lang="zh-CN" altLang="en-US"/>
          </a:p>
        </p:txBody>
      </p:sp>
      <p:grpSp>
        <p:nvGrpSpPr>
          <p:cNvPr id="69" name="组合 68"/>
          <p:cNvGrpSpPr/>
          <p:nvPr/>
        </p:nvGrpSpPr>
        <p:grpSpPr>
          <a:xfrm>
            <a:off x="2132330" y="1988820"/>
            <a:ext cx="7093585" cy="2879090"/>
            <a:chOff x="3358" y="3132"/>
            <a:chExt cx="11171" cy="4534"/>
          </a:xfrm>
        </p:grpSpPr>
        <p:cxnSp>
          <p:nvCxnSpPr>
            <p:cNvPr id="81" name="直接箭头连接符 80"/>
            <p:cNvCxnSpPr/>
            <p:nvPr/>
          </p:nvCxnSpPr>
          <p:spPr>
            <a:xfrm>
              <a:off x="8506" y="5400"/>
              <a:ext cx="3159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grpSp>
          <p:nvGrpSpPr>
            <p:cNvPr id="67" name="组合 66"/>
            <p:cNvGrpSpPr/>
            <p:nvPr/>
          </p:nvGrpSpPr>
          <p:grpSpPr>
            <a:xfrm>
              <a:off x="3358" y="3132"/>
              <a:ext cx="4535" cy="4535"/>
              <a:chOff x="3358" y="3132"/>
              <a:chExt cx="4535" cy="4535"/>
            </a:xfrm>
          </p:grpSpPr>
          <p:sp>
            <p:nvSpPr>
              <p:cNvPr id="5" name="矩形 4"/>
              <p:cNvSpPr/>
              <p:nvPr/>
            </p:nvSpPr>
            <p:spPr>
              <a:xfrm>
                <a:off x="4492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" name="矩形 5"/>
              <p:cNvSpPr/>
              <p:nvPr/>
            </p:nvSpPr>
            <p:spPr>
              <a:xfrm>
                <a:off x="5059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7" name="矩形 6"/>
              <p:cNvSpPr/>
              <p:nvPr/>
            </p:nvSpPr>
            <p:spPr>
              <a:xfrm>
                <a:off x="5626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6193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9" name="矩形 8"/>
              <p:cNvSpPr/>
              <p:nvPr/>
            </p:nvSpPr>
            <p:spPr>
              <a:xfrm>
                <a:off x="6760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0" name="矩形 9"/>
              <p:cNvSpPr/>
              <p:nvPr/>
            </p:nvSpPr>
            <p:spPr>
              <a:xfrm>
                <a:off x="7327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4492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4" name="矩形 13"/>
              <p:cNvSpPr/>
              <p:nvPr/>
            </p:nvSpPr>
            <p:spPr>
              <a:xfrm>
                <a:off x="5059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5626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6" name="矩形 15"/>
              <p:cNvSpPr/>
              <p:nvPr/>
            </p:nvSpPr>
            <p:spPr>
              <a:xfrm>
                <a:off x="6193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6760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7327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358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3925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4492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5059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5626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4" name="矩形 23"/>
              <p:cNvSpPr/>
              <p:nvPr/>
            </p:nvSpPr>
            <p:spPr>
              <a:xfrm>
                <a:off x="6193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6760" y="4266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7327" y="4266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3358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8" name="矩形 27"/>
              <p:cNvSpPr/>
              <p:nvPr/>
            </p:nvSpPr>
            <p:spPr>
              <a:xfrm>
                <a:off x="3925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29" name="矩形 28"/>
              <p:cNvSpPr/>
              <p:nvPr/>
            </p:nvSpPr>
            <p:spPr>
              <a:xfrm>
                <a:off x="4492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0" name="矩形 29"/>
              <p:cNvSpPr/>
              <p:nvPr/>
            </p:nvSpPr>
            <p:spPr>
              <a:xfrm>
                <a:off x="5059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5626" y="4833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6193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3" name="矩形 32"/>
              <p:cNvSpPr/>
              <p:nvPr/>
            </p:nvSpPr>
            <p:spPr>
              <a:xfrm>
                <a:off x="6760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7327" y="4833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3358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925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492" y="5400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8" name="矩形 37"/>
              <p:cNvSpPr/>
              <p:nvPr/>
            </p:nvSpPr>
            <p:spPr>
              <a:xfrm>
                <a:off x="5059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9" name="矩形 38"/>
              <p:cNvSpPr/>
              <p:nvPr/>
            </p:nvSpPr>
            <p:spPr>
              <a:xfrm>
                <a:off x="5626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0" name="矩形 39"/>
              <p:cNvSpPr/>
              <p:nvPr/>
            </p:nvSpPr>
            <p:spPr>
              <a:xfrm>
                <a:off x="6193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1" name="矩形 40"/>
              <p:cNvSpPr/>
              <p:nvPr/>
            </p:nvSpPr>
            <p:spPr>
              <a:xfrm>
                <a:off x="6760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7327" y="5400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3358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4" name="矩形 43"/>
              <p:cNvSpPr/>
              <p:nvPr/>
            </p:nvSpPr>
            <p:spPr>
              <a:xfrm>
                <a:off x="3925" y="5967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4492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6" name="矩形 45"/>
              <p:cNvSpPr/>
              <p:nvPr/>
            </p:nvSpPr>
            <p:spPr>
              <a:xfrm>
                <a:off x="5059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7" name="矩形 46"/>
              <p:cNvSpPr/>
              <p:nvPr/>
            </p:nvSpPr>
            <p:spPr>
              <a:xfrm>
                <a:off x="5626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6193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6760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0" name="矩形 49"/>
              <p:cNvSpPr/>
              <p:nvPr/>
            </p:nvSpPr>
            <p:spPr>
              <a:xfrm>
                <a:off x="7327" y="5967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358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2" name="矩形 51"/>
              <p:cNvSpPr/>
              <p:nvPr/>
            </p:nvSpPr>
            <p:spPr>
              <a:xfrm>
                <a:off x="3925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3" name="矩形 52"/>
              <p:cNvSpPr/>
              <p:nvPr/>
            </p:nvSpPr>
            <p:spPr>
              <a:xfrm>
                <a:off x="4492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9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626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6" name="矩形 55"/>
              <p:cNvSpPr/>
              <p:nvPr/>
            </p:nvSpPr>
            <p:spPr>
              <a:xfrm>
                <a:off x="6193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7" name="矩形 56"/>
              <p:cNvSpPr/>
              <p:nvPr/>
            </p:nvSpPr>
            <p:spPr>
              <a:xfrm>
                <a:off x="6760" y="6534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8" name="矩形 57"/>
              <p:cNvSpPr/>
              <p:nvPr/>
            </p:nvSpPr>
            <p:spPr>
              <a:xfrm>
                <a:off x="7327" y="6534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3358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3925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4492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2" name="矩形 61"/>
              <p:cNvSpPr/>
              <p:nvPr/>
            </p:nvSpPr>
            <p:spPr>
              <a:xfrm>
                <a:off x="5059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3" name="矩形 62"/>
              <p:cNvSpPr/>
              <p:nvPr/>
            </p:nvSpPr>
            <p:spPr>
              <a:xfrm>
                <a:off x="5626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4" name="矩形 63"/>
              <p:cNvSpPr/>
              <p:nvPr/>
            </p:nvSpPr>
            <p:spPr>
              <a:xfrm>
                <a:off x="6193" y="7101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6760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7327" y="7101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6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3" name="矩形 2"/>
              <p:cNvSpPr/>
              <p:nvPr/>
            </p:nvSpPr>
            <p:spPr>
              <a:xfrm>
                <a:off x="3358" y="3132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4" name="矩形 3"/>
              <p:cNvSpPr/>
              <p:nvPr/>
            </p:nvSpPr>
            <p:spPr>
              <a:xfrm>
                <a:off x="3925" y="3132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3358" y="3699"/>
                <a:ext cx="567" cy="56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3925" y="3699"/>
                <a:ext cx="567" cy="56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>
                  <a:solidFill>
                    <a:schemeClr val="accent6">
                      <a:lumMod val="50000"/>
                    </a:schemeClr>
                  </a:solidFill>
                </a:endParaRPr>
              </a:p>
            </p:txBody>
          </p:sp>
        </p:grpSp>
        <p:grpSp>
          <p:nvGrpSpPr>
            <p:cNvPr id="68" name="组合 67"/>
            <p:cNvGrpSpPr/>
            <p:nvPr/>
          </p:nvGrpSpPr>
          <p:grpSpPr>
            <a:xfrm>
              <a:off x="12263" y="4266"/>
              <a:ext cx="2267" cy="2267"/>
              <a:chOff x="12263" y="4266"/>
              <a:chExt cx="2267" cy="2267"/>
            </a:xfrm>
          </p:grpSpPr>
          <p:sp>
            <p:nvSpPr>
              <p:cNvPr id="100" name="矩形 99"/>
              <p:cNvSpPr/>
              <p:nvPr/>
            </p:nvSpPr>
            <p:spPr>
              <a:xfrm>
                <a:off x="12830" y="4266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1" name="矩形 100"/>
              <p:cNvSpPr/>
              <p:nvPr/>
            </p:nvSpPr>
            <p:spPr>
              <a:xfrm>
                <a:off x="13397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2" name="矩形 101"/>
              <p:cNvSpPr/>
              <p:nvPr/>
            </p:nvSpPr>
            <p:spPr>
              <a:xfrm>
                <a:off x="13964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7" name="矩形 106"/>
              <p:cNvSpPr/>
              <p:nvPr/>
            </p:nvSpPr>
            <p:spPr>
              <a:xfrm>
                <a:off x="12263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8" name="矩形 107"/>
              <p:cNvSpPr/>
              <p:nvPr/>
            </p:nvSpPr>
            <p:spPr>
              <a:xfrm>
                <a:off x="12830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09" name="矩形 108"/>
              <p:cNvSpPr/>
              <p:nvPr/>
            </p:nvSpPr>
            <p:spPr>
              <a:xfrm>
                <a:off x="13397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0" name="矩形 109"/>
              <p:cNvSpPr/>
              <p:nvPr/>
            </p:nvSpPr>
            <p:spPr>
              <a:xfrm>
                <a:off x="13964" y="4833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12263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4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12830" y="5400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7" name="矩形 116"/>
              <p:cNvSpPr/>
              <p:nvPr/>
            </p:nvSpPr>
            <p:spPr>
              <a:xfrm>
                <a:off x="13397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13964" y="5400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3" name="矩形 122"/>
              <p:cNvSpPr/>
              <p:nvPr/>
            </p:nvSpPr>
            <p:spPr>
              <a:xfrm>
                <a:off x="12263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1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4" name="矩形 123"/>
              <p:cNvSpPr/>
              <p:nvPr/>
            </p:nvSpPr>
            <p:spPr>
              <a:xfrm>
                <a:off x="12830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5" name="矩形 124"/>
              <p:cNvSpPr/>
              <p:nvPr/>
            </p:nvSpPr>
            <p:spPr>
              <a:xfrm>
                <a:off x="13397" y="5967"/>
                <a:ext cx="567" cy="56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0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126" name="矩形 125"/>
              <p:cNvSpPr/>
              <p:nvPr/>
            </p:nvSpPr>
            <p:spPr>
              <a:xfrm>
                <a:off x="13964" y="5967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5">
                    <a:lumMod val="50000"/>
                  </a:schemeClr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3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  <p:sp>
            <p:nvSpPr>
              <p:cNvPr id="99" name="矩形 98"/>
              <p:cNvSpPr/>
              <p:nvPr/>
            </p:nvSpPr>
            <p:spPr>
              <a:xfrm>
                <a:off x="12263" y="4266"/>
                <a:ext cx="567" cy="567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>
                    <a:solidFill>
                      <a:schemeClr val="accent5">
                        <a:lumMod val="50000"/>
                      </a:schemeClr>
                    </a:solidFill>
                    <a:latin typeface="Futura Book" panose="020B0500000000000000" charset="0"/>
                    <a:cs typeface="Futura Book" panose="020B0500000000000000" charset="0"/>
                  </a:rPr>
                  <a:t>2</a:t>
                </a:r>
                <a:endParaRPr lang="en-US" altLang="zh-CN">
                  <a:solidFill>
                    <a:schemeClr val="accent5">
                      <a:lumMod val="50000"/>
                    </a:schemeClr>
                  </a:solidFill>
                  <a:latin typeface="Futura Book" panose="020B0500000000000000" charset="0"/>
                  <a:cs typeface="Futura Book" panose="020B0500000000000000" charset="0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commondata" val="eyJoZGlkIjoiNDEzOWI0ZjU2MmRjMjg5OTU0MGIwZjc4YTNiMmRjMTEifQ==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1053</Words>
  <Application>WPS 演示</Application>
  <PresentationFormat>宽屏</PresentationFormat>
  <Paragraphs>585</Paragraphs>
  <Slides>11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8" baseType="lpstr">
      <vt:lpstr>Arial</vt:lpstr>
      <vt:lpstr>宋体</vt:lpstr>
      <vt:lpstr>Wingdings</vt:lpstr>
      <vt:lpstr>Futura Bk</vt:lpstr>
      <vt:lpstr>Futura Book</vt:lpstr>
      <vt:lpstr>HarmonyOS Sans SC</vt:lpstr>
      <vt:lpstr>Futura-Bold</vt:lpstr>
      <vt:lpstr>Segoe Print</vt:lpstr>
      <vt:lpstr>Cambria Math</vt:lpstr>
      <vt:lpstr>DejaVu Math TeX Gyre</vt:lpstr>
      <vt:lpstr>Futura Medium</vt:lpstr>
      <vt:lpstr>等线</vt:lpstr>
      <vt:lpstr>微软雅黑</vt:lpstr>
      <vt:lpstr>Arial Unicode MS</vt:lpstr>
      <vt:lpstr>Calibri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事件相机与 脉冲神经网络</dc:title>
  <dc:creator>Microsoft Office User</dc:creator>
  <cp:lastModifiedBy>AmperiaWang</cp:lastModifiedBy>
  <cp:revision>36</cp:revision>
  <dcterms:created xsi:type="dcterms:W3CDTF">2024-02-08T18:02:00Z</dcterms:created>
  <dcterms:modified xsi:type="dcterms:W3CDTF">2024-02-13T14:26:28Z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AEF6DF56455BEA32B309C565C46C952F_43</vt:lpwstr>
  </property>
  <property fmtid="{D5CDD505-2E9C-101B-9397-08002B2CF9AE}" pid="3" name="KSOProductBuildVer">
    <vt:lpwstr>2052-12.1.0.16388</vt:lpwstr>
  </property>
</Properties>
</file>