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13"/>
  </p:notesMasterIdLst>
  <p:sldIdLst>
    <p:sldId id="298" r:id="rId4"/>
    <p:sldId id="369" r:id="rId5"/>
    <p:sldId id="300" r:id="rId6"/>
    <p:sldId id="372" r:id="rId7"/>
    <p:sldId id="374" r:id="rId8"/>
    <p:sldId id="375" r:id="rId9"/>
    <p:sldId id="377" r:id="rId10"/>
    <p:sldId id="376" r:id="rId11"/>
    <p:sldId id="332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51"/>
  </p:normalViewPr>
  <p:slideViewPr>
    <p:cSldViewPr snapToGrid="0" snapToObjects="1">
      <p:cViewPr>
        <p:scale>
          <a:sx n="118" d="100"/>
          <a:sy n="118" d="100"/>
        </p:scale>
        <p:origin x="40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0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C247A-D438-404F-8166-82B6FA750E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50A1-8335-B849-BF1E-9228ECE4E4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750A1-8335-B849-BF1E-9228ECE4E4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91284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 baseline="0">
                <a:solidFill>
                  <a:schemeClr val="accent6"/>
                </a:solidFill>
                <a:latin typeface="Futura-Bold" panose="020B0602020204020303" pitchFamily="34" charset="-79"/>
                <a:ea typeface="HarmonyOS Sans SC" panose="000005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53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857B-1A59-0246-A089-A89A12B14C9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3554198"/>
            <a:ext cx="10515600" cy="0"/>
          </a:xfrm>
          <a:prstGeom prst="line">
            <a:avLst/>
          </a:prstGeom>
          <a:ln w="5715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9CA2-5334-6349-97C9-E5ECA9A837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7FDD-3AA2-B841-800F-5F629DF8A02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719705" y="365125"/>
            <a:ext cx="0" cy="5811838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91284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 baseline="0">
                <a:solidFill>
                  <a:schemeClr val="accent6"/>
                </a:solidFill>
                <a:latin typeface="Futura-Bold" panose="020B0602020204020303" pitchFamily="34" charset="-79"/>
                <a:ea typeface="HarmonyOS Sans SC" panose="000005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53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857B-1A59-0246-A089-A89A12B14C9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3554198"/>
            <a:ext cx="10515600" cy="0"/>
          </a:xfrm>
          <a:prstGeom prst="line">
            <a:avLst/>
          </a:prstGeom>
          <a:ln w="5715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/>
            </a:lvl1pPr>
            <a:lvl2pPr marL="457200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lnSpc>
                <a:spcPct val="150000"/>
              </a:lnSpc>
              <a:buFontTx/>
              <a:buNone/>
              <a:defRPr sz="1400"/>
            </a:lvl3pPr>
            <a:lvl4pPr marL="1371600" indent="0">
              <a:lnSpc>
                <a:spcPct val="150000"/>
              </a:lnSpc>
              <a:buFontTx/>
              <a:buNone/>
              <a:defRPr sz="1200"/>
            </a:lvl4pPr>
            <a:lvl5pPr marL="1828800" indent="0">
              <a:lnSpc>
                <a:spcPct val="150000"/>
              </a:lnSpc>
              <a:buFontTx/>
              <a:buNone/>
              <a:defRPr sz="1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2E38-F90A-0745-B6D1-9C59900A216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291722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9C6C290E-795E-4E4C-A679-267A2693ECA6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5A44-D78E-5D42-BF93-FE60E14FC4B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1FB-6EAF-F746-9E15-FEF807B3B08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838200" y="1681163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27FF-0B11-294A-A11D-43D5799CADF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3433-8CE0-F74B-811D-186D40DFD1B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53B-7684-9640-B09B-6D2E33A249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/>
            </a:lvl1pPr>
            <a:lvl2pPr marL="457200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lnSpc>
                <a:spcPct val="150000"/>
              </a:lnSpc>
              <a:buFontTx/>
              <a:buNone/>
              <a:defRPr sz="1400"/>
            </a:lvl3pPr>
            <a:lvl4pPr marL="1371600" indent="0">
              <a:lnSpc>
                <a:spcPct val="150000"/>
              </a:lnSpc>
              <a:buFontTx/>
              <a:buNone/>
              <a:defRPr sz="1200"/>
            </a:lvl4pPr>
            <a:lvl5pPr marL="1828800" indent="0">
              <a:lnSpc>
                <a:spcPct val="150000"/>
              </a:lnSpc>
              <a:buFontTx/>
              <a:buNone/>
              <a:defRPr sz="1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2E38-F90A-0745-B6D1-9C59900A216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4E9E-9201-FC42-A07A-5EC114ED11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9CA2-5334-6349-97C9-E5ECA9A837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7FDD-3AA2-B841-800F-5F629DF8A02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719705" y="365125"/>
            <a:ext cx="0" cy="5811838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291722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9C6C290E-795E-4E4C-A679-267A2693ECA6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5A44-D78E-5D42-BF93-FE60E14FC4B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1FB-6EAF-F746-9E15-FEF807B3B08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838200" y="1681163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27FF-0B11-294A-A11D-43D5799CADF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3433-8CE0-F74B-811D-186D40DFD1B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53B-7684-9640-B09B-6D2E33A249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4E9E-9201-FC42-A07A-5EC114ED11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61904"/>
            <a:ext cx="12192000" cy="596096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5527613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1457709" y="-2021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lang="zh-CN" altLang="en-US" sz="1200" kern="1200" baseline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fld id="{5BA2F88B-5256-9242-82F0-EBE92CEC5D4A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lang="zh-CN" altLang="en-US" sz="1200" kern="1200" baseline="0" dirty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61904"/>
            <a:ext cx="12192000" cy="596096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5527613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1457709" y="-2021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lang="zh-CN" altLang="en-US" sz="1200" kern="1200" baseline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fld id="{5BA2F88B-5256-9242-82F0-EBE92CEC5D4A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lang="zh-CN" altLang="en-US" sz="1200" kern="1200" baseline="0" dirty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4.png"/><Relationship Id="rId58" Type="http://schemas.openxmlformats.org/officeDocument/2006/relationships/slideLayout" Target="../slideLayouts/slideLayout2.xml"/><Relationship Id="rId57" Type="http://schemas.openxmlformats.org/officeDocument/2006/relationships/tags" Target="../tags/tag44.xml"/><Relationship Id="rId56" Type="http://schemas.openxmlformats.org/officeDocument/2006/relationships/tags" Target="../tags/tag43.xml"/><Relationship Id="rId55" Type="http://schemas.openxmlformats.org/officeDocument/2006/relationships/tags" Target="../tags/tag42.xml"/><Relationship Id="rId54" Type="http://schemas.openxmlformats.org/officeDocument/2006/relationships/tags" Target="../tags/tag41.xml"/><Relationship Id="rId53" Type="http://schemas.openxmlformats.org/officeDocument/2006/relationships/tags" Target="../tags/tag40.xml"/><Relationship Id="rId52" Type="http://schemas.openxmlformats.org/officeDocument/2006/relationships/tags" Target="../tags/tag39.xml"/><Relationship Id="rId51" Type="http://schemas.openxmlformats.org/officeDocument/2006/relationships/tags" Target="../tags/tag38.xml"/><Relationship Id="rId50" Type="http://schemas.openxmlformats.org/officeDocument/2006/relationships/tags" Target="../tags/tag37.xml"/><Relationship Id="rId5" Type="http://schemas.openxmlformats.org/officeDocument/2006/relationships/tags" Target="../tags/tag2.xml"/><Relationship Id="rId49" Type="http://schemas.openxmlformats.org/officeDocument/2006/relationships/tags" Target="../tags/tag36.xml"/><Relationship Id="rId48" Type="http://schemas.openxmlformats.org/officeDocument/2006/relationships/tags" Target="../tags/tag35.xml"/><Relationship Id="rId47" Type="http://schemas.openxmlformats.org/officeDocument/2006/relationships/image" Target="../media/image13.png"/><Relationship Id="rId46" Type="http://schemas.openxmlformats.org/officeDocument/2006/relationships/tags" Target="../tags/tag34.xml"/><Relationship Id="rId45" Type="http://schemas.openxmlformats.org/officeDocument/2006/relationships/tags" Target="../tags/tag33.xml"/><Relationship Id="rId44" Type="http://schemas.openxmlformats.org/officeDocument/2006/relationships/image" Target="../media/image12.png"/><Relationship Id="rId43" Type="http://schemas.openxmlformats.org/officeDocument/2006/relationships/tags" Target="../tags/tag32.xml"/><Relationship Id="rId42" Type="http://schemas.openxmlformats.org/officeDocument/2006/relationships/tags" Target="../tags/tag31.xml"/><Relationship Id="rId41" Type="http://schemas.openxmlformats.org/officeDocument/2006/relationships/tags" Target="../tags/tag30.xml"/><Relationship Id="rId40" Type="http://schemas.openxmlformats.org/officeDocument/2006/relationships/tags" Target="../tags/tag29.xml"/><Relationship Id="rId4" Type="http://schemas.openxmlformats.org/officeDocument/2006/relationships/tags" Target="../tags/tag1.xml"/><Relationship Id="rId39" Type="http://schemas.openxmlformats.org/officeDocument/2006/relationships/tags" Target="../tags/tag28.xml"/><Relationship Id="rId38" Type="http://schemas.openxmlformats.org/officeDocument/2006/relationships/tags" Target="../tags/tag27.xml"/><Relationship Id="rId37" Type="http://schemas.openxmlformats.org/officeDocument/2006/relationships/image" Target="../media/image11.png"/><Relationship Id="rId36" Type="http://schemas.openxmlformats.org/officeDocument/2006/relationships/tags" Target="../tags/tag26.xml"/><Relationship Id="rId35" Type="http://schemas.openxmlformats.org/officeDocument/2006/relationships/tags" Target="../tags/tag25.xml"/><Relationship Id="rId34" Type="http://schemas.openxmlformats.org/officeDocument/2006/relationships/image" Target="../media/image10.png"/><Relationship Id="rId33" Type="http://schemas.openxmlformats.org/officeDocument/2006/relationships/tags" Target="../tags/tag24.xml"/><Relationship Id="rId32" Type="http://schemas.openxmlformats.org/officeDocument/2006/relationships/tags" Target="../tags/tag23.xml"/><Relationship Id="rId31" Type="http://schemas.openxmlformats.org/officeDocument/2006/relationships/tags" Target="../tags/tag22.xml"/><Relationship Id="rId30" Type="http://schemas.openxmlformats.org/officeDocument/2006/relationships/tags" Target="../tags/tag21.xml"/><Relationship Id="rId3" Type="http://schemas.openxmlformats.org/officeDocument/2006/relationships/image" Target="../media/image3.png"/><Relationship Id="rId29" Type="http://schemas.openxmlformats.org/officeDocument/2006/relationships/tags" Target="../tags/tag20.xml"/><Relationship Id="rId28" Type="http://schemas.openxmlformats.org/officeDocument/2006/relationships/tags" Target="../tags/tag19.xml"/><Relationship Id="rId27" Type="http://schemas.openxmlformats.org/officeDocument/2006/relationships/image" Target="../media/image9.png"/><Relationship Id="rId26" Type="http://schemas.openxmlformats.org/officeDocument/2006/relationships/tags" Target="../tags/tag18.xml"/><Relationship Id="rId25" Type="http://schemas.openxmlformats.org/officeDocument/2006/relationships/tags" Target="../tags/tag17.xml"/><Relationship Id="rId24" Type="http://schemas.openxmlformats.org/officeDocument/2006/relationships/image" Target="../media/image8.png"/><Relationship Id="rId23" Type="http://schemas.openxmlformats.org/officeDocument/2006/relationships/tags" Target="../tags/tag16.xml"/><Relationship Id="rId22" Type="http://schemas.openxmlformats.org/officeDocument/2006/relationships/tags" Target="../tags/tag15.xml"/><Relationship Id="rId21" Type="http://schemas.openxmlformats.org/officeDocument/2006/relationships/tags" Target="../tags/tag14.xml"/><Relationship Id="rId20" Type="http://schemas.openxmlformats.org/officeDocument/2006/relationships/tags" Target="../tags/tag13.xml"/><Relationship Id="rId2" Type="http://schemas.openxmlformats.org/officeDocument/2006/relationships/image" Target="../media/image2.png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image" Target="../media/image7.png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image" Target="../media/image6.png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2" Type="http://schemas.openxmlformats.org/officeDocument/2006/relationships/slideLayout" Target="../slideLayouts/slideLayout13.xml"/><Relationship Id="rId71" Type="http://schemas.openxmlformats.org/officeDocument/2006/relationships/tags" Target="../tags/tag90.xml"/><Relationship Id="rId70" Type="http://schemas.openxmlformats.org/officeDocument/2006/relationships/tags" Target="../tags/tag89.xml"/><Relationship Id="rId7" Type="http://schemas.openxmlformats.org/officeDocument/2006/relationships/image" Target="../media/image20.png"/><Relationship Id="rId69" Type="http://schemas.openxmlformats.org/officeDocument/2006/relationships/tags" Target="../tags/tag88.xml"/><Relationship Id="rId68" Type="http://schemas.openxmlformats.org/officeDocument/2006/relationships/tags" Target="../tags/tag87.xml"/><Relationship Id="rId67" Type="http://schemas.openxmlformats.org/officeDocument/2006/relationships/tags" Target="../tags/tag86.xml"/><Relationship Id="rId66" Type="http://schemas.openxmlformats.org/officeDocument/2006/relationships/tags" Target="../tags/tag85.xml"/><Relationship Id="rId65" Type="http://schemas.openxmlformats.org/officeDocument/2006/relationships/tags" Target="../tags/tag84.xml"/><Relationship Id="rId64" Type="http://schemas.openxmlformats.org/officeDocument/2006/relationships/tags" Target="../tags/tag83.xml"/><Relationship Id="rId63" Type="http://schemas.openxmlformats.org/officeDocument/2006/relationships/tags" Target="../tags/tag82.xml"/><Relationship Id="rId62" Type="http://schemas.openxmlformats.org/officeDocument/2006/relationships/tags" Target="../tags/tag81.xml"/><Relationship Id="rId61" Type="http://schemas.openxmlformats.org/officeDocument/2006/relationships/tags" Target="../tags/tag80.xml"/><Relationship Id="rId60" Type="http://schemas.openxmlformats.org/officeDocument/2006/relationships/tags" Target="../tags/tag79.xml"/><Relationship Id="rId6" Type="http://schemas.openxmlformats.org/officeDocument/2006/relationships/image" Target="../media/image19.png"/><Relationship Id="rId59" Type="http://schemas.openxmlformats.org/officeDocument/2006/relationships/image" Target="../media/image13.png"/><Relationship Id="rId58" Type="http://schemas.openxmlformats.org/officeDocument/2006/relationships/tags" Target="../tags/tag78.xml"/><Relationship Id="rId57" Type="http://schemas.openxmlformats.org/officeDocument/2006/relationships/tags" Target="../tags/tag77.xml"/><Relationship Id="rId56" Type="http://schemas.openxmlformats.org/officeDocument/2006/relationships/image" Target="../media/image31.png"/><Relationship Id="rId55" Type="http://schemas.openxmlformats.org/officeDocument/2006/relationships/tags" Target="../tags/tag76.xml"/><Relationship Id="rId54" Type="http://schemas.openxmlformats.org/officeDocument/2006/relationships/tags" Target="../tags/tag75.xml"/><Relationship Id="rId53" Type="http://schemas.openxmlformats.org/officeDocument/2006/relationships/tags" Target="../tags/tag74.xml"/><Relationship Id="rId52" Type="http://schemas.openxmlformats.org/officeDocument/2006/relationships/tags" Target="../tags/tag73.xml"/><Relationship Id="rId51" Type="http://schemas.openxmlformats.org/officeDocument/2006/relationships/tags" Target="../tags/tag72.xml"/><Relationship Id="rId50" Type="http://schemas.openxmlformats.org/officeDocument/2006/relationships/tags" Target="../tags/tag71.xml"/><Relationship Id="rId5" Type="http://schemas.openxmlformats.org/officeDocument/2006/relationships/image" Target="../media/image18.png"/><Relationship Id="rId49" Type="http://schemas.openxmlformats.org/officeDocument/2006/relationships/image" Target="../media/image11.png"/><Relationship Id="rId48" Type="http://schemas.openxmlformats.org/officeDocument/2006/relationships/tags" Target="../tags/tag70.xml"/><Relationship Id="rId47" Type="http://schemas.openxmlformats.org/officeDocument/2006/relationships/tags" Target="../tags/tag69.xml"/><Relationship Id="rId46" Type="http://schemas.openxmlformats.org/officeDocument/2006/relationships/image" Target="../media/image10.png"/><Relationship Id="rId45" Type="http://schemas.openxmlformats.org/officeDocument/2006/relationships/tags" Target="../tags/tag68.xml"/><Relationship Id="rId44" Type="http://schemas.openxmlformats.org/officeDocument/2006/relationships/tags" Target="../tags/tag67.xml"/><Relationship Id="rId43" Type="http://schemas.openxmlformats.org/officeDocument/2006/relationships/tags" Target="../tags/tag66.xml"/><Relationship Id="rId42" Type="http://schemas.openxmlformats.org/officeDocument/2006/relationships/tags" Target="../tags/tag65.xml"/><Relationship Id="rId41" Type="http://schemas.openxmlformats.org/officeDocument/2006/relationships/tags" Target="../tags/tag64.xml"/><Relationship Id="rId40" Type="http://schemas.openxmlformats.org/officeDocument/2006/relationships/tags" Target="../tags/tag63.xml"/><Relationship Id="rId4" Type="http://schemas.openxmlformats.org/officeDocument/2006/relationships/image" Target="../media/image17.png"/><Relationship Id="rId39" Type="http://schemas.openxmlformats.org/officeDocument/2006/relationships/image" Target="../media/image9.png"/><Relationship Id="rId38" Type="http://schemas.openxmlformats.org/officeDocument/2006/relationships/tags" Target="../tags/tag62.xml"/><Relationship Id="rId37" Type="http://schemas.openxmlformats.org/officeDocument/2006/relationships/tags" Target="../tags/tag61.xml"/><Relationship Id="rId36" Type="http://schemas.openxmlformats.org/officeDocument/2006/relationships/image" Target="../media/image30.png"/><Relationship Id="rId35" Type="http://schemas.openxmlformats.org/officeDocument/2006/relationships/tags" Target="../tags/tag60.xml"/><Relationship Id="rId34" Type="http://schemas.openxmlformats.org/officeDocument/2006/relationships/tags" Target="../tags/tag59.xml"/><Relationship Id="rId33" Type="http://schemas.openxmlformats.org/officeDocument/2006/relationships/tags" Target="../tags/tag58.xml"/><Relationship Id="rId32" Type="http://schemas.openxmlformats.org/officeDocument/2006/relationships/tags" Target="../tags/tag57.xml"/><Relationship Id="rId31" Type="http://schemas.openxmlformats.org/officeDocument/2006/relationships/tags" Target="../tags/tag56.xml"/><Relationship Id="rId30" Type="http://schemas.openxmlformats.org/officeDocument/2006/relationships/tags" Target="../tags/tag55.xml"/><Relationship Id="rId3" Type="http://schemas.openxmlformats.org/officeDocument/2006/relationships/image" Target="../media/image16.png"/><Relationship Id="rId29" Type="http://schemas.openxmlformats.org/officeDocument/2006/relationships/image" Target="../media/image7.png"/><Relationship Id="rId28" Type="http://schemas.openxmlformats.org/officeDocument/2006/relationships/tags" Target="../tags/tag54.xml"/><Relationship Id="rId27" Type="http://schemas.openxmlformats.org/officeDocument/2006/relationships/tags" Target="../tags/tag53.xml"/><Relationship Id="rId26" Type="http://schemas.openxmlformats.org/officeDocument/2006/relationships/image" Target="../media/image29.png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image" Target="../media/image5.png"/><Relationship Id="rId20" Type="http://schemas.openxmlformats.org/officeDocument/2006/relationships/tags" Target="../tags/tag48.xml"/><Relationship Id="rId2" Type="http://schemas.openxmlformats.org/officeDocument/2006/relationships/image" Target="../media/image15.png"/><Relationship Id="rId19" Type="http://schemas.openxmlformats.org/officeDocument/2006/relationships/tags" Target="../tags/tag47.xml"/><Relationship Id="rId18" Type="http://schemas.openxmlformats.org/officeDocument/2006/relationships/image" Target="../media/image4.png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96.xml"/><Relationship Id="rId2" Type="http://schemas.openxmlformats.org/officeDocument/2006/relationships/image" Target="../media/image33.png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104.xml"/><Relationship Id="rId21" Type="http://schemas.openxmlformats.org/officeDocument/2006/relationships/tags" Target="../tags/tag103.xml"/><Relationship Id="rId20" Type="http://schemas.openxmlformats.org/officeDocument/2006/relationships/tags" Target="../tags/tag102.xml"/><Relationship Id="rId2" Type="http://schemas.openxmlformats.org/officeDocument/2006/relationships/image" Target="../media/image33.png"/><Relationship Id="rId19" Type="http://schemas.openxmlformats.org/officeDocument/2006/relationships/tags" Target="../tags/tag101.xml"/><Relationship Id="rId18" Type="http://schemas.openxmlformats.org/officeDocument/2006/relationships/tags" Target="../tags/tag100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399155" y="1836420"/>
            <a:ext cx="5858510" cy="4264660"/>
            <a:chOff x="5353" y="2892"/>
            <a:chExt cx="9226" cy="6716"/>
          </a:xfrm>
        </p:grpSpPr>
        <p:grpSp>
          <p:nvGrpSpPr>
            <p:cNvPr id="2" name="组合 1"/>
            <p:cNvGrpSpPr/>
            <p:nvPr/>
          </p:nvGrpSpPr>
          <p:grpSpPr>
            <a:xfrm>
              <a:off x="5353" y="2892"/>
              <a:ext cx="8118" cy="6421"/>
              <a:chOff x="5353" y="2892"/>
              <a:chExt cx="8118" cy="64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0030" y="6361"/>
                    <a:ext cx="625" cy="5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b="0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0" y="6361"/>
                    <a:ext cx="625" cy="518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椭圆 8"/>
                  <p:cNvSpPr/>
                  <p:nvPr/>
                </p:nvSpPr>
                <p:spPr>
                  <a:xfrm>
                    <a:off x="11619" y="6346"/>
                    <a:ext cx="565" cy="5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ea typeface="宋体" panose="02010600030101010101" pitchFamily="2" charset="-122"/>
                              <a:cs typeface="DejaVu Math TeX Gyre" panose="02000503000000000000" charset="0"/>
                            </a:rPr>
                            <m:t>𝜎</m:t>
                          </m:r>
                        </m:oMath>
                      </m:oMathPara>
                    </a14:m>
                    <a:endParaRPr kumimoji="1" lang="en-US" altLang="zh-CN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ea typeface="宋体" panose="02010600030101010101" pitchFamily="2" charset="-122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9" name="椭圆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9" y="6346"/>
                    <a:ext cx="565" cy="564"/>
                  </a:xfrm>
                  <a:prstGeom prst="ellipse">
                    <a:avLst/>
                  </a:prstGeom>
                  <a:blipFill rotWithShape="1">
                    <a:blip r:embed="rId2"/>
                  </a:blipFill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>
                <a:stCxn id="5" idx="3"/>
                <a:endCxn id="9" idx="2"/>
              </p:cNvCxnSpPr>
              <p:nvPr/>
            </p:nvCxnSpPr>
            <p:spPr>
              <a:xfrm>
                <a:off x="10655" y="6620"/>
                <a:ext cx="964" cy="8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24"/>
              <p:cNvCxnSpPr>
                <a:stCxn id="9" idx="6"/>
              </p:cNvCxnSpPr>
              <p:nvPr/>
            </p:nvCxnSpPr>
            <p:spPr>
              <a:xfrm>
                <a:off x="12184" y="6628"/>
                <a:ext cx="666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2882" y="6357"/>
                    <a:ext cx="589" cy="5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b="0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2" y="6357"/>
                    <a:ext cx="589" cy="518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9" name="组合 78"/>
              <p:cNvGrpSpPr/>
              <p:nvPr/>
            </p:nvGrpSpPr>
            <p:grpSpPr>
              <a:xfrm>
                <a:off x="5353" y="2892"/>
                <a:ext cx="4677" cy="6421"/>
                <a:chOff x="757" y="2534"/>
                <a:chExt cx="4677" cy="642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757" y="253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" name="文本框 15"/>
                      <p:cNvSpPr txBox="1"/>
                      <p:nvPr>
                        <p:custDataLst>
                          <p:tags r:id="rId4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" name="文本框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椭圆 16"/>
                      <p:cNvSpPr/>
                      <p:nvPr>
                        <p:custDataLst>
                          <p:tags r:id="rId7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椭圆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直线箭头连接符 24"/>
                  <p:cNvCxnSpPr>
                    <a:endCxn id="17" idx="2"/>
                  </p:cNvCxnSpPr>
                  <p:nvPr>
                    <p:custDataLst>
                      <p:tags r:id="rId1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线箭头连接符 26"/>
                  <p:cNvCxnSpPr>
                    <a:stCxn id="16" idx="2"/>
                    <a:endCxn id="17" idx="0"/>
                  </p:cNvCxnSpPr>
                  <p:nvPr>
                    <p:custDataLst>
                      <p:tags r:id="rId1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3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blipFill rotWithShape="1">
                        <a:blip r:embed="rId1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759" y="4198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文本框 28"/>
                      <p:cNvSpPr txBox="1"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" name="文本框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1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椭圆 30"/>
                      <p:cNvSpPr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" name="椭圆 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直线箭头连接符 24"/>
                  <p:cNvCxnSpPr>
                    <a:endCxn id="31" idx="2"/>
                  </p:cNvCxnSpPr>
                  <p:nvPr>
                    <p:custDataLst>
                      <p:tags r:id="rId2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线箭头连接符 26"/>
                  <p:cNvCxnSpPr>
                    <a:stCxn id="29" idx="2"/>
                    <a:endCxn id="31" idx="0"/>
                  </p:cNvCxnSpPr>
                  <p:nvPr>
                    <p:custDataLst>
                      <p:tags r:id="rId2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文本框 36"/>
                      <p:cNvSpPr txBox="1"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7" name="文本框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blipFill rotWithShape="1">
                        <a:blip r:embed="rId2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760" y="5833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文本框 39"/>
                      <p:cNvSpPr txBox="1"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0" name="文本框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2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椭圆 40"/>
                      <p:cNvSpPr/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1" name="椭圆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直线箭头连接符 24"/>
                  <p:cNvCxnSpPr>
                    <a:endCxn id="41" idx="2"/>
                  </p:cNvCxnSpPr>
                  <p:nvPr>
                    <p:custDataLst>
                      <p:tags r:id="rId3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线箭头连接符 26"/>
                  <p:cNvCxnSpPr>
                    <a:stCxn id="40" idx="2"/>
                    <a:endCxn id="41" idx="0"/>
                  </p:cNvCxnSpPr>
                  <p:nvPr>
                    <p:custDataLst>
                      <p:tags r:id="rId3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2" name="文本框 51"/>
                      <p:cNvSpPr txBox="1"/>
                      <p:nvPr>
                        <p:custDataLst>
                          <p:tags r:id="rId32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3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blipFill rotWithShape="1">
                        <a:blip r:embed="rId3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757" y="739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6" name="文本框 55"/>
                      <p:cNvSpPr txBox="1"/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6" name="文本框 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3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8" name="椭圆 57"/>
                      <p:cNvSpPr/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8" name="椭圆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直线箭头连接符 24"/>
                  <p:cNvCxnSpPr>
                    <a:endCxn id="58" idx="2"/>
                  </p:cNvCxnSpPr>
                  <p:nvPr>
                    <p:custDataLst>
                      <p:tags r:id="rId4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线箭头连接符 26"/>
                  <p:cNvCxnSpPr>
                    <a:stCxn id="56" idx="2"/>
                    <a:endCxn id="58" idx="0"/>
                  </p:cNvCxnSpPr>
                  <p:nvPr>
                    <p:custDataLst>
                      <p:tags r:id="rId4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文本框 64"/>
                      <p:cNvSpPr txBox="1"/>
                      <p:nvPr>
                        <p:custDataLst>
                          <p:tags r:id="rId42"/>
                        </p:custDataLst>
                      </p:nvPr>
                    </p:nvSpPr>
                    <p:spPr>
                      <a:xfrm>
                        <a:off x="855" y="4544"/>
                        <a:ext cx="897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5" name="文本框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3"/>
                        </p:custDataLst>
                      </p:nvPr>
                    </p:nvSpPr>
                    <p:spPr>
                      <a:xfrm>
                        <a:off x="855" y="4544"/>
                        <a:ext cx="897" cy="510"/>
                      </a:xfrm>
                      <a:prstGeom prst="rect">
                        <a:avLst/>
                      </a:prstGeom>
                      <a:blipFill rotWithShape="1">
                        <a:blip r:embed="rId4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椭圆 66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DejaVu Math TeX Gyre" panose="02000503000000000000" charset="0"/>
                                <a:ea typeface="宋体" panose="02010600030101010101" pitchFamily="2" charset="-122"/>
                                <a:cs typeface="DejaVu Math TeX Gyre" panose="02000503000000000000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DejaVu Math TeX Gyre" panose="02000503000000000000" charset="0"/>
                        <a:ea typeface="宋体" panose="02010600030101010101" pitchFamily="2" charset="-122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>
                <p:sp>
                  <p:nvSpPr>
                    <p:cNvPr id="67" name="椭圆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blipFill rotWithShape="1">
                      <a:blip r:embed="rId47"/>
                    </a:blipFill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直线箭头连接符 21"/>
                <p:cNvCxnSpPr>
                  <a:stCxn id="67" idx="6"/>
                </p:cNvCxnSpPr>
                <p:nvPr>
                  <p:custDataLst>
                    <p:tags r:id="rId48"/>
                  </p:custDataLst>
                </p:nvPr>
              </p:nvCxnSpPr>
              <p:spPr>
                <a:xfrm>
                  <a:off x="4651" y="6237"/>
                  <a:ext cx="783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箭头连接符 24"/>
                <p:cNvCxnSpPr>
                  <a:stCxn id="17" idx="6"/>
                  <a:endCxn id="67" idx="2"/>
                </p:cNvCxnSpPr>
                <p:nvPr>
                  <p:custDataLst>
                    <p:tags r:id="rId49"/>
                  </p:custDataLst>
                </p:nvPr>
              </p:nvCxnSpPr>
              <p:spPr>
                <a:xfrm>
                  <a:off x="3105" y="3813"/>
                  <a:ext cx="981" cy="2424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箭头连接符 24"/>
                <p:cNvCxnSpPr>
                  <a:stCxn id="31" idx="6"/>
                </p:cNvCxnSpPr>
                <p:nvPr>
                  <p:custDataLst>
                    <p:tags r:id="rId50"/>
                  </p:custDataLst>
                </p:nvPr>
              </p:nvCxnSpPr>
              <p:spPr>
                <a:xfrm>
                  <a:off x="3107" y="5477"/>
                  <a:ext cx="979" cy="7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24"/>
                <p:cNvCxnSpPr/>
                <p:nvPr>
                  <p:custDataLst>
                    <p:tags r:id="rId51"/>
                  </p:custDataLst>
                </p:nvPr>
              </p:nvCxnSpPr>
              <p:spPr>
                <a:xfrm flipV="1">
                  <a:off x="3108" y="6225"/>
                  <a:ext cx="978" cy="91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箭头连接符 24"/>
                <p:cNvCxnSpPr>
                  <a:stCxn id="58" idx="6"/>
                </p:cNvCxnSpPr>
                <p:nvPr>
                  <p:custDataLst>
                    <p:tags r:id="rId52"/>
                  </p:custDataLst>
                </p:nvPr>
              </p:nvCxnSpPr>
              <p:spPr>
                <a:xfrm flipV="1">
                  <a:off x="3105" y="6225"/>
                  <a:ext cx="981" cy="24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组合 7"/>
            <p:cNvGrpSpPr/>
            <p:nvPr/>
          </p:nvGrpSpPr>
          <p:grpSpPr>
            <a:xfrm>
              <a:off x="6731" y="2946"/>
              <a:ext cx="5764" cy="6662"/>
              <a:chOff x="6731" y="2946"/>
              <a:chExt cx="5764" cy="666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31" y="2946"/>
                <a:ext cx="5765" cy="6662"/>
                <a:chOff x="6731" y="2946"/>
                <a:chExt cx="5765" cy="6662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11258" y="5844"/>
                  <a:ext cx="1239" cy="1368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1" name="圆角矩形 80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6731" y="2946"/>
                  <a:ext cx="2835" cy="6662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38" name="文本框 137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9064" y="3056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①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12096" y="6751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②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353" y="5187"/>
              <a:ext cx="9227" cy="1021"/>
              <a:chOff x="5353" y="5187"/>
              <a:chExt cx="9227" cy="1021"/>
            </a:xfrm>
          </p:grpSpPr>
          <p:cxnSp>
            <p:nvCxnSpPr>
              <p:cNvPr id="137" name="直接箭头连接符 136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5353" y="6208"/>
                <a:ext cx="8118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12882" y="5187"/>
                <a:ext cx="1699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空间</a:t>
                </a:r>
                <a:endParaRPr kumimoji="1" lang="zh-CN" altLang="en-US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Spatial</a:t>
                </a:r>
                <a:endParaRPr kumimoji="1" lang="en-US" altLang="zh-CN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256665" y="1599565"/>
            <a:ext cx="9677400" cy="4898390"/>
            <a:chOff x="1979" y="2519"/>
            <a:chExt cx="15240" cy="7714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979" y="2519"/>
              <a:ext cx="15241" cy="7317"/>
              <a:chOff x="1979" y="2519"/>
              <a:chExt cx="15241" cy="7317"/>
            </a:xfrm>
          </p:grpSpPr>
          <p:grpSp>
            <p:nvGrpSpPr>
              <p:cNvPr id="88" name="组合 87"/>
              <p:cNvGrpSpPr/>
              <p:nvPr/>
            </p:nvGrpSpPr>
            <p:grpSpPr>
              <a:xfrm rot="0">
                <a:off x="6656" y="4414"/>
                <a:ext cx="10564" cy="5422"/>
                <a:chOff x="2741993" y="2808992"/>
                <a:chExt cx="6708014" cy="3442830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2741993" y="2808992"/>
                  <a:ext cx="6708014" cy="3442830"/>
                  <a:chOff x="2695052" y="2704465"/>
                  <a:chExt cx="6708014" cy="344283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695052" y="3702045"/>
                        <a:ext cx="585865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5052" y="3702045"/>
                        <a:ext cx="585865" cy="299249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文本框 5"/>
                      <p:cNvSpPr txBox="1"/>
                      <p:nvPr/>
                    </p:nvSpPr>
                    <p:spPr>
                      <a:xfrm>
                        <a:off x="4162712" y="5848046"/>
                        <a:ext cx="1004762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文本框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2712" y="5848046"/>
                        <a:ext cx="1004762" cy="299249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4508030" y="5142989"/>
                        <a:ext cx="54624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" name="文本框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8030" y="5142989"/>
                        <a:ext cx="546240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" name="椭圆 7"/>
                      <p:cNvSpPr/>
                      <p:nvPr/>
                    </p:nvSpPr>
                    <p:spPr>
                      <a:xfrm>
                        <a:off x="3703896" y="5102082"/>
                        <a:ext cx="358815" cy="35881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" name="椭圆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3896" y="5102082"/>
                        <a:ext cx="358815" cy="358815"/>
                      </a:xfrm>
                      <a:prstGeom prst="ellipse">
                        <a:avLst/>
                      </a:prstGeom>
                      <a:blipFill rotWithShape="1">
                        <a:blip r:embed="rId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" name="椭圆 8"/>
                      <p:cNvSpPr/>
                      <p:nvPr/>
                    </p:nvSpPr>
                    <p:spPr>
                      <a:xfrm>
                        <a:off x="3703894" y="3669475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" name="椭圆 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3894" y="3669475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4493765" y="2704465"/>
                        <a:ext cx="342658" cy="567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CN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3765" y="2704465"/>
                        <a:ext cx="342658" cy="567207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4508030" y="4426807"/>
                        <a:ext cx="363881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8030" y="4426807"/>
                        <a:ext cx="363881" cy="276999"/>
                      </a:xfrm>
                      <a:prstGeom prst="rect">
                        <a:avLst/>
                      </a:prstGeom>
                      <a:blipFill rotWithShape="1">
                        <a:blip r:embed="rId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椭圆 11"/>
                  <p:cNvSpPr/>
                  <p:nvPr/>
                </p:nvSpPr>
                <p:spPr>
                  <a:xfrm>
                    <a:off x="3703895" y="4385417"/>
                    <a:ext cx="358815" cy="358815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×</a:t>
                    </a:r>
                    <a:endParaRPr kumimoji="1" lang="zh-CN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椭圆 12"/>
                      <p:cNvSpPr/>
                      <p:nvPr/>
                    </p:nvSpPr>
                    <p:spPr>
                      <a:xfrm>
                        <a:off x="4485686" y="3669832"/>
                        <a:ext cx="358815" cy="35881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" name="椭圆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5686" y="3669832"/>
                        <a:ext cx="358815" cy="358815"/>
                      </a:xfrm>
                      <a:prstGeom prst="ellipse">
                        <a:avLst/>
                      </a:prstGeom>
                      <a:blipFill rotWithShape="1">
                        <a:blip r:embed="rId8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线箭头连接符 17"/>
                  <p:cNvCxnSpPr>
                    <a:stCxn id="8" idx="0"/>
                    <a:endCxn id="12" idx="4"/>
                  </p:cNvCxnSpPr>
                  <p:nvPr/>
                </p:nvCxnSpPr>
                <p:spPr>
                  <a:xfrm flipH="1" flipV="1">
                    <a:off x="3883303" y="4744232"/>
                    <a:ext cx="1" cy="35785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线箭头连接符 19"/>
                  <p:cNvCxnSpPr>
                    <a:stCxn id="12" idx="0"/>
                    <a:endCxn id="9" idx="4"/>
                  </p:cNvCxnSpPr>
                  <p:nvPr/>
                </p:nvCxnSpPr>
                <p:spPr>
                  <a:xfrm flipH="1" flipV="1">
                    <a:off x="3883302" y="4027808"/>
                    <a:ext cx="1" cy="357609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/>
                  <p:cNvCxnSpPr>
                    <a:stCxn id="5" idx="3"/>
                    <a:endCxn id="9" idx="2"/>
                  </p:cNvCxnSpPr>
                  <p:nvPr/>
                </p:nvCxnSpPr>
                <p:spPr>
                  <a:xfrm flipV="1">
                    <a:off x="3280917" y="3848642"/>
                    <a:ext cx="422977" cy="302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线箭头连接符 24"/>
                  <p:cNvCxnSpPr>
                    <a:stCxn id="9" idx="6"/>
                    <a:endCxn id="13" idx="2"/>
                  </p:cNvCxnSpPr>
                  <p:nvPr/>
                </p:nvCxnSpPr>
                <p:spPr>
                  <a:xfrm>
                    <a:off x="4062709" y="3848642"/>
                    <a:ext cx="422977" cy="59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线箭头连接符 26"/>
                  <p:cNvCxnSpPr>
                    <a:stCxn id="10" idx="2"/>
                    <a:endCxn id="13" idx="0"/>
                  </p:cNvCxnSpPr>
                  <p:nvPr/>
                </p:nvCxnSpPr>
                <p:spPr>
                  <a:xfrm>
                    <a:off x="4665094" y="3271672"/>
                    <a:ext cx="0" cy="39816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箭头连接符 29"/>
                  <p:cNvCxnSpPr>
                    <a:stCxn id="11" idx="1"/>
                    <a:endCxn id="12" idx="6"/>
                  </p:cNvCxnSpPr>
                  <p:nvPr/>
                </p:nvCxnSpPr>
                <p:spPr>
                  <a:xfrm flipH="1" flipV="1">
                    <a:off x="4062710" y="4564825"/>
                    <a:ext cx="445320" cy="48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线箭头连接符 31"/>
                  <p:cNvCxnSpPr>
                    <a:stCxn id="7" idx="1"/>
                    <a:endCxn id="8" idx="6"/>
                  </p:cNvCxnSpPr>
                  <p:nvPr/>
                </p:nvCxnSpPr>
                <p:spPr>
                  <a:xfrm flipH="1">
                    <a:off x="4062711" y="5281489"/>
                    <a:ext cx="445319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椭圆 32"/>
                      <p:cNvSpPr/>
                      <p:nvPr/>
                    </p:nvSpPr>
                    <p:spPr>
                      <a:xfrm>
                        <a:off x="5267478" y="3669474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椭圆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67478" y="3669474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肘形连接符 35"/>
                  <p:cNvCxnSpPr>
                    <a:stCxn id="6" idx="0"/>
                    <a:endCxn id="33" idx="4"/>
                  </p:cNvCxnSpPr>
                  <p:nvPr/>
                </p:nvCxnSpPr>
                <p:spPr>
                  <a:xfrm rot="5400000" flipH="1" flipV="1">
                    <a:off x="4145870" y="4547031"/>
                    <a:ext cx="1820239" cy="781793"/>
                  </a:xfrm>
                  <a:prstGeom prst="bentConnector3">
                    <a:avLst>
                      <a:gd name="adj1" fmla="val 10575"/>
                    </a:avLst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肘形连接符 38"/>
                  <p:cNvCxnSpPr>
                    <a:stCxn id="6" idx="0"/>
                    <a:endCxn id="8" idx="4"/>
                  </p:cNvCxnSpPr>
                  <p:nvPr/>
                </p:nvCxnSpPr>
                <p:spPr>
                  <a:xfrm rot="16200000" flipV="1">
                    <a:off x="4080625" y="5263577"/>
                    <a:ext cx="387149" cy="781789"/>
                  </a:xfrm>
                  <a:prstGeom prst="bentConnector3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线箭头连接符 41"/>
                  <p:cNvCxnSpPr>
                    <a:stCxn id="13" idx="6"/>
                    <a:endCxn id="33" idx="2"/>
                  </p:cNvCxnSpPr>
                  <p:nvPr/>
                </p:nvCxnSpPr>
                <p:spPr>
                  <a:xfrm flipV="1">
                    <a:off x="4844501" y="3848641"/>
                    <a:ext cx="422977" cy="599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椭圆 42"/>
                      <p:cNvSpPr/>
                      <p:nvPr/>
                    </p:nvSpPr>
                    <p:spPr>
                      <a:xfrm>
                        <a:off x="7065166" y="3669474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≥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椭圆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65166" y="3669474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6049270" y="3699015"/>
                        <a:ext cx="592919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49270" y="3699015"/>
                        <a:ext cx="592919" cy="299249"/>
                      </a:xfrm>
                      <a:prstGeom prst="rect">
                        <a:avLst/>
                      </a:prstGeom>
                      <a:blipFill rotWithShape="1">
                        <a:blip r:embed="rId10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7052465" y="2995034"/>
                        <a:ext cx="38735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𝑡ℎ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2465" y="2995034"/>
                        <a:ext cx="387350" cy="276999"/>
                      </a:xfrm>
                      <a:prstGeom prst="rect">
                        <a:avLst/>
                      </a:prstGeom>
                      <a:blipFill rotWithShape="1">
                        <a:blip r:embed="rId1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8" name="文本框 47"/>
                      <p:cNvSpPr txBox="1"/>
                      <p:nvPr/>
                    </p:nvSpPr>
                    <p:spPr>
                      <a:xfrm>
                        <a:off x="7846958" y="3699015"/>
                        <a:ext cx="586891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8" name="文本框 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46958" y="3699015"/>
                        <a:ext cx="586891" cy="299249"/>
                      </a:xfrm>
                      <a:prstGeom prst="rect">
                        <a:avLst/>
                      </a:prstGeom>
                      <a:blipFill rotWithShape="1">
                        <a:blip r:embed="rId1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椭圆 49"/>
                      <p:cNvSpPr/>
                      <p:nvPr/>
                    </p:nvSpPr>
                    <p:spPr>
                      <a:xfrm>
                        <a:off x="7052465" y="4386123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椭圆 4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2465" y="4386123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3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椭圆 50"/>
                      <p:cNvSpPr/>
                      <p:nvPr/>
                    </p:nvSpPr>
                    <p:spPr>
                      <a:xfrm>
                        <a:off x="6166321" y="4385488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1" name="椭圆 5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6321" y="4385488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直线箭头连接符 52"/>
                  <p:cNvCxnSpPr>
                    <a:stCxn id="33" idx="6"/>
                    <a:endCxn id="45" idx="1"/>
                  </p:cNvCxnSpPr>
                  <p:nvPr/>
                </p:nvCxnSpPr>
                <p:spPr>
                  <a:xfrm flipV="1">
                    <a:off x="5626293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箭头连接符 54"/>
                  <p:cNvCxnSpPr>
                    <a:stCxn id="45" idx="3"/>
                    <a:endCxn id="43" idx="2"/>
                  </p:cNvCxnSpPr>
                  <p:nvPr/>
                </p:nvCxnSpPr>
                <p:spPr>
                  <a:xfrm>
                    <a:off x="6642189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线箭头连接符 56"/>
                  <p:cNvCxnSpPr>
                    <a:stCxn id="47" idx="2"/>
                    <a:endCxn id="43" idx="0"/>
                  </p:cNvCxnSpPr>
                  <p:nvPr/>
                </p:nvCxnSpPr>
                <p:spPr>
                  <a:xfrm flipH="1">
                    <a:off x="7244870" y="3271894"/>
                    <a:ext cx="1270" cy="39751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线箭头连接符 59"/>
                  <p:cNvCxnSpPr>
                    <a:stCxn id="43" idx="6"/>
                    <a:endCxn id="48" idx="1"/>
                  </p:cNvCxnSpPr>
                  <p:nvPr/>
                </p:nvCxnSpPr>
                <p:spPr>
                  <a:xfrm flipV="1">
                    <a:off x="7423981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肘形连接符 61"/>
                  <p:cNvCxnSpPr>
                    <a:stCxn id="48" idx="2"/>
                    <a:endCxn id="50" idx="6"/>
                  </p:cNvCxnSpPr>
                  <p:nvPr/>
                </p:nvCxnSpPr>
                <p:spPr>
                  <a:xfrm rot="5400000">
                    <a:off x="7492414" y="3916928"/>
                    <a:ext cx="567055" cy="728980"/>
                  </a:xfrm>
                  <a:prstGeom prst="bentConnector2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椭圆 62"/>
                      <p:cNvSpPr/>
                      <p:nvPr/>
                    </p:nvSpPr>
                    <p:spPr>
                      <a:xfrm>
                        <a:off x="7960995" y="5102230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3" name="椭圆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995" y="5102230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椭圆 63"/>
                      <p:cNvSpPr/>
                      <p:nvPr/>
                    </p:nvSpPr>
                    <p:spPr>
                      <a:xfrm>
                        <a:off x="6166321" y="5101595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椭圆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6321" y="5101595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直线箭头连接符 65"/>
                  <p:cNvCxnSpPr>
                    <a:stCxn id="48" idx="2"/>
                  </p:cNvCxnSpPr>
                  <p:nvPr/>
                </p:nvCxnSpPr>
                <p:spPr>
                  <a:xfrm>
                    <a:off x="8140404" y="3998100"/>
                    <a:ext cx="0" cy="110363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8856826" y="5142896"/>
                        <a:ext cx="54624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8" name="文本框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56826" y="5142896"/>
                        <a:ext cx="546240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0" name="直线箭头连接符 69"/>
                  <p:cNvCxnSpPr>
                    <a:stCxn id="68" idx="1"/>
                    <a:endCxn id="63" idx="6"/>
                  </p:cNvCxnSpPr>
                  <p:nvPr/>
                </p:nvCxnSpPr>
                <p:spPr>
                  <a:xfrm flipH="1">
                    <a:off x="8319616" y="5281396"/>
                    <a:ext cx="53721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线箭头连接符 71"/>
                  <p:cNvCxnSpPr>
                    <a:stCxn id="63" idx="2"/>
                    <a:endCxn id="64" idx="6"/>
                  </p:cNvCxnSpPr>
                  <p:nvPr/>
                </p:nvCxnSpPr>
                <p:spPr>
                  <a:xfrm flipH="1" flipV="1">
                    <a:off x="6525260" y="5280762"/>
                    <a:ext cx="1435735" cy="6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3" name="文本框 72"/>
                      <p:cNvSpPr txBox="1"/>
                      <p:nvPr/>
                    </p:nvSpPr>
                    <p:spPr>
                      <a:xfrm>
                        <a:off x="7142647" y="4910842"/>
                        <a:ext cx="190758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3" name="文本框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2647" y="4910842"/>
                        <a:ext cx="190758" cy="276999"/>
                      </a:xfrm>
                      <a:prstGeom prst="rect">
                        <a:avLst/>
                      </a:prstGeom>
                      <a:blipFill rotWithShape="1">
                        <a:blip r:embed="rId15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直线箭头连接符 74"/>
                  <p:cNvCxnSpPr>
                    <a:stCxn id="73" idx="0"/>
                    <a:endCxn id="50" idx="4"/>
                  </p:cNvCxnSpPr>
                  <p:nvPr/>
                </p:nvCxnSpPr>
                <p:spPr>
                  <a:xfrm flipH="1" flipV="1">
                    <a:off x="7232311" y="4744611"/>
                    <a:ext cx="5715" cy="16637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线箭头连接符 76"/>
                  <p:cNvCxnSpPr>
                    <a:stCxn id="50" idx="2"/>
                    <a:endCxn id="51" idx="6"/>
                  </p:cNvCxnSpPr>
                  <p:nvPr/>
                </p:nvCxnSpPr>
                <p:spPr>
                  <a:xfrm flipH="1" flipV="1">
                    <a:off x="6525415" y="4564655"/>
                    <a:ext cx="527050" cy="6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线箭头连接符 79"/>
                  <p:cNvCxnSpPr>
                    <a:stCxn id="45" idx="2"/>
                    <a:endCxn id="51" idx="0"/>
                  </p:cNvCxnSpPr>
                  <p:nvPr/>
                </p:nvCxnSpPr>
                <p:spPr>
                  <a:xfrm>
                    <a:off x="6345730" y="3998100"/>
                    <a:ext cx="0" cy="38735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箭头连接符 81"/>
                  <p:cNvCxnSpPr>
                    <a:endCxn id="64" idx="0"/>
                  </p:cNvCxnSpPr>
                  <p:nvPr/>
                </p:nvCxnSpPr>
                <p:spPr>
                  <a:xfrm>
                    <a:off x="6345729" y="4745533"/>
                    <a:ext cx="0" cy="3562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直线箭头连接符 86"/>
                <p:cNvCxnSpPr/>
                <p:nvPr/>
              </p:nvCxnSpPr>
              <p:spPr>
                <a:xfrm flipV="1">
                  <a:off x="8480790" y="3953166"/>
                  <a:ext cx="422977" cy="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肘形连接符 96"/>
              <p:cNvCxnSpPr>
                <a:stCxn id="64" idx="4"/>
                <a:endCxn id="6" idx="3"/>
              </p:cNvCxnSpPr>
              <p:nvPr/>
            </p:nvCxnSpPr>
            <p:spPr>
              <a:xfrm rot="5400000">
                <a:off x="11054" y="8248"/>
                <a:ext cx="847" cy="1856"/>
              </a:xfrm>
              <a:prstGeom prst="bentConnector2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组合 97"/>
              <p:cNvGrpSpPr/>
              <p:nvPr/>
            </p:nvGrpSpPr>
            <p:grpSpPr>
              <a:xfrm rot="0">
                <a:off x="1979" y="2519"/>
                <a:ext cx="4677" cy="6421"/>
                <a:chOff x="757" y="2534"/>
                <a:chExt cx="4677" cy="6421"/>
              </a:xfrm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757" y="253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0" name="文本框 99"/>
                      <p:cNvSpPr txBox="1"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18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1" name="椭圆 100"/>
                      <p:cNvSpPr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1" name="椭圆 10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5" name="直线箭头连接符 24"/>
                  <p:cNvCxnSpPr>
                    <a:endCxn id="101" idx="2"/>
                  </p:cNvCxnSpPr>
                  <p:nvPr>
                    <p:custDataLst>
                      <p:tags r:id="rId2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箭头连接符 26"/>
                  <p:cNvCxnSpPr>
                    <a:stCxn id="100" idx="2"/>
                    <a:endCxn id="101" idx="0"/>
                  </p:cNvCxnSpPr>
                  <p:nvPr>
                    <p:custDataLst>
                      <p:tags r:id="rId2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7" name="文本框 106"/>
                      <p:cNvSpPr txBox="1"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7" name="文本框 10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blipFill rotWithShape="1">
                        <a:blip r:embed="rId2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8" name="组合 107"/>
                <p:cNvGrpSpPr/>
                <p:nvPr/>
              </p:nvGrpSpPr>
              <p:grpSpPr>
                <a:xfrm>
                  <a:off x="759" y="4198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9" name="文本框 108"/>
                      <p:cNvSpPr txBox="1"/>
                      <p:nvPr>
                        <p:custDataLst>
                          <p:tags r:id="rId2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9" name="文本框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2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0" name="椭圆 109"/>
                      <p:cNvSpPr/>
                      <p:nvPr>
                        <p:custDataLst>
                          <p:tags r:id="rId3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0" name="椭圆 10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1" name="直线箭头连接符 24"/>
                  <p:cNvCxnSpPr>
                    <a:endCxn id="110" idx="2"/>
                  </p:cNvCxnSpPr>
                  <p:nvPr>
                    <p:custDataLst>
                      <p:tags r:id="rId3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箭头连接符 26"/>
                  <p:cNvCxnSpPr>
                    <a:stCxn id="109" idx="2"/>
                    <a:endCxn id="110" idx="0"/>
                  </p:cNvCxnSpPr>
                  <p:nvPr>
                    <p:custDataLst>
                      <p:tags r:id="rId3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3" name="文本框 112"/>
                      <p:cNvSpPr txBox="1"/>
                      <p:nvPr>
                        <p:custDataLst>
                          <p:tags r:id="rId34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3" name="文本框 1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blipFill rotWithShape="1">
                        <a:blip r:embed="rId3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760" y="5833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5" name="文本框 114"/>
                      <p:cNvSpPr txBox="1"/>
                      <p:nvPr>
                        <p:custDataLst>
                          <p:tags r:id="rId3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5" name="文本框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3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6" name="椭圆 115"/>
                      <p:cNvSpPr/>
                      <p:nvPr>
                        <p:custDataLst>
                          <p:tags r:id="rId4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6" name="椭圆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7" name="直线箭头连接符 24"/>
                  <p:cNvCxnSpPr>
                    <a:endCxn id="116" idx="2"/>
                  </p:cNvCxnSpPr>
                  <p:nvPr>
                    <p:custDataLst>
                      <p:tags r:id="rId4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线箭头连接符 26"/>
                  <p:cNvCxnSpPr>
                    <a:stCxn id="115" idx="2"/>
                    <a:endCxn id="116" idx="0"/>
                  </p:cNvCxnSpPr>
                  <p:nvPr>
                    <p:custDataLst>
                      <p:tags r:id="rId4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9" name="文本框 118"/>
                      <p:cNvSpPr txBox="1"/>
                      <p:nvPr>
                        <p:custDataLst>
                          <p:tags r:id="rId44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9" name="文本框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5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blipFill rotWithShape="1">
                        <a:blip r:embed="rId4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0" name="组合 119"/>
                <p:cNvGrpSpPr/>
                <p:nvPr/>
              </p:nvGrpSpPr>
              <p:grpSpPr>
                <a:xfrm>
                  <a:off x="757" y="739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1" name="文本框 120"/>
                      <p:cNvSpPr txBox="1"/>
                      <p:nvPr>
                        <p:custDataLst>
                          <p:tags r:id="rId4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1" name="文本框 1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4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2" name="椭圆 121"/>
                      <p:cNvSpPr/>
                      <p:nvPr>
                        <p:custDataLst>
                          <p:tags r:id="rId5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2" name="椭圆 1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3" name="直线箭头连接符 24"/>
                  <p:cNvCxnSpPr>
                    <a:endCxn id="122" idx="2"/>
                  </p:cNvCxnSpPr>
                  <p:nvPr>
                    <p:custDataLst>
                      <p:tags r:id="rId5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箭头连接符 26"/>
                  <p:cNvCxnSpPr>
                    <a:stCxn id="121" idx="2"/>
                    <a:endCxn id="122" idx="0"/>
                  </p:cNvCxnSpPr>
                  <p:nvPr>
                    <p:custDataLst>
                      <p:tags r:id="rId5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5" name="文本框 124"/>
                      <p:cNvSpPr txBox="1"/>
                      <p:nvPr>
                        <p:custDataLst>
                          <p:tags r:id="rId54"/>
                        </p:custDataLst>
                      </p:nvPr>
                    </p:nvSpPr>
                    <p:spPr>
                      <a:xfrm>
                        <a:off x="855" y="4544"/>
                        <a:ext cx="1117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5" name="文本框 1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5"/>
                        </p:custDataLst>
                      </p:nvPr>
                    </p:nvSpPr>
                    <p:spPr>
                      <a:xfrm>
                        <a:off x="855" y="4544"/>
                        <a:ext cx="1117" cy="510"/>
                      </a:xfrm>
                      <a:prstGeom prst="rect">
                        <a:avLst/>
                      </a:prstGeom>
                      <a:blipFill rotWithShape="1">
                        <a:blip r:embed="rId5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椭圆 125"/>
                    <p:cNvSpPr/>
                    <p:nvPr>
                      <p:custDataLst>
                        <p:tags r:id="rId57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DejaVu Math TeX Gyre" panose="02000503000000000000" charset="0"/>
                                <a:ea typeface="宋体" panose="02010600030101010101" pitchFamily="2" charset="-122"/>
                                <a:cs typeface="DejaVu Math TeX Gyre" panose="02000503000000000000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DejaVu Math TeX Gyre" panose="02000503000000000000" charset="0"/>
                        <a:ea typeface="宋体" panose="02010600030101010101" pitchFamily="2" charset="-122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>
                <p:sp>
                  <p:nvSpPr>
                    <p:cNvPr id="126" name="椭圆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8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blipFill rotWithShape="1">
                      <a:blip r:embed="rId59"/>
                    </a:blipFill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直线箭头连接符 21"/>
                <p:cNvCxnSpPr>
                  <a:stCxn id="126" idx="6"/>
                </p:cNvCxnSpPr>
                <p:nvPr>
                  <p:custDataLst>
                    <p:tags r:id="rId60"/>
                  </p:custDataLst>
                </p:nvPr>
              </p:nvCxnSpPr>
              <p:spPr>
                <a:xfrm>
                  <a:off x="4651" y="6237"/>
                  <a:ext cx="783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箭头连接符 24"/>
                <p:cNvCxnSpPr>
                  <a:stCxn id="101" idx="6"/>
                  <a:endCxn id="126" idx="2"/>
                </p:cNvCxnSpPr>
                <p:nvPr>
                  <p:custDataLst>
                    <p:tags r:id="rId61"/>
                  </p:custDataLst>
                </p:nvPr>
              </p:nvCxnSpPr>
              <p:spPr>
                <a:xfrm>
                  <a:off x="3105" y="3813"/>
                  <a:ext cx="981" cy="2424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箭头连接符 24"/>
                <p:cNvCxnSpPr>
                  <a:stCxn id="110" idx="6"/>
                </p:cNvCxnSpPr>
                <p:nvPr>
                  <p:custDataLst>
                    <p:tags r:id="rId62"/>
                  </p:custDataLst>
                </p:nvPr>
              </p:nvCxnSpPr>
              <p:spPr>
                <a:xfrm>
                  <a:off x="3107" y="5477"/>
                  <a:ext cx="979" cy="7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24"/>
                <p:cNvCxnSpPr/>
                <p:nvPr>
                  <p:custDataLst>
                    <p:tags r:id="rId63"/>
                  </p:custDataLst>
                </p:nvPr>
              </p:nvCxnSpPr>
              <p:spPr>
                <a:xfrm flipV="1">
                  <a:off x="3108" y="6225"/>
                  <a:ext cx="978" cy="91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线箭头连接符 24"/>
                <p:cNvCxnSpPr>
                  <a:stCxn id="122" idx="6"/>
                </p:cNvCxnSpPr>
                <p:nvPr>
                  <p:custDataLst>
                    <p:tags r:id="rId64"/>
                  </p:custDataLst>
                </p:nvPr>
              </p:nvCxnSpPr>
              <p:spPr>
                <a:xfrm flipV="1">
                  <a:off x="3105" y="6225"/>
                  <a:ext cx="981" cy="24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组合 16"/>
            <p:cNvGrpSpPr/>
            <p:nvPr/>
          </p:nvGrpSpPr>
          <p:grpSpPr>
            <a:xfrm>
              <a:off x="3357" y="2573"/>
              <a:ext cx="12614" cy="6662"/>
              <a:chOff x="3357" y="2573"/>
              <a:chExt cx="12614" cy="6662"/>
            </a:xfrm>
          </p:grpSpPr>
          <p:grpSp>
            <p:nvGrpSpPr>
              <p:cNvPr id="135" name="组合 134"/>
              <p:cNvGrpSpPr/>
              <p:nvPr/>
            </p:nvGrpSpPr>
            <p:grpSpPr>
              <a:xfrm>
                <a:off x="3357" y="2573"/>
                <a:ext cx="12614" cy="6662"/>
                <a:chOff x="3357" y="2573"/>
                <a:chExt cx="12614" cy="6662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7881" y="5664"/>
                  <a:ext cx="3657" cy="3571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3" name="圆角矩形 102"/>
                <p:cNvSpPr/>
                <p:nvPr/>
              </p:nvSpPr>
              <p:spPr>
                <a:xfrm>
                  <a:off x="13097" y="5664"/>
                  <a:ext cx="1432" cy="1151"/>
                </a:xfrm>
                <a:prstGeom prst="roundRect">
                  <a:avLst>
                    <a:gd name="adj" fmla="val 16292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>
                  <a:off x="11757" y="6949"/>
                  <a:ext cx="4214" cy="2287"/>
                </a:xfrm>
                <a:prstGeom prst="roundRect">
                  <a:avLst>
                    <a:gd name="adj" fmla="val 801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2" name="圆角矩形 131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3357" y="2573"/>
                  <a:ext cx="2835" cy="6662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38" name="文本框 137"/>
              <p:cNvSpPr txBox="1"/>
              <p:nvPr>
                <p:custDataLst>
                  <p:tags r:id="rId66"/>
                </p:custDataLst>
              </p:nvPr>
            </p:nvSpPr>
            <p:spPr>
              <a:xfrm>
                <a:off x="5718" y="2647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①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2" name="文本框 1"/>
              <p:cNvSpPr txBox="1"/>
              <p:nvPr>
                <p:custDataLst>
                  <p:tags r:id="rId67"/>
                </p:custDataLst>
              </p:nvPr>
            </p:nvSpPr>
            <p:spPr>
              <a:xfrm>
                <a:off x="10990" y="8657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②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3" name="文本框 2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14083" y="6378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③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14" name="文本框 13"/>
              <p:cNvSpPr txBox="1"/>
              <p:nvPr>
                <p:custDataLst>
                  <p:tags r:id="rId69"/>
                </p:custDataLst>
              </p:nvPr>
            </p:nvSpPr>
            <p:spPr>
              <a:xfrm>
                <a:off x="15496" y="8690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④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979" y="4747"/>
              <a:ext cx="14668" cy="5486"/>
              <a:chOff x="1979" y="4747"/>
              <a:chExt cx="14668" cy="5486"/>
            </a:xfrm>
          </p:grpSpPr>
          <p:sp>
            <p:nvSpPr>
              <p:cNvPr id="136" name="任意多边形 135"/>
              <p:cNvSpPr/>
              <p:nvPr/>
            </p:nvSpPr>
            <p:spPr>
              <a:xfrm>
                <a:off x="9588" y="6819"/>
                <a:ext cx="5172" cy="2502"/>
              </a:xfrm>
              <a:custGeom>
                <a:avLst/>
                <a:gdLst>
                  <a:gd name="connsiteX0" fmla="*/ 0 w 5172"/>
                  <a:gd name="connsiteY0" fmla="*/ 2502 h 2502"/>
                  <a:gd name="connsiteX1" fmla="*/ 0 w 5172"/>
                  <a:gd name="connsiteY1" fmla="*/ 0 h 2502"/>
                  <a:gd name="connsiteX2" fmla="*/ 5172 w 5172"/>
                  <a:gd name="connsiteY2" fmla="*/ 0 h 2502"/>
                  <a:gd name="connsiteX3" fmla="*/ 5172 w 5172"/>
                  <a:gd name="connsiteY3" fmla="*/ 2486 h 2502"/>
                  <a:gd name="connsiteX4" fmla="*/ 806 w 5172"/>
                  <a:gd name="connsiteY4" fmla="*/ 2502 h 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2" h="2502">
                    <a:moveTo>
                      <a:pt x="0" y="2502"/>
                    </a:moveTo>
                    <a:lnTo>
                      <a:pt x="0" y="0"/>
                    </a:lnTo>
                    <a:lnTo>
                      <a:pt x="5172" y="0"/>
                    </a:lnTo>
                    <a:lnTo>
                      <a:pt x="5172" y="2486"/>
                    </a:lnTo>
                    <a:lnTo>
                      <a:pt x="806" y="2502"/>
                    </a:lnTo>
                  </a:path>
                </a:pathLst>
              </a:cu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7" name="直接箭头连接符 136"/>
              <p:cNvCxnSpPr/>
              <p:nvPr/>
            </p:nvCxnSpPr>
            <p:spPr>
              <a:xfrm>
                <a:off x="1979" y="5744"/>
                <a:ext cx="14381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>
                <p:custDataLst>
                  <p:tags r:id="rId70"/>
                </p:custDataLst>
              </p:nvPr>
            </p:nvSpPr>
            <p:spPr>
              <a:xfrm>
                <a:off x="14949" y="4747"/>
                <a:ext cx="1699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空间</a:t>
                </a:r>
                <a:endParaRPr kumimoji="1" lang="zh-CN" altLang="en-US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Spatial</a:t>
                </a:r>
                <a:endParaRPr kumimoji="1" lang="en-US" altLang="zh-CN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71"/>
                </p:custDataLst>
              </p:nvPr>
            </p:nvSpPr>
            <p:spPr>
              <a:xfrm>
                <a:off x="12547" y="9365"/>
                <a:ext cx="2213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2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时间</a:t>
                </a:r>
                <a:endParaRPr kumimoji="1" lang="zh-CN" altLang="en-US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2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Temporal</a:t>
                </a:r>
                <a:endParaRPr kumimoji="1" lang="en-US" altLang="zh-CN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10920" y="1212783"/>
            <a:ext cx="9893300" cy="5143604"/>
            <a:chOff x="1276" y="2187"/>
            <a:chExt cx="15580" cy="8100"/>
          </a:xfrm>
        </p:grpSpPr>
        <p:grpSp>
          <p:nvGrpSpPr>
            <p:cNvPr id="66" name="组合 65"/>
            <p:cNvGrpSpPr/>
            <p:nvPr/>
          </p:nvGrpSpPr>
          <p:grpSpPr>
            <a:xfrm>
              <a:off x="2306" y="2743"/>
              <a:ext cx="14550" cy="6998"/>
              <a:chOff x="424511" y="1794727"/>
              <a:chExt cx="9239391" cy="444384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753074" y="4146157"/>
                <a:ext cx="8910828" cy="2092413"/>
                <a:chOff x="753074" y="4146157"/>
                <a:chExt cx="8910828" cy="2092413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5184018" y="4146157"/>
                  <a:ext cx="4479884" cy="2086054"/>
                  <a:chOff x="5184018" y="4146157"/>
                  <a:chExt cx="4479884" cy="2086054"/>
                </a:xfrm>
              </p:grpSpPr>
              <p:sp>
                <p:nvSpPr>
                  <p:cNvPr id="16" name="椭圆 1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5184018" y="4878960"/>
                        <a:ext cx="7277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文本框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4018" y="4878960"/>
                        <a:ext cx="727710" cy="334645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线箭头连接符 1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箭头连接符 1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8116138" y="4878960"/>
                        <a:ext cx="733425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6138" y="4878960"/>
                        <a:ext cx="733425" cy="334645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" name="直线箭头连接符 2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/>
                      <p:cNvSpPr txBox="1"/>
                      <p:nvPr/>
                    </p:nvSpPr>
                    <p:spPr>
                      <a:xfrm>
                        <a:off x="6440627" y="5897566"/>
                        <a:ext cx="11468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0627" y="5897566"/>
                        <a:ext cx="1146810" cy="334645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直线箭头连接符 28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53074" y="4149455"/>
                  <a:ext cx="4263097" cy="2089115"/>
                  <a:chOff x="5400805" y="4146157"/>
                  <a:chExt cx="4263097" cy="2089115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5400805" y="4868787"/>
                        <a:ext cx="586105" cy="299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00805" y="4868787"/>
                        <a:ext cx="586105" cy="299085"/>
                      </a:xfrm>
                      <a:prstGeom prst="rect">
                        <a:avLst/>
                      </a:prstGeom>
                      <a:blipFill rotWithShape="1">
                        <a:blip r:embed="rId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直线箭头连接符 33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线箭头连接符 34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8211918" y="4875662"/>
                        <a:ext cx="543560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" name="文本框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11918" y="4875662"/>
                        <a:ext cx="543560" cy="332740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直线箭头连接符 36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线箭头连接符 37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6562633" y="5902532"/>
                        <a:ext cx="95567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9" name="文本框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62633" y="5902532"/>
                        <a:ext cx="955675" cy="332740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直线箭头连接符 40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组合 42"/>
              <p:cNvGrpSpPr/>
              <p:nvPr/>
            </p:nvGrpSpPr>
            <p:grpSpPr>
              <a:xfrm>
                <a:off x="424511" y="1794727"/>
                <a:ext cx="9239391" cy="2396157"/>
                <a:chOff x="424511" y="3844539"/>
                <a:chExt cx="9239391" cy="2396157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978189" y="3852815"/>
                  <a:ext cx="4685713" cy="2387881"/>
                  <a:chOff x="4978189" y="3852815"/>
                  <a:chExt cx="4685713" cy="2387881"/>
                </a:xfrm>
              </p:grpSpPr>
              <p:sp>
                <p:nvSpPr>
                  <p:cNvPr id="56" name="椭圆 5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4978189" y="4878960"/>
                        <a:ext cx="112903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8189" y="4878960"/>
                        <a:ext cx="1129030" cy="334645"/>
                      </a:xfrm>
                      <a:prstGeom prst="rect">
                        <a:avLst/>
                      </a:prstGeom>
                      <a:blipFill rotWithShape="1">
                        <a:blip r:embed="rId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8" name="直线箭头连接符 5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线箭头连接符 5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7914159" y="4865650"/>
                        <a:ext cx="11341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0" name="文本框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14159" y="4865650"/>
                        <a:ext cx="1134110" cy="334645"/>
                      </a:xfrm>
                      <a:prstGeom prst="rect">
                        <a:avLst/>
                      </a:prstGeom>
                      <a:blipFill rotWithShape="1">
                        <a:blip r:embed="rId8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直线箭头连接符 6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线箭头连接符 6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6658996" y="5906051"/>
                        <a:ext cx="746125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58996" y="5906051"/>
                        <a:ext cx="746125" cy="334645"/>
                      </a:xfrm>
                      <a:prstGeom prst="rect">
                        <a:avLst/>
                      </a:prstGeom>
                      <a:blipFill rotWithShape="1">
                        <a:blip r:embed="rId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6446593" y="3852815"/>
                        <a:ext cx="11468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6593" y="3852815"/>
                        <a:ext cx="1146810" cy="334645"/>
                      </a:xfrm>
                      <a:prstGeom prst="rect">
                        <a:avLst/>
                      </a:prstGeom>
                      <a:blipFill rotWithShape="1">
                        <a:blip r:embed="rId10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直线箭头连接符 64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424511" y="3844539"/>
                  <a:ext cx="4591660" cy="2389672"/>
                  <a:chOff x="5072242" y="3841241"/>
                  <a:chExt cx="4591660" cy="2389672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5072242" y="4875424"/>
                        <a:ext cx="93789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72242" y="4875424"/>
                        <a:ext cx="937895" cy="332740"/>
                      </a:xfrm>
                      <a:prstGeom prst="rect">
                        <a:avLst/>
                      </a:prstGeom>
                      <a:blipFill rotWithShape="1">
                        <a:blip r:embed="rId1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箭头连接符 4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8005681" y="4875661"/>
                        <a:ext cx="943610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5681" y="4875661"/>
                        <a:ext cx="943610" cy="332740"/>
                      </a:xfrm>
                      <a:prstGeom prst="rect">
                        <a:avLst/>
                      </a:prstGeom>
                      <a:blipFill rotWithShape="1">
                        <a:blip r:embed="rId1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1" name="直线箭头连接符 5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箭头连接符 5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3" name="文本框 52"/>
                      <p:cNvSpPr txBox="1"/>
                      <p:nvPr/>
                    </p:nvSpPr>
                    <p:spPr>
                      <a:xfrm>
                        <a:off x="6764611" y="5898173"/>
                        <a:ext cx="55562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3" name="文本框 5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4611" y="5898173"/>
                        <a:ext cx="555625" cy="332740"/>
                      </a:xfrm>
                      <a:prstGeom prst="rect">
                        <a:avLst/>
                      </a:prstGeom>
                      <a:blipFill rotWithShape="1">
                        <a:blip r:embed="rId1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6550434" y="3841241"/>
                        <a:ext cx="95567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50434" y="3841241"/>
                        <a:ext cx="955675" cy="332740"/>
                      </a:xfrm>
                      <a:prstGeom prst="rect">
                        <a:avLst/>
                      </a:prstGeom>
                      <a:blipFill rotWithShape="1">
                        <a:blip r:embed="rId1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5" name="直线箭头连接符 54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" name="直线箭头连接符 28"/>
            <p:cNvCxnSpPr/>
            <p:nvPr>
              <p:custDataLst>
                <p:tags r:id="rId15"/>
              </p:custDataLst>
            </p:nvPr>
          </p:nvCxnSpPr>
          <p:spPr>
            <a:xfrm>
              <a:off x="1276" y="7822"/>
              <a:ext cx="90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线箭头连接符 64"/>
            <p:cNvCxnSpPr/>
            <p:nvPr>
              <p:custDataLst>
                <p:tags r:id="rId16"/>
              </p:custDataLst>
            </p:nvPr>
          </p:nvCxnSpPr>
          <p:spPr>
            <a:xfrm>
              <a:off x="1276" y="4594"/>
              <a:ext cx="90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21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2763" y="9731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37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5444" y="9736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21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12744" y="2187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37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5425" y="2192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010920" y="1212783"/>
            <a:ext cx="9893300" cy="5146742"/>
            <a:chOff x="1592" y="1910"/>
            <a:chExt cx="15580" cy="8105"/>
          </a:xfrm>
        </p:grpSpPr>
        <p:grpSp>
          <p:nvGrpSpPr>
            <p:cNvPr id="9" name="组合 8"/>
            <p:cNvGrpSpPr/>
            <p:nvPr/>
          </p:nvGrpSpPr>
          <p:grpSpPr>
            <a:xfrm>
              <a:off x="1592" y="1910"/>
              <a:ext cx="15580" cy="8100"/>
              <a:chOff x="1276" y="2187"/>
              <a:chExt cx="15580" cy="8100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2306" y="2743"/>
                <a:ext cx="14550" cy="6998"/>
                <a:chOff x="424511" y="1794727"/>
                <a:chExt cx="9239391" cy="4443843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753074" y="4146157"/>
                  <a:ext cx="8910828" cy="2092413"/>
                  <a:chOff x="753074" y="4146157"/>
                  <a:chExt cx="8910828" cy="2092413"/>
                </a:xfrm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5184018" y="4146157"/>
                    <a:ext cx="4479884" cy="2086054"/>
                    <a:chOff x="5184018" y="4146157"/>
                    <a:chExt cx="4479884" cy="2086054"/>
                  </a:xfrm>
                </p:grpSpPr>
                <p:sp>
                  <p:nvSpPr>
                    <p:cNvPr id="16" name="椭圆 1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文本框 16"/>
                        <p:cNvSpPr txBox="1"/>
                        <p:nvPr/>
                      </p:nvSpPr>
                      <p:spPr>
                        <a:xfrm>
                          <a:off x="5184018" y="4878960"/>
                          <a:ext cx="7277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7" name="文本框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184018" y="4878960"/>
                          <a:ext cx="727710" cy="334645"/>
                        </a:xfrm>
                        <a:prstGeom prst="rect">
                          <a:avLst/>
                        </a:prstGeom>
                        <a:blipFill rotWithShape="1">
                          <a:blip r:embed="rId1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8" name="直线箭头连接符 1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箭头连接符 1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" name="文本框 19"/>
                        <p:cNvSpPr txBox="1"/>
                        <p:nvPr/>
                      </p:nvSpPr>
                      <p:spPr>
                        <a:xfrm>
                          <a:off x="8116138" y="4878960"/>
                          <a:ext cx="733425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" name="文本框 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16138" y="4878960"/>
                          <a:ext cx="733425" cy="334645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1" name="直线箭头连接符 2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线箭头连接符 2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" name="文本框 22"/>
                        <p:cNvSpPr txBox="1"/>
                        <p:nvPr/>
                      </p:nvSpPr>
                      <p:spPr>
                        <a:xfrm>
                          <a:off x="6440627" y="5897566"/>
                          <a:ext cx="11468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" name="文本框 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0627" y="5897566"/>
                          <a:ext cx="1146810" cy="334645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9" name="直线箭头连接符 28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53074" y="4149455"/>
                    <a:ext cx="4263097" cy="2089115"/>
                    <a:chOff x="5400805" y="4146157"/>
                    <a:chExt cx="4263097" cy="2089115"/>
                  </a:xfrm>
                </p:grpSpPr>
                <p:sp>
                  <p:nvSpPr>
                    <p:cNvPr id="32" name="椭圆 31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3" name="文本框 32"/>
                        <p:cNvSpPr txBox="1"/>
                        <p:nvPr/>
                      </p:nvSpPr>
                      <p:spPr>
                        <a:xfrm>
                          <a:off x="5400805" y="4868787"/>
                          <a:ext cx="586105" cy="299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no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3" name="文本框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00805" y="4868787"/>
                          <a:ext cx="586105" cy="299085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4" name="直线箭头连接符 33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线箭头连接符 34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8211918" y="4875662"/>
                          <a:ext cx="543560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6" name="文本框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11918" y="4875662"/>
                          <a:ext cx="543560" cy="332740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7" name="直线箭头连接符 36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线箭头连接符 37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9" name="文本框 38"/>
                        <p:cNvSpPr txBox="1"/>
                        <p:nvPr/>
                      </p:nvSpPr>
                      <p:spPr>
                        <a:xfrm>
                          <a:off x="6562633" y="5902532"/>
                          <a:ext cx="95567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9" name="文本框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62633" y="5902532"/>
                          <a:ext cx="955675" cy="332740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1" name="直线箭头连接符 40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424511" y="1794727"/>
                  <a:ext cx="9239391" cy="2396157"/>
                  <a:chOff x="424511" y="3844539"/>
                  <a:chExt cx="9239391" cy="2396157"/>
                </a:xfrm>
              </p:grpSpPr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4978189" y="3852815"/>
                    <a:ext cx="4685713" cy="2387881"/>
                    <a:chOff x="4978189" y="3852815"/>
                    <a:chExt cx="4685713" cy="2387881"/>
                  </a:xfrm>
                </p:grpSpPr>
                <p:sp>
                  <p:nvSpPr>
                    <p:cNvPr id="56" name="椭圆 5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7" name="文本框 56"/>
                        <p:cNvSpPr txBox="1"/>
                        <p:nvPr/>
                      </p:nvSpPr>
                      <p:spPr>
                        <a:xfrm>
                          <a:off x="4978189" y="4878960"/>
                          <a:ext cx="112903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7" name="文本框 5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78189" y="4878960"/>
                          <a:ext cx="1129030" cy="334645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8" name="直线箭头连接符 5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线箭头连接符 5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0" name="文本框 59"/>
                        <p:cNvSpPr txBox="1"/>
                        <p:nvPr/>
                      </p:nvSpPr>
                      <p:spPr>
                        <a:xfrm>
                          <a:off x="7914159" y="4865650"/>
                          <a:ext cx="11341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0" name="文本框 5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14159" y="4865650"/>
                          <a:ext cx="1134110" cy="334645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1" name="直线箭头连接符 6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线箭头连接符 6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6658996" y="5906051"/>
                          <a:ext cx="746125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58996" y="5906051"/>
                          <a:ext cx="746125" cy="334645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6446593" y="3852815"/>
                          <a:ext cx="11468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6593" y="3852815"/>
                          <a:ext cx="1146810" cy="334645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直线箭头连接符 64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24511" y="3844539"/>
                    <a:ext cx="4591660" cy="2389672"/>
                    <a:chOff x="5072242" y="3841241"/>
                    <a:chExt cx="4591660" cy="2389672"/>
                  </a:xfrm>
                </p:grpSpPr>
                <p:sp>
                  <p:nvSpPr>
                    <p:cNvPr id="46" name="椭圆 4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5072242" y="4875424"/>
                          <a:ext cx="93789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72242" y="4875424"/>
                          <a:ext cx="937895" cy="332740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线箭头连接符 4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8005681" y="4875661"/>
                          <a:ext cx="943610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005681" y="4875661"/>
                          <a:ext cx="943610" cy="332740"/>
                        </a:xfrm>
                        <a:prstGeom prst="rect">
                          <a:avLst/>
                        </a:prstGeom>
                        <a:blipFill rotWithShape="1">
                          <a:blip r:embed="rId12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1" name="直线箭头连接符 5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线箭头连接符 5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3" name="文本框 52"/>
                        <p:cNvSpPr txBox="1"/>
                        <p:nvPr/>
                      </p:nvSpPr>
                      <p:spPr>
                        <a:xfrm>
                          <a:off x="6764611" y="5898173"/>
                          <a:ext cx="55562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3" name="文本框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64611" y="5898173"/>
                          <a:ext cx="555625" cy="332740"/>
                        </a:xfrm>
                        <a:prstGeom prst="rect">
                          <a:avLst/>
                        </a:prstGeom>
                        <a:blipFill rotWithShape="1">
                          <a:blip r:embed="rId13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4" name="文本框 53"/>
                        <p:cNvSpPr txBox="1"/>
                        <p:nvPr/>
                      </p:nvSpPr>
                      <p:spPr>
                        <a:xfrm>
                          <a:off x="6550434" y="3841241"/>
                          <a:ext cx="95567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4" name="文本框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50434" y="3841241"/>
                          <a:ext cx="955675" cy="332740"/>
                        </a:xfrm>
                        <a:prstGeom prst="rect">
                          <a:avLst/>
                        </a:prstGeom>
                        <a:blipFill rotWithShape="1">
                          <a:blip r:embed="rId14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5" name="直线箭头连接符 54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2" name="直线箭头连接符 28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76" y="7822"/>
                <a:ext cx="904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线箭头连接符 64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276" y="4594"/>
                <a:ext cx="904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线箭头连接符 21"/>
              <p:cNvCxnSpPr/>
              <p:nvPr>
                <p:custDataLst>
                  <p:tags r:id="rId17"/>
                </p:custDataLst>
              </p:nvPr>
            </p:nvCxnSpPr>
            <p:spPr>
              <a:xfrm flipH="1" flipV="1">
                <a:off x="12763" y="9731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箭头连接符 37"/>
              <p:cNvCxnSpPr/>
              <p:nvPr>
                <p:custDataLst>
                  <p:tags r:id="rId18"/>
                </p:custDataLst>
              </p:nvPr>
            </p:nvCxnSpPr>
            <p:spPr>
              <a:xfrm flipH="1" flipV="1">
                <a:off x="5444" y="9736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21"/>
              <p:cNvCxnSpPr/>
              <p:nvPr>
                <p:custDataLst>
                  <p:tags r:id="rId19"/>
                </p:custDataLst>
              </p:nvPr>
            </p:nvCxnSpPr>
            <p:spPr>
              <a:xfrm flipH="1" flipV="1">
                <a:off x="12744" y="2187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37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5425" y="2192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左箭头 10"/>
            <p:cNvSpPr/>
            <p:nvPr/>
          </p:nvSpPr>
          <p:spPr>
            <a:xfrm>
              <a:off x="1592" y="5257"/>
              <a:ext cx="15579" cy="1468"/>
            </a:xfrm>
            <a:prstGeom prst="leftArrow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8223" y="1910"/>
              <a:ext cx="2119" cy="8105"/>
            </a:xfrm>
            <a:prstGeom prst="down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21"/>
              </p:custDataLst>
            </p:nvPr>
          </p:nvSpPr>
          <p:spPr>
            <a:xfrm>
              <a:off x="13608" y="5132"/>
              <a:ext cx="3552" cy="18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p>
              <a:pPr algn="ctr"/>
              <a:r>
                <a:rPr kumimoji="1" lang="zh-CN" altLang="en-US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rPr>
                <a:t>反向传播</a:t>
              </a:r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Futura Book" panose="020B0500000000000000" charset="0"/>
                </a:rPr>
                <a:t>Backpropagation</a:t>
              </a:r>
              <a:endParaRPr kumimoji="1" lang="en-US" altLang="zh-CN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Futura Book" panose="020B0500000000000000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22"/>
              </p:custDataLst>
            </p:nvPr>
          </p:nvSpPr>
          <p:spPr>
            <a:xfrm>
              <a:off x="7430" y="1915"/>
              <a:ext cx="3832" cy="14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p>
              <a:pPr algn="ctr"/>
              <a:r>
                <a:rPr kumimoji="1" lang="zh-CN" altLang="en-US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沿时间反向</a:t>
              </a:r>
              <a:r>
                <a:rPr kumimoji="1" lang="zh-CN" altLang="en-US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传播</a:t>
              </a:r>
              <a:endParaRPr kumimoji="1" lang="zh-CN" altLang="en-US" b="0" dirty="0" smtClean="0">
                <a:solidFill>
                  <a:schemeClr val="accent2"/>
                </a:solidFill>
                <a:uFillTx/>
                <a:latin typeface="Futura Medium" panose="020B0602020204020303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Futura Book" panose="020B0500000000000000" charset="0"/>
                </a:rPr>
                <a:t>Backpropagation</a:t>
              </a:r>
              <a:endParaRPr kumimoji="1" lang="en-US" altLang="zh-CN" b="0" dirty="0" smtClean="0">
                <a:solidFill>
                  <a:schemeClr val="accent2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Futura Book" panose="020B0500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Futura Book" panose="020B0500000000000000" charset="0"/>
                </a:rPr>
                <a:t>Through Time</a:t>
              </a:r>
              <a:endParaRPr kumimoji="1" lang="en-US" altLang="zh-CN" b="0" dirty="0" smtClean="0">
                <a:solidFill>
                  <a:schemeClr val="accent2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1329690" y="1988820"/>
            <a:ext cx="9130030" cy="2879090"/>
            <a:chOff x="2094" y="3132"/>
            <a:chExt cx="14378" cy="4534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4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13072" y="3699"/>
              <a:ext cx="3401" cy="3401"/>
              <a:chOff x="14650" y="3699"/>
              <a:chExt cx="3401" cy="3401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0" name="矩形 89"/>
              <p:cNvSpPr/>
              <p:nvPr/>
            </p:nvSpPr>
            <p:spPr>
              <a:xfrm>
                <a:off x="14650" y="3699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5217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5784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6351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6918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7485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465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521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5784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6351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918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7485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465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521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5784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6351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6918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485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465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521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5784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6351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6918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485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4650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217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5784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6351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6918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7485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4650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5217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5784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6351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6918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7485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84" name="组合 183"/>
          <p:cNvGrpSpPr/>
          <p:nvPr/>
        </p:nvGrpSpPr>
        <p:grpSpPr>
          <a:xfrm>
            <a:off x="969645" y="1628775"/>
            <a:ext cx="9850120" cy="3599180"/>
            <a:chOff x="1527" y="2565"/>
            <a:chExt cx="15512" cy="5668"/>
          </a:xfrm>
        </p:grpSpPr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1527" y="2565"/>
              <a:ext cx="5669" cy="5669"/>
              <a:chOff x="1527" y="2565"/>
              <a:chExt cx="5669" cy="566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094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661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28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795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362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929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496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063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094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661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228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795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62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929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496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63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094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661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228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95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362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929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496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063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094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61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28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795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362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929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6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063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094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661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228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795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362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29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496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63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094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661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28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795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362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929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496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063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094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61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8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795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362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929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496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063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094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661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28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795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362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929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496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063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630" y="3132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630" y="3699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630" y="4266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630" y="4833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630" y="5400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630" y="5967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630" y="6534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630" y="710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527" y="3132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527" y="3699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527" y="4266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527" y="4833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527" y="5400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527" y="5967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527" y="6534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527" y="710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094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661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3228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3795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362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929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496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6063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2094" y="2565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2661" y="2565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3228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3795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362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4929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5496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6063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6630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1527" y="2565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1527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6630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12505" y="3132"/>
              <a:ext cx="4535" cy="4535"/>
              <a:chOff x="12505" y="3132"/>
              <a:chExt cx="4535" cy="4535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3072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3639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4206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4773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5340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5907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072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4773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5340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907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3072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4773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5340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5907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3072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3639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206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73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5340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5907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3072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3639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4206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773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5340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5907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3072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3639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4206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4773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5340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5907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2505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2505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12505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2505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12505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12505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6474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16474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6474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6474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6474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6474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13072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3639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14206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4773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5340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15907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2505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16474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3072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3639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4206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4773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15340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15907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2505" y="3132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16474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7871" y="7088"/>
              <a:ext cx="3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padding=1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329690" y="1988820"/>
            <a:ext cx="8636000" cy="2880360"/>
            <a:chOff x="2094" y="3132"/>
            <a:chExt cx="13600" cy="4536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4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en-US" altLang="zh-CN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3994" y="4550"/>
              <a:ext cx="1700" cy="1700"/>
              <a:chOff x="13072" y="3699"/>
              <a:chExt cx="1700" cy="17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3072" y="3699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3639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4206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072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3072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7871" y="7088"/>
              <a:ext cx="3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stride=2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329690" y="1988820"/>
            <a:ext cx="8769985" cy="2880360"/>
            <a:chOff x="2094" y="3132"/>
            <a:chExt cx="13811" cy="4536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4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3639" y="4266"/>
              <a:ext cx="2267" cy="2267"/>
              <a:chOff x="13639" y="4266"/>
              <a:chExt cx="2267" cy="2267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4773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5340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4773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5340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3639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206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73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5340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3639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4206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773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5340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7871" y="7088"/>
              <a:ext cx="3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dilation=2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35" name="组合 1034"/>
          <p:cNvGrpSpPr/>
          <p:nvPr/>
        </p:nvGrpSpPr>
        <p:grpSpPr>
          <a:xfrm>
            <a:off x="1206689" y="2292824"/>
            <a:ext cx="9778621" cy="3884139"/>
            <a:chOff x="838199" y="2292823"/>
            <a:chExt cx="9778621" cy="3884139"/>
          </a:xfrm>
        </p:grpSpPr>
        <p:sp>
          <p:nvSpPr>
            <p:cNvPr id="5" name="圆角矩形 4"/>
            <p:cNvSpPr/>
            <p:nvPr/>
          </p:nvSpPr>
          <p:spPr>
            <a:xfrm>
              <a:off x="4164841" y="2292823"/>
              <a:ext cx="3125337" cy="3884139"/>
            </a:xfrm>
            <a:prstGeom prst="roundRect">
              <a:avLst>
                <a:gd name="adj" fmla="val 6623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9" y="5003799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TNNs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38199" y="3648311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LSMs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38199" y="2292823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SNNs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491483" y="5003799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类脑计算芯片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491483" y="3648311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GPUs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491483" y="2292823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CPUs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881599" y="2616367"/>
              <a:ext cx="1038535" cy="771381"/>
              <a:chOff x="1841863" y="2636274"/>
              <a:chExt cx="1038535" cy="77138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031514" y="2636274"/>
                <a:ext cx="659232" cy="771381"/>
                <a:chOff x="2031514" y="2636274"/>
                <a:chExt cx="659232" cy="771381"/>
              </a:xfrm>
              <a:noFill/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2031515" y="2636274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2031515" y="2906867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031514" y="3171458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454549" y="2752935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2454549" y="3053359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" name="直线箭头连接符 20"/>
                <p:cNvCxnSpPr>
                  <a:stCxn id="15" idx="6"/>
                  <a:endCxn id="18" idx="2"/>
                </p:cNvCxnSpPr>
                <p:nvPr/>
              </p:nvCxnSpPr>
              <p:spPr>
                <a:xfrm>
                  <a:off x="2267712" y="2754373"/>
                  <a:ext cx="186837" cy="116661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线箭头连接符 22"/>
                <p:cNvCxnSpPr>
                  <a:stCxn id="16" idx="6"/>
                  <a:endCxn id="18" idx="2"/>
                </p:cNvCxnSpPr>
                <p:nvPr/>
              </p:nvCxnSpPr>
              <p:spPr>
                <a:xfrm flipV="1">
                  <a:off x="2267712" y="2871034"/>
                  <a:ext cx="186837" cy="15393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/>
                <p:cNvCxnSpPr>
                  <a:stCxn id="17" idx="6"/>
                  <a:endCxn id="18" idx="2"/>
                </p:cNvCxnSpPr>
                <p:nvPr/>
              </p:nvCxnSpPr>
              <p:spPr>
                <a:xfrm flipV="1">
                  <a:off x="2267711" y="2871034"/>
                  <a:ext cx="186838" cy="418523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箭头连接符 26"/>
                <p:cNvCxnSpPr>
                  <a:stCxn id="15" idx="6"/>
                  <a:endCxn id="19" idx="2"/>
                </p:cNvCxnSpPr>
                <p:nvPr/>
              </p:nvCxnSpPr>
              <p:spPr>
                <a:xfrm>
                  <a:off x="2267712" y="2754373"/>
                  <a:ext cx="186837" cy="417085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箭头连接符 29"/>
                <p:cNvCxnSpPr>
                  <a:stCxn id="16" idx="6"/>
                  <a:endCxn id="19" idx="2"/>
                </p:cNvCxnSpPr>
                <p:nvPr/>
              </p:nvCxnSpPr>
              <p:spPr>
                <a:xfrm>
                  <a:off x="2267712" y="3024966"/>
                  <a:ext cx="186837" cy="14649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箭头连接符 31"/>
                <p:cNvCxnSpPr>
                  <a:stCxn id="17" idx="6"/>
                  <a:endCxn id="19" idx="2"/>
                </p:cNvCxnSpPr>
                <p:nvPr/>
              </p:nvCxnSpPr>
              <p:spPr>
                <a:xfrm flipV="1">
                  <a:off x="2267711" y="3171458"/>
                  <a:ext cx="186838" cy="118099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线箭头连接符 34"/>
              <p:cNvCxnSpPr>
                <a:endCxn id="15" idx="2"/>
              </p:cNvCxnSpPr>
              <p:nvPr/>
            </p:nvCxnSpPr>
            <p:spPr>
              <a:xfrm>
                <a:off x="1841863" y="275437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/>
              <p:cNvCxnSpPr>
                <a:endCxn id="16" idx="2"/>
              </p:cNvCxnSpPr>
              <p:nvPr/>
            </p:nvCxnSpPr>
            <p:spPr>
              <a:xfrm>
                <a:off x="1841863" y="3024965"/>
                <a:ext cx="189652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endCxn id="17" idx="2"/>
              </p:cNvCxnSpPr>
              <p:nvPr/>
            </p:nvCxnSpPr>
            <p:spPr>
              <a:xfrm flipV="1">
                <a:off x="1841863" y="3289557"/>
                <a:ext cx="189651" cy="6818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/>
              <p:cNvCxnSpPr/>
              <p:nvPr/>
            </p:nvCxnSpPr>
            <p:spPr>
              <a:xfrm>
                <a:off x="2690746" y="287103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/>
              <p:cNvCxnSpPr>
                <a:stCxn id="19" idx="6"/>
              </p:cNvCxnSpPr>
              <p:nvPr/>
            </p:nvCxnSpPr>
            <p:spPr>
              <a:xfrm>
                <a:off x="2690746" y="3171458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881599" y="5322311"/>
              <a:ext cx="1038535" cy="771381"/>
              <a:chOff x="1841863" y="2636274"/>
              <a:chExt cx="1038535" cy="77138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2031514" y="2636274"/>
                <a:ext cx="659232" cy="771381"/>
                <a:chOff x="2031514" y="2636274"/>
                <a:chExt cx="659232" cy="771381"/>
              </a:xfrm>
              <a:noFill/>
            </p:grpSpPr>
            <p:sp>
              <p:nvSpPr>
                <p:cNvPr id="66" name="五边形 65"/>
                <p:cNvSpPr/>
                <p:nvPr/>
              </p:nvSpPr>
              <p:spPr>
                <a:xfrm>
                  <a:off x="2031515" y="2636274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五边形 66"/>
                <p:cNvSpPr/>
                <p:nvPr/>
              </p:nvSpPr>
              <p:spPr>
                <a:xfrm>
                  <a:off x="2031515" y="2906867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8" name="五边形 67"/>
                <p:cNvSpPr/>
                <p:nvPr/>
              </p:nvSpPr>
              <p:spPr>
                <a:xfrm>
                  <a:off x="2031514" y="3171458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9" name="五边形 68"/>
                <p:cNvSpPr/>
                <p:nvPr/>
              </p:nvSpPr>
              <p:spPr>
                <a:xfrm>
                  <a:off x="2454549" y="2752935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0" name="五边形 69"/>
                <p:cNvSpPr/>
                <p:nvPr/>
              </p:nvSpPr>
              <p:spPr>
                <a:xfrm>
                  <a:off x="2454549" y="3053359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71" name="直线箭头连接符 70"/>
                <p:cNvCxnSpPr/>
                <p:nvPr/>
              </p:nvCxnSpPr>
              <p:spPr>
                <a:xfrm>
                  <a:off x="2267712" y="2754373"/>
                  <a:ext cx="186837" cy="116661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V="1">
                  <a:off x="2267712" y="2871034"/>
                  <a:ext cx="186837" cy="15393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箭头连接符 72"/>
                <p:cNvCxnSpPr/>
                <p:nvPr/>
              </p:nvCxnSpPr>
              <p:spPr>
                <a:xfrm flipV="1">
                  <a:off x="2267711" y="2871034"/>
                  <a:ext cx="186838" cy="418523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箭头连接符 73"/>
                <p:cNvCxnSpPr/>
                <p:nvPr/>
              </p:nvCxnSpPr>
              <p:spPr>
                <a:xfrm>
                  <a:off x="2267712" y="2754373"/>
                  <a:ext cx="186837" cy="417085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/>
                <p:cNvCxnSpPr/>
                <p:nvPr/>
              </p:nvCxnSpPr>
              <p:spPr>
                <a:xfrm>
                  <a:off x="2267712" y="3024966"/>
                  <a:ext cx="186837" cy="14649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75"/>
                <p:cNvCxnSpPr/>
                <p:nvPr/>
              </p:nvCxnSpPr>
              <p:spPr>
                <a:xfrm flipV="1">
                  <a:off x="2267711" y="3171458"/>
                  <a:ext cx="186838" cy="118099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直线箭头连接符 60"/>
              <p:cNvCxnSpPr/>
              <p:nvPr/>
            </p:nvCxnSpPr>
            <p:spPr>
              <a:xfrm>
                <a:off x="1841863" y="275437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箭头连接符 61"/>
              <p:cNvCxnSpPr/>
              <p:nvPr/>
            </p:nvCxnSpPr>
            <p:spPr>
              <a:xfrm>
                <a:off x="1841863" y="3024965"/>
                <a:ext cx="189652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箭头连接符 62"/>
              <p:cNvCxnSpPr/>
              <p:nvPr/>
            </p:nvCxnSpPr>
            <p:spPr>
              <a:xfrm flipV="1">
                <a:off x="1841863" y="3289557"/>
                <a:ext cx="189651" cy="6818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箭头连接符 63"/>
              <p:cNvCxnSpPr/>
              <p:nvPr/>
            </p:nvCxnSpPr>
            <p:spPr>
              <a:xfrm>
                <a:off x="2690746" y="287103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箭头连接符 64"/>
              <p:cNvCxnSpPr/>
              <p:nvPr/>
            </p:nvCxnSpPr>
            <p:spPr>
              <a:xfrm>
                <a:off x="2690746" y="3171458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/>
            <p:cNvGrpSpPr/>
            <p:nvPr/>
          </p:nvGrpSpPr>
          <p:grpSpPr>
            <a:xfrm>
              <a:off x="1793313" y="3952578"/>
              <a:ext cx="1215105" cy="781289"/>
              <a:chOff x="1869945" y="3963352"/>
              <a:chExt cx="1215105" cy="781289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071252" y="3963352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071250" y="4505463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647548" y="3963352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647548" y="4508444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2" name="直线箭头连接符 51"/>
              <p:cNvCxnSpPr>
                <a:stCxn id="47" idx="6"/>
                <a:endCxn id="50" idx="2"/>
              </p:cNvCxnSpPr>
              <p:nvPr/>
            </p:nvCxnSpPr>
            <p:spPr>
              <a:xfrm>
                <a:off x="2307449" y="4081451"/>
                <a:ext cx="340099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箭头连接符 53"/>
              <p:cNvCxnSpPr>
                <a:stCxn id="49" idx="7"/>
                <a:endCxn id="50" idx="3"/>
              </p:cNvCxnSpPr>
              <p:nvPr/>
            </p:nvCxnSpPr>
            <p:spPr>
              <a:xfrm flipV="1">
                <a:off x="2272857" y="4164959"/>
                <a:ext cx="409281" cy="375094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>
                <a:stCxn id="47" idx="5"/>
                <a:endCxn id="51" idx="1"/>
              </p:cNvCxnSpPr>
              <p:nvPr/>
            </p:nvCxnSpPr>
            <p:spPr>
              <a:xfrm>
                <a:off x="2272859" y="4164959"/>
                <a:ext cx="409279" cy="378075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>
                <a:stCxn id="49" idx="6"/>
                <a:endCxn id="51" idx="2"/>
              </p:cNvCxnSpPr>
              <p:nvPr/>
            </p:nvCxnSpPr>
            <p:spPr>
              <a:xfrm>
                <a:off x="2307447" y="4623562"/>
                <a:ext cx="340101" cy="298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箭头连接符 102"/>
              <p:cNvCxnSpPr>
                <a:stCxn id="50" idx="4"/>
                <a:endCxn id="51" idx="0"/>
              </p:cNvCxnSpPr>
              <p:nvPr/>
            </p:nvCxnSpPr>
            <p:spPr>
              <a:xfrm>
                <a:off x="2765647" y="4199549"/>
                <a:ext cx="0" cy="308895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/>
              <p:cNvCxnSpPr>
                <a:stCxn id="47" idx="4"/>
                <a:endCxn id="49" idx="0"/>
              </p:cNvCxnSpPr>
              <p:nvPr/>
            </p:nvCxnSpPr>
            <p:spPr>
              <a:xfrm flipH="1">
                <a:off x="2189349" y="4199549"/>
                <a:ext cx="2" cy="305914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/>
              <p:cNvCxnSpPr>
                <a:stCxn id="50" idx="6"/>
              </p:cNvCxnSpPr>
              <p:nvPr/>
            </p:nvCxnSpPr>
            <p:spPr>
              <a:xfrm>
                <a:off x="2883745" y="4081451"/>
                <a:ext cx="201305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51" idx="6"/>
              </p:cNvCxnSpPr>
              <p:nvPr/>
            </p:nvCxnSpPr>
            <p:spPr>
              <a:xfrm flipV="1">
                <a:off x="2883745" y="4623561"/>
                <a:ext cx="201305" cy="2982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endCxn id="47" idx="2"/>
              </p:cNvCxnSpPr>
              <p:nvPr/>
            </p:nvCxnSpPr>
            <p:spPr>
              <a:xfrm>
                <a:off x="1869945" y="4081450"/>
                <a:ext cx="201307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箭头连接符 117"/>
              <p:cNvCxnSpPr>
                <a:endCxn id="49" idx="2"/>
              </p:cNvCxnSpPr>
              <p:nvPr/>
            </p:nvCxnSpPr>
            <p:spPr>
              <a:xfrm>
                <a:off x="1869945" y="4623561"/>
                <a:ext cx="201305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英特尔 的图像结果.大小：182 x 185。 资料来源：logoqs.techuangyi.com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994" b="30279"/>
            <a:stretch>
              <a:fillRect/>
            </a:stretch>
          </p:blipFill>
          <p:spPr bwMode="auto">
            <a:xfrm>
              <a:off x="7779447" y="2789852"/>
              <a:ext cx="1274704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D 的图像结果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0" r="13352"/>
            <a:stretch>
              <a:fillRect/>
            </a:stretch>
          </p:blipFill>
          <p:spPr bwMode="auto">
            <a:xfrm>
              <a:off x="9495294" y="2789852"/>
              <a:ext cx="680382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6" descr="AMD 的图像结果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0" r="13352"/>
            <a:stretch>
              <a:fillRect/>
            </a:stretch>
          </p:blipFill>
          <p:spPr bwMode="auto">
            <a:xfrm>
              <a:off x="9495294" y="4072787"/>
              <a:ext cx="680382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英伟达logo设计图__企业LOGO标志_标志图标_设计图库_昵图网nipic.co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31" t="9932" r="30125" b="57044"/>
            <a:stretch>
              <a:fillRect/>
            </a:stretch>
          </p:blipFill>
          <p:spPr bwMode="auto">
            <a:xfrm>
              <a:off x="8073769" y="4070676"/>
              <a:ext cx="68606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779" y="3910140"/>
              <a:ext cx="2869460" cy="557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直线箭头连接符 121"/>
            <p:cNvCxnSpPr>
              <a:stCxn id="10" idx="3"/>
            </p:cNvCxnSpPr>
            <p:nvPr/>
          </p:nvCxnSpPr>
          <p:spPr>
            <a:xfrm>
              <a:off x="3963536" y="2879405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/>
            <p:cNvCxnSpPr>
              <a:stCxn id="9" idx="3"/>
              <a:endCxn id="5" idx="1"/>
            </p:cNvCxnSpPr>
            <p:nvPr/>
          </p:nvCxnSpPr>
          <p:spPr>
            <a:xfrm>
              <a:off x="3963536" y="4234893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线箭头连接符 1023"/>
            <p:cNvCxnSpPr>
              <a:stCxn id="6" idx="3"/>
            </p:cNvCxnSpPr>
            <p:nvPr/>
          </p:nvCxnSpPr>
          <p:spPr>
            <a:xfrm>
              <a:off x="3963536" y="5590381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线箭头连接符 1026"/>
            <p:cNvCxnSpPr>
              <a:endCxn id="14" idx="1"/>
            </p:cNvCxnSpPr>
            <p:nvPr/>
          </p:nvCxnSpPr>
          <p:spPr>
            <a:xfrm flipV="1">
              <a:off x="7290178" y="2879405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线箭头连接符 1030"/>
            <p:cNvCxnSpPr>
              <a:stCxn id="5" idx="3"/>
              <a:endCxn id="13" idx="1"/>
            </p:cNvCxnSpPr>
            <p:nvPr/>
          </p:nvCxnSpPr>
          <p:spPr>
            <a:xfrm>
              <a:off x="7290178" y="4234893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线箭头连接符 1033"/>
            <p:cNvCxnSpPr>
              <a:endCxn id="12" idx="1"/>
            </p:cNvCxnSpPr>
            <p:nvPr/>
          </p:nvCxnSpPr>
          <p:spPr>
            <a:xfrm>
              <a:off x="7290178" y="5590380"/>
              <a:ext cx="201305" cy="1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commondata" val="eyJoZGlkIjoiNDEzOWI0ZjU2MmRjMjg5OTU0MGIwZjc4YTNiMmRjMTE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WPS 演示</Application>
  <PresentationFormat>宽屏</PresentationFormat>
  <Paragraphs>517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宋体</vt:lpstr>
      <vt:lpstr>Wingdings</vt:lpstr>
      <vt:lpstr>Futura Bk</vt:lpstr>
      <vt:lpstr>Futura Book</vt:lpstr>
      <vt:lpstr>HarmonyOS Sans SC</vt:lpstr>
      <vt:lpstr>Futura-Bold</vt:lpstr>
      <vt:lpstr>Segoe Print</vt:lpstr>
      <vt:lpstr>Cambria Math</vt:lpstr>
      <vt:lpstr>DejaVu Math TeX Gyre</vt:lpstr>
      <vt:lpstr>Futura Medium</vt:lpstr>
      <vt:lpstr>等线</vt:lpstr>
      <vt:lpstr>微软雅黑</vt:lpstr>
      <vt:lpstr>Arial Unicode MS</vt:lpstr>
      <vt:lpstr>等线 Light</vt:lpstr>
      <vt:lpstr>HarmonyOS Sans TC Thin</vt:lpstr>
      <vt:lpstr>Yu Gothic</vt:lpstr>
      <vt:lpstr>Bahnschrift Light SemiCondensed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事件相机与 脉冲神经网络</dc:title>
  <dc:creator>Microsoft Office User</dc:creator>
  <cp:lastModifiedBy>AmperiaWang</cp:lastModifiedBy>
  <cp:revision>34</cp:revision>
  <dcterms:created xsi:type="dcterms:W3CDTF">2024-02-08T18:02:00Z</dcterms:created>
  <dcterms:modified xsi:type="dcterms:W3CDTF">2024-02-12T09:51:33Z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AEF6DF56455BEA32B309C565C46C952F_43</vt:lpwstr>
  </property>
  <property fmtid="{D5CDD505-2E9C-101B-9397-08002B2CF9AE}" pid="3" name="KSOProductBuildVer">
    <vt:lpwstr>2052-12.1.0.16388</vt:lpwstr>
  </property>
</Properties>
</file>