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8B9A4-737A-46EA-9ECA-BD87514DC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66D3AD-B126-4627-A23F-01F6F3DC1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83963-EDEB-46C0-B770-0C71068F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8B394-9EFF-4A71-A054-06BD0ACE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9BA6A-7F2B-40D8-AFF8-72DE4F0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2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66E2-25B4-459D-BE5E-15C18E5F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2A4EF-9BE2-422F-8232-029126F57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10AD3-163B-4F70-A2EC-B96A562C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D9BE3-BF2F-4C58-A716-56E3524D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B57A5-004A-4261-92D4-549569B4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9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2BC150-8800-4F79-B0E1-1FDA6482A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E55A6-6D79-46B3-A27F-92C48BD2A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81DF8-AEAD-48C6-9834-9C81EB70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69C81-6D60-456A-9C6D-CB1EB06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8713D-8635-4F44-AAC8-41F3830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92C4C-BFD0-4688-8FAA-9DEFBE65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4701D-D38C-46C5-B966-00447EF3E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E34EA-8ADE-4A2B-ACA3-75E8DEB1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A9CBF-DC5B-4605-ADA5-E6624C4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8DE21-8A9B-4BB9-B0BF-60991BBB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5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AA2FF-66F4-4A09-B08A-EB8A7E78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0C0F5-A133-415A-A7EE-3A60720E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3E018-E186-411A-895D-68F868D8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DF8F1-AE51-416D-91DD-00DF962B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59CB7-7645-4E69-B065-11D84FD1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9CB4-6B8A-4BC8-AA79-6B1CA1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D41BB-6CE2-4F50-8B7B-6F4563E8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47E5E-9DA9-459E-B647-670BBB2F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27919-3667-47C5-BB49-1F4C7B78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DA07A-81F7-4725-96F2-C3B55153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819A8-0FDA-4E96-AA5D-D2B56733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C03AF-F1FB-4BB2-A0C3-A465443F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C7028-6E54-4C26-ADE7-0DCB103C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BA338-16A0-4DAC-B1A6-03D44A1D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73A67A-9607-4D86-B085-9D3C454D8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8C430-6287-4A17-9612-F1FBFE31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AB6FF-AF28-4162-86BB-F6355EA9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876CE0-11DB-439D-BB0B-54B11C3A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AF895F-7F07-4FBF-8FC3-825C468A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F25F5-AD29-41BB-85A9-CD2747C4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4FA7BA-0838-4D7B-B2D8-EBCA9277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69D7B1-28A8-4EAA-B975-9A0F5AB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5C224-18CF-4BAF-A747-F7472763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6AD64-A1EE-4469-A616-53F98BB0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F58689-360C-49D9-B9DF-D2630A0E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C8A31-A036-4537-8586-3383307A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D376-6292-491F-8B05-CBDCEF9F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13AD8-E5A1-40CD-A428-E95C9F35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83028-ACD4-4F3E-B3C0-06F8FC94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ACC0C-591A-4B96-87E6-91D9F900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0CA8F-654E-4F56-8645-3714FE99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66310-1574-4315-8708-3F59C407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514FE-623B-46E8-8418-C12CAC30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70E6E-5415-4B31-BA04-E98DBB73A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2D241-3330-45D1-9DB4-9B4FA26D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9CF26-BD4A-4325-A3CB-D79BBE44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F996C-EB0D-4CB1-8909-D292C449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1BB21-85E6-447C-A98F-B1B9E054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F0455-642A-490A-9E0D-849A7F7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09133-D6BC-4421-B2EA-B22E2AE0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F362C-70EF-443F-8A94-243F97C6A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544B-3589-43EF-8FAB-581EFA476AE7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0223-471F-4DBA-8DFA-D8924280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55CF5-42AC-4A7A-86F7-E55DAD259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49CB8C-B6A0-43F8-99C8-926B63268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57" y="896937"/>
            <a:ext cx="8572500" cy="4838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0FF7CD-5432-48BE-B76C-7149D58CB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307" y="133501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b="1" spc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@{</a:t>
            </a:r>
            <a:r>
              <a:rPr lang="en-US" altLang="zh-CN" sz="4400" b="1" spc="5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DataBinding</a:t>
            </a:r>
            <a:r>
              <a:rPr lang="en-US" altLang="zh-CN" sz="4400" b="1" spc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4400" b="1" spc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6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CCE403-B750-4FC4-B595-0E7297C8F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14500"/>
            <a:ext cx="11430000" cy="3429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A1B240-9A0D-4440-9354-416A7C40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718" y="2750241"/>
            <a:ext cx="5910574" cy="1551477"/>
          </a:xfrm>
        </p:spPr>
        <p:txBody>
          <a:bodyPr>
            <a:noAutofit/>
          </a:bodyPr>
          <a:lstStyle/>
          <a:p>
            <a:r>
              <a:rPr lang="en-US" altLang="zh-CN" sz="6000" b="1" spc="500" dirty="0">
                <a:solidFill>
                  <a:schemeClr val="accent5">
                    <a:lumMod val="75000"/>
                  </a:schemeClr>
                </a:solidFill>
                <a:latin typeface="Forte" panose="03060902040502070203" pitchFamily="66" charset="0"/>
              </a:rPr>
              <a:t>Retro</a:t>
            </a:r>
            <a:r>
              <a:rPr lang="en-US" altLang="zh-CN" sz="6000" b="1" spc="500" dirty="0">
                <a:solidFill>
                  <a:srgbClr val="C00000"/>
                </a:solidFill>
                <a:latin typeface="Forte" panose="03060902040502070203" pitchFamily="66" charset="0"/>
              </a:rPr>
              <a:t> </a:t>
            </a:r>
            <a:r>
              <a:rPr lang="en-US" altLang="zh-CN" sz="6000" b="1" spc="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</a:t>
            </a:r>
            <a:endParaRPr lang="zh-CN" altLang="en-US" sz="6000" b="1" spc="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45C1AC-DBA7-4FF8-AF87-F003647E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57B32A-5297-49CB-A346-D923F85C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64" y="2676164"/>
            <a:ext cx="6012872" cy="1325563"/>
          </a:xfrm>
        </p:spPr>
        <p:txBody>
          <a:bodyPr>
            <a:noAutofit/>
          </a:bodyPr>
          <a:lstStyle/>
          <a:p>
            <a:r>
              <a:rPr lang="en-US" altLang="zh-CN" sz="6600" b="1" spc="500" dirty="0">
                <a:solidFill>
                  <a:schemeClr val="accent5">
                    <a:lumMod val="50000"/>
                  </a:schemeClr>
                </a:solidFill>
                <a:latin typeface="Segoe Script" panose="030B0504020000000003" pitchFamily="66" charset="0"/>
              </a:rPr>
              <a:t>Hello Hexo</a:t>
            </a:r>
            <a:endParaRPr lang="zh-CN" altLang="en-US" sz="6600" b="1" spc="500" dirty="0">
              <a:solidFill>
                <a:schemeClr val="accent5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0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7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Forte</vt:lpstr>
      <vt:lpstr>Segoe Script</vt:lpstr>
      <vt:lpstr>Office 主题​​</vt:lpstr>
      <vt:lpstr>@{DataBinding}</vt:lpstr>
      <vt:lpstr>Retro Material</vt:lpstr>
      <vt:lpstr>Hello Hexo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@{DataBinding}</dc:title>
  <dc:creator>Zheng XJUNZ</dc:creator>
  <cp:lastModifiedBy>Zheng XJUNZ</cp:lastModifiedBy>
  <cp:revision>2</cp:revision>
  <dcterms:created xsi:type="dcterms:W3CDTF">2022-04-01T23:26:01Z</dcterms:created>
  <dcterms:modified xsi:type="dcterms:W3CDTF">2022-04-02T11:20:48Z</dcterms:modified>
</cp:coreProperties>
</file>