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C429C-DCA2-4675-B0DC-49E98E144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90CC7D-FDCD-4F5A-AF52-0614D89C7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15377-2166-4846-957A-7EE0CD65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31D7-23A1-43CB-B311-3B4CFA1025FB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39C8D7-30A9-460A-B137-1DD6D4703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32FE54-2DB2-4E3A-9226-A9FC6C64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7594-0018-41B3-B329-0A8CA3D48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1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8FAF0-BB26-4DD0-A0DE-9DD8B7E9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63AE81-A841-4F31-8A51-1AC29FC43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580D86-3BE5-40C2-8BDC-87482809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31D7-23A1-43CB-B311-3B4CFA1025FB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307DA4-6D92-47B6-AAF5-B3C459FAD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6EFD5-24F1-4A4E-94F9-46106860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7594-0018-41B3-B329-0A8CA3D48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8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60342C-EABF-42B4-8703-54E82503C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0067D6-F3E6-43A5-A078-F3F9D069D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9729D-3D50-42FE-BCC0-8E14FE698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31D7-23A1-43CB-B311-3B4CFA1025FB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4D41A-DEB2-4293-9ABD-1F3410767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924B70-B2DD-4BC9-86E4-0B43A975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7594-0018-41B3-B329-0A8CA3D48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55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4BCE6-6AB2-48E0-A5C1-A1192D2B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EA537-78B8-4363-9EC4-187BEDE78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967D52-2FAE-4BC9-AE61-077B382A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31D7-23A1-43CB-B311-3B4CFA1025FB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D4AF4-411A-4A92-8A7F-467BF60AA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901602-26B2-431A-952A-23229F06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7594-0018-41B3-B329-0A8CA3D48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52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396C5-09FF-4C34-B12C-B65A63931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0DF6FB-CD30-47E0-A78A-2C3E91BE5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F82446-1CF8-4BF4-B680-87F4E38D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31D7-23A1-43CB-B311-3B4CFA1025FB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576A04-54F2-4023-BA3B-D53D40D5C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4DB9F2-FD84-4143-BC9E-568F47F9B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7594-0018-41B3-B329-0A8CA3D48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37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D689A-F09D-4294-9963-EEC77EDF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F9817E-08E8-4FB8-8BEE-5FDADDB94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6CA521-6FBB-4DB2-BB9F-8BF78C71D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1EEA99-9A47-472B-AD22-7F9A03119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31D7-23A1-43CB-B311-3B4CFA1025FB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A74819-0400-45B4-A378-B2772BE0B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1EEFB0-4513-4D00-AB49-268A66CDA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7594-0018-41B3-B329-0A8CA3D48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44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F6A46-367A-4DF8-94B5-D47D512F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AF160-4121-40CD-9B97-97B3D3962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5D8B5B-8C18-4D0C-9D4D-B35DD82F1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18E8FD-902C-4E3F-87B7-667EC3486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C9AFC2-B84A-4737-B206-6BECB75B8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EB1481-7E70-4948-8E5D-4CA0B8E5A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31D7-23A1-43CB-B311-3B4CFA1025FB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E11BDD-CC59-426D-9139-0CD92B204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8B4139-C7F9-4AFA-A128-AF8BC399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7594-0018-41B3-B329-0A8CA3D48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20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30ABF-4344-411D-BA7C-7717F719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72779B-9A41-4E53-B7F1-7FCCB276C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31D7-23A1-43CB-B311-3B4CFA1025FB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CF0302-DE4E-4893-9836-5B1E4A07A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B092D4-5494-4E4A-A225-A52B6C8C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7594-0018-41B3-B329-0A8CA3D48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413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816ADA-251F-4CBD-BC09-76BE3753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31D7-23A1-43CB-B311-3B4CFA1025FB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24193F-1C55-45A9-A0B6-A0FCBEDC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9A4714-C6F1-400C-9E7A-6FDB8DDB0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7594-0018-41B3-B329-0A8CA3D48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92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DD9FE-0AD0-4F9A-ADDB-FDD1F0851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5B1708-F862-475B-B8B5-CCF7BBBA9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EEC287-0EFA-4046-A88D-ED6BC46D3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CE22B0-E267-46DF-B376-C54B4439E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31D7-23A1-43CB-B311-3B4CFA1025FB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80E3F8-5E08-4CAF-8AFB-D2D8B31D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9261F5-00BA-47FA-BACD-A39A3319C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7594-0018-41B3-B329-0A8CA3D48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95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39CB7-5075-434E-8682-77A64E5C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353451-2A56-4437-A8CA-14063A43B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D53FF1-5CEA-48F4-BE05-2BCA060AB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ACCD15-DF3B-44BA-B1D3-B387C845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31D7-23A1-43CB-B311-3B4CFA1025FB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2C6A23-CB52-46D1-A95C-509772A58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0F2BBE-5BFF-4C99-889A-EAE91CAF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7594-0018-41B3-B329-0A8CA3D48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37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FAE06D-C873-44ED-9E7D-FAD24E85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409C09-B7C5-4934-B97E-78FA429BE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7CA001-E42C-41A1-9FEA-41102D1F7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E31D7-23A1-43CB-B311-3B4CFA1025FB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A136EF-8590-4D7D-B310-470682A08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728B1D-2128-4221-B115-401BEA730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77594-0018-41B3-B329-0A8CA3D48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58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ED81339F-1081-4827-8CE7-82DDE68AD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547305"/>
              </p:ext>
            </p:extLst>
          </p:nvPr>
        </p:nvGraphicFramePr>
        <p:xfrm>
          <a:off x="863079" y="2454940"/>
          <a:ext cx="2511715" cy="23338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343">
                  <a:extLst>
                    <a:ext uri="{9D8B030D-6E8A-4147-A177-3AD203B41FA5}">
                      <a16:colId xmlns:a16="http://schemas.microsoft.com/office/drawing/2014/main" val="375378484"/>
                    </a:ext>
                  </a:extLst>
                </a:gridCol>
                <a:gridCol w="502343">
                  <a:extLst>
                    <a:ext uri="{9D8B030D-6E8A-4147-A177-3AD203B41FA5}">
                      <a16:colId xmlns:a16="http://schemas.microsoft.com/office/drawing/2014/main" val="2197467830"/>
                    </a:ext>
                  </a:extLst>
                </a:gridCol>
                <a:gridCol w="502343">
                  <a:extLst>
                    <a:ext uri="{9D8B030D-6E8A-4147-A177-3AD203B41FA5}">
                      <a16:colId xmlns:a16="http://schemas.microsoft.com/office/drawing/2014/main" val="802839122"/>
                    </a:ext>
                  </a:extLst>
                </a:gridCol>
                <a:gridCol w="502343">
                  <a:extLst>
                    <a:ext uri="{9D8B030D-6E8A-4147-A177-3AD203B41FA5}">
                      <a16:colId xmlns:a16="http://schemas.microsoft.com/office/drawing/2014/main" val="3416137045"/>
                    </a:ext>
                  </a:extLst>
                </a:gridCol>
                <a:gridCol w="502343">
                  <a:extLst>
                    <a:ext uri="{9D8B030D-6E8A-4147-A177-3AD203B41FA5}">
                      <a16:colId xmlns:a16="http://schemas.microsoft.com/office/drawing/2014/main" val="1395766726"/>
                    </a:ext>
                  </a:extLst>
                </a:gridCol>
              </a:tblGrid>
              <a:tr h="466775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312368"/>
                  </a:ext>
                </a:extLst>
              </a:tr>
              <a:tr h="466775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615560"/>
                  </a:ext>
                </a:extLst>
              </a:tr>
              <a:tr h="466775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169121"/>
                  </a:ext>
                </a:extLst>
              </a:tr>
              <a:tr h="466775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284287"/>
                  </a:ext>
                </a:extLst>
              </a:tr>
              <a:tr h="466775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225228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4FDBFF6D-E849-4007-8DF9-A6BDCED7D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283801"/>
              </p:ext>
            </p:extLst>
          </p:nvPr>
        </p:nvGraphicFramePr>
        <p:xfrm>
          <a:off x="5794868" y="634228"/>
          <a:ext cx="2511715" cy="23338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343">
                  <a:extLst>
                    <a:ext uri="{9D8B030D-6E8A-4147-A177-3AD203B41FA5}">
                      <a16:colId xmlns:a16="http://schemas.microsoft.com/office/drawing/2014/main" val="375378484"/>
                    </a:ext>
                  </a:extLst>
                </a:gridCol>
                <a:gridCol w="502343">
                  <a:extLst>
                    <a:ext uri="{9D8B030D-6E8A-4147-A177-3AD203B41FA5}">
                      <a16:colId xmlns:a16="http://schemas.microsoft.com/office/drawing/2014/main" val="2197467830"/>
                    </a:ext>
                  </a:extLst>
                </a:gridCol>
                <a:gridCol w="502343">
                  <a:extLst>
                    <a:ext uri="{9D8B030D-6E8A-4147-A177-3AD203B41FA5}">
                      <a16:colId xmlns:a16="http://schemas.microsoft.com/office/drawing/2014/main" val="802839122"/>
                    </a:ext>
                  </a:extLst>
                </a:gridCol>
                <a:gridCol w="502343">
                  <a:extLst>
                    <a:ext uri="{9D8B030D-6E8A-4147-A177-3AD203B41FA5}">
                      <a16:colId xmlns:a16="http://schemas.microsoft.com/office/drawing/2014/main" val="3416137045"/>
                    </a:ext>
                  </a:extLst>
                </a:gridCol>
                <a:gridCol w="502343">
                  <a:extLst>
                    <a:ext uri="{9D8B030D-6E8A-4147-A177-3AD203B41FA5}">
                      <a16:colId xmlns:a16="http://schemas.microsoft.com/office/drawing/2014/main" val="1395766726"/>
                    </a:ext>
                  </a:extLst>
                </a:gridCol>
              </a:tblGrid>
              <a:tr h="466775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312368"/>
                  </a:ext>
                </a:extLst>
              </a:tr>
              <a:tr h="466775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615560"/>
                  </a:ext>
                </a:extLst>
              </a:tr>
              <a:tr h="466775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169121"/>
                  </a:ext>
                </a:extLst>
              </a:tr>
              <a:tr h="466775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284287"/>
                  </a:ext>
                </a:extLst>
              </a:tr>
              <a:tr h="466775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225228"/>
                  </a:ext>
                </a:extLst>
              </a:tr>
            </a:tbl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E2C5814-F451-47D5-83C1-97518D0EF35D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145519" y="1651330"/>
            <a:ext cx="1903166" cy="36933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30A0402-B315-4C64-94C1-471318EDC9EB}"/>
              </a:ext>
            </a:extLst>
          </p:cNvPr>
          <p:cNvSpPr txBox="1"/>
          <p:nvPr/>
        </p:nvSpPr>
        <p:spPr>
          <a:xfrm>
            <a:off x="9048685" y="1281998"/>
            <a:ext cx="27159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Only one bit change then we can find that the bit which location is row 3 and column 3  is wrong. So we can correct it to 0.</a:t>
            </a:r>
            <a:endParaRPr lang="zh-CN" altLang="en-US" dirty="0"/>
          </a:p>
        </p:txBody>
      </p:sp>
      <p:graphicFrame>
        <p:nvGraphicFramePr>
          <p:cNvPr id="13" name="表格 6">
            <a:extLst>
              <a:ext uri="{FF2B5EF4-FFF2-40B4-BE49-F238E27FC236}">
                <a16:creationId xmlns:a16="http://schemas.microsoft.com/office/drawing/2014/main" id="{F951E517-A948-47D0-A823-92067AEB8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90573"/>
              </p:ext>
            </p:extLst>
          </p:nvPr>
        </p:nvGraphicFramePr>
        <p:xfrm>
          <a:off x="5794868" y="3719702"/>
          <a:ext cx="2511715" cy="23338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343">
                  <a:extLst>
                    <a:ext uri="{9D8B030D-6E8A-4147-A177-3AD203B41FA5}">
                      <a16:colId xmlns:a16="http://schemas.microsoft.com/office/drawing/2014/main" val="375378484"/>
                    </a:ext>
                  </a:extLst>
                </a:gridCol>
                <a:gridCol w="502343">
                  <a:extLst>
                    <a:ext uri="{9D8B030D-6E8A-4147-A177-3AD203B41FA5}">
                      <a16:colId xmlns:a16="http://schemas.microsoft.com/office/drawing/2014/main" val="2197467830"/>
                    </a:ext>
                  </a:extLst>
                </a:gridCol>
                <a:gridCol w="502343">
                  <a:extLst>
                    <a:ext uri="{9D8B030D-6E8A-4147-A177-3AD203B41FA5}">
                      <a16:colId xmlns:a16="http://schemas.microsoft.com/office/drawing/2014/main" val="802839122"/>
                    </a:ext>
                  </a:extLst>
                </a:gridCol>
                <a:gridCol w="502343">
                  <a:extLst>
                    <a:ext uri="{9D8B030D-6E8A-4147-A177-3AD203B41FA5}">
                      <a16:colId xmlns:a16="http://schemas.microsoft.com/office/drawing/2014/main" val="3416137045"/>
                    </a:ext>
                  </a:extLst>
                </a:gridCol>
                <a:gridCol w="502343">
                  <a:extLst>
                    <a:ext uri="{9D8B030D-6E8A-4147-A177-3AD203B41FA5}">
                      <a16:colId xmlns:a16="http://schemas.microsoft.com/office/drawing/2014/main" val="1395766726"/>
                    </a:ext>
                  </a:extLst>
                </a:gridCol>
              </a:tblGrid>
              <a:tr h="466775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312368"/>
                  </a:ext>
                </a:extLst>
              </a:tr>
              <a:tr h="466775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615560"/>
                  </a:ext>
                </a:extLst>
              </a:tr>
              <a:tr h="466775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169121"/>
                  </a:ext>
                </a:extLst>
              </a:tr>
              <a:tr h="466775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284287"/>
                  </a:ext>
                </a:extLst>
              </a:tr>
              <a:tr h="466775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225228"/>
                  </a:ext>
                </a:extLst>
              </a:tr>
            </a:tbl>
          </a:graphicData>
        </a:graphic>
      </p:graphicFrame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89D567A-951E-4307-A76B-DA5B1D33ACB0}"/>
              </a:ext>
            </a:extLst>
          </p:cNvPr>
          <p:cNvCxnSpPr>
            <a:cxnSpLocks/>
          </p:cNvCxnSpPr>
          <p:nvPr/>
        </p:nvCxnSpPr>
        <p:spPr>
          <a:xfrm flipH="1" flipV="1">
            <a:off x="7145520" y="4421171"/>
            <a:ext cx="1696822" cy="20739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33AC387-F9BF-4E10-A26D-9942EB9EF677}"/>
              </a:ext>
            </a:extLst>
          </p:cNvPr>
          <p:cNvCxnSpPr>
            <a:cxnSpLocks/>
          </p:cNvCxnSpPr>
          <p:nvPr/>
        </p:nvCxnSpPr>
        <p:spPr>
          <a:xfrm flipH="1">
            <a:off x="7145519" y="4628561"/>
            <a:ext cx="1696823" cy="25807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2556D8E-81D0-49AD-A01D-33EC9F21723D}"/>
              </a:ext>
            </a:extLst>
          </p:cNvPr>
          <p:cNvSpPr txBox="1"/>
          <p:nvPr/>
        </p:nvSpPr>
        <p:spPr>
          <a:xfrm>
            <a:off x="8884236" y="3889897"/>
            <a:ext cx="27159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There are two bit change. We only know row 2 and  row 3 are wrong, but we don’t know which column is wrong.</a:t>
            </a:r>
            <a:endParaRPr lang="zh-CN" altLang="en-US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59409C20-97F5-4FE8-A6A6-30D6DF91682E}"/>
              </a:ext>
            </a:extLst>
          </p:cNvPr>
          <p:cNvSpPr/>
          <p:nvPr/>
        </p:nvSpPr>
        <p:spPr>
          <a:xfrm>
            <a:off x="3789575" y="2347274"/>
            <a:ext cx="1065229" cy="593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7EAEDF28-0CAF-4376-96FF-E1BF2CFAFAD3}"/>
              </a:ext>
            </a:extLst>
          </p:cNvPr>
          <p:cNvSpPr/>
          <p:nvPr/>
        </p:nvSpPr>
        <p:spPr>
          <a:xfrm>
            <a:off x="3789574" y="4227921"/>
            <a:ext cx="1065229" cy="593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757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131</Words>
  <Application>Microsoft Office PowerPoint</Application>
  <PresentationFormat>宽屏</PresentationFormat>
  <Paragraphs>77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劲宇 肖</dc:creator>
  <cp:lastModifiedBy>劲宇 肖</cp:lastModifiedBy>
  <cp:revision>1</cp:revision>
  <dcterms:created xsi:type="dcterms:W3CDTF">2020-05-28T13:30:13Z</dcterms:created>
  <dcterms:modified xsi:type="dcterms:W3CDTF">2020-05-28T14:17:56Z</dcterms:modified>
</cp:coreProperties>
</file>