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B5A70-E62F-4695-801A-AA0282432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37327-78C5-41B2-9D61-221CDD173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AC9D0-9BD9-4518-9F09-55B4BFD9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5931-688B-4E64-9014-05306B52308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F189B-1180-46AB-A4E5-EAC1205D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2EFAE-952C-4D28-85D5-680FD562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43CC-089B-4706-A529-F518F89C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F45A6-4CD2-4638-9CB6-022E4D22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B1C1F-A381-4FA9-A406-E7B90B995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A881D-BF38-4331-957E-23E25C1A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5931-688B-4E64-9014-05306B52308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BB704-0717-4808-BE6C-A6437DB2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4A044-4531-428B-9948-769210FC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43CC-089B-4706-A529-F518F89C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9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1F856F-D1C4-4E31-98BA-517798668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35AD2-B7C2-4E58-915D-7A930ED3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A4C63-DECB-4525-8341-8113E9AD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5931-688B-4E64-9014-05306B52308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2A0DF-C339-4876-81D1-88016894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59C56-AE51-47ED-9BF6-08C9258E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43CC-089B-4706-A529-F518F89C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3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46922-202F-4089-ACC0-122158EC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124DB-A62C-4B66-935B-C90BD74E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1851C-9FD3-4E8C-BA42-6854E0DE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5931-688B-4E64-9014-05306B52308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362DA-7309-48F9-AC79-81D1C95C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4A72F-49B5-4679-AD52-1EF9554A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43CC-089B-4706-A529-F518F89C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4A31A-79C8-434E-B606-B35D0120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1E185-50E5-4881-BC65-7E1E1459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20D79-E9F9-4A88-93FB-354A2DFD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5931-688B-4E64-9014-05306B52308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A090C-80CD-4C4F-B008-3AE29CA2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B0DED-6272-4180-B8B6-05CF5563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43CC-089B-4706-A529-F518F89C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1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AB3B3-5B0B-4568-9125-97CDB435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2C4D2-DE24-4488-B9C8-5A867A7A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51AF4-7137-43CB-890B-0B60FC30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31BC4-06B7-4A38-8E6C-A95E7F0D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5931-688B-4E64-9014-05306B52308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92732-CF75-43BE-8F77-C98B7511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A81C8-A980-4C59-B23D-082AFDC4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43CC-089B-4706-A529-F518F89C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6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CCB49-A29F-4475-8E0A-44468408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50CB0-CF3F-4CD0-852A-99C7A6DE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7E796-08B2-4F1F-81BE-8640AB305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A42603-2C0C-4D41-91AE-CF3D050C5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A4FE8F-6A82-4AE1-B8DD-0EDA88C83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8E913-3FDD-4E83-B3DE-646A586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5931-688B-4E64-9014-05306B52308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4398A-E95B-4029-8F77-625E072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E0DE9B-76A3-4F46-9BCA-027BAEF5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43CC-089B-4706-A529-F518F89C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76C10-1247-4045-BF50-1A771A8A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003A7D-B624-420A-B22C-EFF80E16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5931-688B-4E64-9014-05306B52308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D97C41-EC12-4FEB-87A8-55788EE7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D47B1-1AD5-4CE6-A0A2-495D0933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43CC-089B-4706-A529-F518F89C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2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879AE-FD59-4CEE-B668-0B6B26E5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5931-688B-4E64-9014-05306B52308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F53B2-9E13-4DE0-8181-B3354FE6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8E3E0-FE5F-4158-BB9A-F44AE497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43CC-089B-4706-A529-F518F89C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5D687-E11A-4F16-ACD8-FB268712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2D1C1-88AC-4EDF-806A-894B7895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50802-DAA5-4363-A150-1125C405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1EFEB-A126-4F30-8356-586CE6C2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5931-688B-4E64-9014-05306B52308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324F4-04AE-48D0-A779-5D314747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67B2D-53CF-45D9-A89E-9B6E0D05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43CC-089B-4706-A529-F518F89C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0E7B5-9C09-45CD-85D6-1D41E22A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235F06-21B2-4ABC-8560-44275FD78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EE916-DEAA-4B25-A05C-97AF2418F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0C87A-EEFC-4C7F-B41C-A7696F1B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5931-688B-4E64-9014-05306B52308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47776-A9A6-469C-985A-94B59138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A3716-4DF3-44AD-82A1-DA593501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43CC-089B-4706-A529-F518F89C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3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FE0611-84AB-4BE3-B86A-68BBAB0B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FF5FE-D4CA-479B-9BFF-52C5BA60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2FF7C-CC8A-4454-B24A-0D36E4649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5931-688B-4E64-9014-05306B52308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DDBEB-3BD4-4CAA-BA6E-873B882A7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B0937-13A5-441A-B8A9-2F19583B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43CC-089B-4706-A529-F518F89C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A9B1577-35BF-456D-8DAD-B404630BE93A}"/>
              </a:ext>
            </a:extLst>
          </p:cNvPr>
          <p:cNvSpPr/>
          <p:nvPr/>
        </p:nvSpPr>
        <p:spPr>
          <a:xfrm>
            <a:off x="2667787" y="920683"/>
            <a:ext cx="461913" cy="44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878D86-8244-4CF8-947C-2AB67E8415FC}"/>
              </a:ext>
            </a:extLst>
          </p:cNvPr>
          <p:cNvSpPr/>
          <p:nvPr/>
        </p:nvSpPr>
        <p:spPr>
          <a:xfrm>
            <a:off x="3864205" y="595461"/>
            <a:ext cx="1469010" cy="71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5C1A089-46DF-4CF5-AFAF-258138F638EF}"/>
              </a:ext>
            </a:extLst>
          </p:cNvPr>
          <p:cNvSpPr/>
          <p:nvPr/>
        </p:nvSpPr>
        <p:spPr>
          <a:xfrm>
            <a:off x="7763364" y="2187806"/>
            <a:ext cx="461913" cy="44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F31602E-C31C-428B-8F0C-7266F16D482A}"/>
              </a:ext>
            </a:extLst>
          </p:cNvPr>
          <p:cNvSpPr/>
          <p:nvPr/>
        </p:nvSpPr>
        <p:spPr>
          <a:xfrm>
            <a:off x="8130618" y="549897"/>
            <a:ext cx="461913" cy="44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7A9C1CF-5C67-4928-B279-3B6321ADAF46}"/>
              </a:ext>
            </a:extLst>
          </p:cNvPr>
          <p:cNvSpPr/>
          <p:nvPr/>
        </p:nvSpPr>
        <p:spPr>
          <a:xfrm>
            <a:off x="5927103" y="595460"/>
            <a:ext cx="1469010" cy="71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2496C9E-5804-4964-8F07-C43AB954523B}"/>
              </a:ext>
            </a:extLst>
          </p:cNvPr>
          <p:cNvSpPr/>
          <p:nvPr/>
        </p:nvSpPr>
        <p:spPr>
          <a:xfrm>
            <a:off x="5623089" y="1978062"/>
            <a:ext cx="1469010" cy="71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713292E-DFEC-4C22-BDBC-90C9E848827B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129700" y="953679"/>
            <a:ext cx="734505" cy="188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4D478D7-8B6C-4CA3-86C7-9CFF5B5E77D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333215" y="920683"/>
            <a:ext cx="593888" cy="329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063E590-CB7C-4DC0-BA98-6C56DCE02C3D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7396113" y="771427"/>
            <a:ext cx="734505" cy="182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7E69D7D-24CD-47D3-ABB4-85C94F75A436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7092099" y="2336280"/>
            <a:ext cx="671265" cy="73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59F21F-1555-4FEC-AA9E-B28DDA201A3F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6876967" y="928072"/>
            <a:ext cx="1321297" cy="1154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E68E3B5-7C81-4D96-9A14-66C300F5219C}"/>
              </a:ext>
            </a:extLst>
          </p:cNvPr>
          <p:cNvSpPr/>
          <p:nvPr/>
        </p:nvSpPr>
        <p:spPr>
          <a:xfrm>
            <a:off x="2667787" y="4383807"/>
            <a:ext cx="461913" cy="44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F4662F2-6D0C-44A5-A04F-FAFD00991274}"/>
              </a:ext>
            </a:extLst>
          </p:cNvPr>
          <p:cNvSpPr/>
          <p:nvPr/>
        </p:nvSpPr>
        <p:spPr>
          <a:xfrm>
            <a:off x="3864205" y="4058585"/>
            <a:ext cx="1469010" cy="71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21F7E59-3045-4DE5-B53C-78B5118BF98E}"/>
              </a:ext>
            </a:extLst>
          </p:cNvPr>
          <p:cNvSpPr/>
          <p:nvPr/>
        </p:nvSpPr>
        <p:spPr>
          <a:xfrm>
            <a:off x="7763364" y="5650930"/>
            <a:ext cx="461913" cy="44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874CEAB-E256-4D30-8D32-1E3D14C70292}"/>
              </a:ext>
            </a:extLst>
          </p:cNvPr>
          <p:cNvSpPr/>
          <p:nvPr/>
        </p:nvSpPr>
        <p:spPr>
          <a:xfrm>
            <a:off x="8130618" y="4013021"/>
            <a:ext cx="461913" cy="44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C473D0B-00B0-4DB9-AE62-F1C7F59F2016}"/>
              </a:ext>
            </a:extLst>
          </p:cNvPr>
          <p:cNvSpPr/>
          <p:nvPr/>
        </p:nvSpPr>
        <p:spPr>
          <a:xfrm>
            <a:off x="5927103" y="4058584"/>
            <a:ext cx="1469010" cy="71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4B4C89-709C-4323-8475-6FE271E6BDBF}"/>
              </a:ext>
            </a:extLst>
          </p:cNvPr>
          <p:cNvSpPr/>
          <p:nvPr/>
        </p:nvSpPr>
        <p:spPr>
          <a:xfrm>
            <a:off x="5623089" y="5441186"/>
            <a:ext cx="1469010" cy="71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A097880-4EC8-493F-BCEE-BD69CFC000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3129700" y="4416803"/>
            <a:ext cx="734505" cy="188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EA194A8-EAB7-4617-B2E2-40D854E908F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333215" y="4383807"/>
            <a:ext cx="593888" cy="329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BD6A512-09D7-4A89-B62F-B4BAD0F35A79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 flipV="1">
            <a:off x="7396113" y="4234551"/>
            <a:ext cx="734505" cy="182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933B828-4516-482F-AD49-D162DF4DE56F}"/>
              </a:ext>
            </a:extLst>
          </p:cNvPr>
          <p:cNvCxnSpPr>
            <a:cxnSpLocks/>
            <a:stCxn id="28" idx="6"/>
            <a:endCxn id="25" idx="2"/>
          </p:cNvCxnSpPr>
          <p:nvPr/>
        </p:nvCxnSpPr>
        <p:spPr>
          <a:xfrm>
            <a:off x="7092099" y="5799404"/>
            <a:ext cx="671265" cy="73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C3DE30B-4B41-47DF-9AA0-4AAEFE299E6E}"/>
              </a:ext>
            </a:extLst>
          </p:cNvPr>
          <p:cNvCxnSpPr>
            <a:cxnSpLocks/>
            <a:stCxn id="28" idx="1"/>
            <a:endCxn id="24" idx="4"/>
          </p:cNvCxnSpPr>
          <p:nvPr/>
        </p:nvCxnSpPr>
        <p:spPr>
          <a:xfrm flipH="1" flipV="1">
            <a:off x="4598710" y="4775020"/>
            <a:ext cx="1239511" cy="771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441C40B5-825E-427E-9218-BE21C192720A}"/>
              </a:ext>
            </a:extLst>
          </p:cNvPr>
          <p:cNvSpPr/>
          <p:nvPr/>
        </p:nvSpPr>
        <p:spPr>
          <a:xfrm>
            <a:off x="4415107" y="2774069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X’s view of the topology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A0FFAC-E8A1-463B-9A25-AEB667C2DBDB}"/>
              </a:ext>
            </a:extLst>
          </p:cNvPr>
          <p:cNvSpPr/>
          <p:nvPr/>
        </p:nvSpPr>
        <p:spPr>
          <a:xfrm>
            <a:off x="4472302" y="6263883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W’s view of the topology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4018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A9B1577-35BF-456D-8DAD-B404630BE93A}"/>
              </a:ext>
            </a:extLst>
          </p:cNvPr>
          <p:cNvSpPr/>
          <p:nvPr/>
        </p:nvSpPr>
        <p:spPr>
          <a:xfrm>
            <a:off x="2733776" y="3258531"/>
            <a:ext cx="461913" cy="44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878D86-8244-4CF8-947C-2AB67E8415FC}"/>
              </a:ext>
            </a:extLst>
          </p:cNvPr>
          <p:cNvSpPr/>
          <p:nvPr/>
        </p:nvSpPr>
        <p:spPr>
          <a:xfrm>
            <a:off x="3930194" y="2933309"/>
            <a:ext cx="1469010" cy="71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5C1A089-46DF-4CF5-AFAF-258138F638EF}"/>
              </a:ext>
            </a:extLst>
          </p:cNvPr>
          <p:cNvSpPr/>
          <p:nvPr/>
        </p:nvSpPr>
        <p:spPr>
          <a:xfrm>
            <a:off x="7829353" y="4525654"/>
            <a:ext cx="461913" cy="44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F31602E-C31C-428B-8F0C-7266F16D482A}"/>
              </a:ext>
            </a:extLst>
          </p:cNvPr>
          <p:cNvSpPr/>
          <p:nvPr/>
        </p:nvSpPr>
        <p:spPr>
          <a:xfrm>
            <a:off x="8196607" y="2887745"/>
            <a:ext cx="461913" cy="44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7A9C1CF-5C67-4928-B279-3B6321ADAF46}"/>
              </a:ext>
            </a:extLst>
          </p:cNvPr>
          <p:cNvSpPr/>
          <p:nvPr/>
        </p:nvSpPr>
        <p:spPr>
          <a:xfrm>
            <a:off x="5689078" y="2360397"/>
            <a:ext cx="1469010" cy="71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2496C9E-5804-4964-8F07-C43AB954523B}"/>
              </a:ext>
            </a:extLst>
          </p:cNvPr>
          <p:cNvSpPr/>
          <p:nvPr/>
        </p:nvSpPr>
        <p:spPr>
          <a:xfrm>
            <a:off x="5689078" y="4315910"/>
            <a:ext cx="1469010" cy="71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713292E-DFEC-4C22-BDBC-90C9E848827B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195689" y="3291527"/>
            <a:ext cx="734505" cy="188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4D478D7-8B6C-4CA3-86C7-9CFF5B5E77D9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5184072" y="2718615"/>
            <a:ext cx="505006" cy="3196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063E590-CB7C-4DC0-BA98-6C56DCE02C3D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7158088" y="2718615"/>
            <a:ext cx="1038519" cy="390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7E69D7D-24CD-47D3-ABB4-85C94F75A436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7158088" y="4674128"/>
            <a:ext cx="671265" cy="73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59F21F-1555-4FEC-AA9E-B28DDA201A3F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6942956" y="3265920"/>
            <a:ext cx="1321297" cy="1154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9CBAD1BC-FD65-46E5-99EF-F25B1031EBE4}"/>
              </a:ext>
            </a:extLst>
          </p:cNvPr>
          <p:cNvSpPr/>
          <p:nvPr/>
        </p:nvSpPr>
        <p:spPr>
          <a:xfrm>
            <a:off x="3699237" y="1648119"/>
            <a:ext cx="461913" cy="44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EF50B6-8BCA-48C4-AA15-5FE3765820C2}"/>
              </a:ext>
            </a:extLst>
          </p:cNvPr>
          <p:cNvCxnSpPr>
            <a:cxnSpLocks/>
            <a:stCxn id="34" idx="4"/>
            <a:endCxn id="5" idx="0"/>
          </p:cNvCxnSpPr>
          <p:nvPr/>
        </p:nvCxnSpPr>
        <p:spPr>
          <a:xfrm>
            <a:off x="3930194" y="2091179"/>
            <a:ext cx="734505" cy="842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52B6822-6343-4B36-A507-F18E7B24994B}"/>
              </a:ext>
            </a:extLst>
          </p:cNvPr>
          <p:cNvCxnSpPr>
            <a:cxnSpLocks/>
            <a:stCxn id="5" idx="4"/>
            <a:endCxn id="9" idx="1"/>
          </p:cNvCxnSpPr>
          <p:nvPr/>
        </p:nvCxnSpPr>
        <p:spPr>
          <a:xfrm>
            <a:off x="4664699" y="3649744"/>
            <a:ext cx="1239511" cy="771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C21B4CB-4075-4009-AAE3-DFDC4A56DFD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423583" y="3076832"/>
            <a:ext cx="0" cy="12390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劲宇 肖</dc:creator>
  <cp:lastModifiedBy>劲宇 肖</cp:lastModifiedBy>
  <cp:revision>2</cp:revision>
  <dcterms:created xsi:type="dcterms:W3CDTF">2020-05-17T04:04:11Z</dcterms:created>
  <dcterms:modified xsi:type="dcterms:W3CDTF">2020-05-17T04:18:15Z</dcterms:modified>
</cp:coreProperties>
</file>