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1857-312C-454C-8C13-DC8C8345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6603A-3C38-43B5-B139-3E51BDD8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3E4AB-1B78-491A-B5F7-CEBB0E58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ADF31-36E1-4EC1-A33B-7DA52FF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A6F83-46B5-47E0-8405-25D97485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117DA-E9B1-4F00-A18C-A23DBF1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1F9EA-7630-44B1-936C-6D6348E2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6A16-2325-45A6-9BCF-39E16262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5BF14-E998-4AA9-A2EB-EB08C1D7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FE74F-CF1D-44F2-BC06-B1DF7725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F0E1B0-24E5-445E-928F-01FC16DC1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E751B-4654-4AD8-968E-164A4B3A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2585E-6991-48B5-91F5-292AEA57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D517D-6CC8-4B5C-826B-7E9E054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CADF9-8A0C-4CF0-82D6-3EDF7A7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1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951A-F484-48F2-921B-8A6D57E6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446B9-447A-41CD-BB57-9D6299B0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25E09-493E-4789-80BF-F9D07883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52F7-0B07-4A54-8B2C-69B5E90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F7457-A98F-4840-B5CE-CD67E6DD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1CAC2-C36C-41D1-B5C1-AA2C9BBE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4BCB8-17B9-4C68-956B-0F5D1803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39AD2-B0B1-4C1E-A04E-E557B06A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9B3F5-9894-409F-9861-C6BD51E8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EB086-80BA-446B-83F0-97EE1C5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55B1-BFF8-446A-9008-78B626FA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835CE-9208-482C-8978-17D0F9A03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E255F-46D4-41E9-97D8-3999A32A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B4A6C-A0F4-45AD-8361-5B4580D1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D61A6-476C-4DA9-9BF8-4839820D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4A11E-3099-4C0E-B231-CB7EDE91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4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5FA4-1C49-4E60-91E5-E455017D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6A693-FE1E-4F5F-AE2B-CC9C2CEF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45943-E650-4E93-A49C-0AF2202D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3CC52-3A90-4FD3-A221-92EA27342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4B1A1-C86A-413B-8F0F-7920E94B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7509A-CEC1-41AE-9AF2-7A82ACE7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DED20-C541-4000-B58F-AD7FECA2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CD841-65C2-485F-8645-0DD749A3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6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E3826-9C5D-442E-93E4-879417C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98036-4222-4686-B348-57A7412D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D74EB-9B25-4F5B-BAFA-65863736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845AF-84F5-4D80-B5EC-5DA87AD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E22A4-8E19-4821-A762-A5190420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61460-8129-4F37-8B57-582BE992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15E10-73EF-43F0-88ED-847167BD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6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0CE92-C792-44FB-AA0B-2E755C2B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55B79-9B37-47BB-99AD-BB8F92CE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D4E16-AB3B-4414-B98E-4188154B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87395-17C0-46EA-A119-D3AF3E83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8F69B-FC0D-42F4-B8D9-3EEEC5A1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A90D9-B8CC-4432-ABB4-992DAD4E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E9D8-F54F-4C2E-8B61-B529B8AC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3C2E9-4DA1-4076-9832-40665966D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03126-70E9-4968-B5B8-CEA1EBA9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3F7F9-CA9B-45AC-A035-2EC9D4F9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0D4A1-7D24-4FAB-9F8F-ED4C8FDE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35C55-9AC3-4E3D-B183-EA15A35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9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3B84D-76EA-4D04-A486-F8585364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679EF-6E97-4D01-83DD-D850431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37A54-2454-4625-A182-46FDD503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0794-ABA5-403B-96C1-BB9AAB52905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D49E1-83D5-4744-9FAC-8882C8EE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E753D-1A84-45B2-A4D2-0210DDE7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89FC-0468-45B9-99BB-F1F01213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1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0CFDE9E-392A-4CD1-866D-0B0E01385533}"/>
              </a:ext>
            </a:extLst>
          </p:cNvPr>
          <p:cNvGrpSpPr/>
          <p:nvPr/>
        </p:nvGrpSpPr>
        <p:grpSpPr>
          <a:xfrm>
            <a:off x="2519564" y="1983404"/>
            <a:ext cx="834008" cy="720080"/>
            <a:chOff x="2309664" y="4221088"/>
            <a:chExt cx="834008" cy="72008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2B6BEB9-44CD-46A0-8877-1AEEA7F5E43B}"/>
                </a:ext>
              </a:extLst>
            </p:cNvPr>
            <p:cNvSpPr/>
            <p:nvPr/>
          </p:nvSpPr>
          <p:spPr bwMode="auto">
            <a:xfrm>
              <a:off x="23096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9CF725-128C-4E53-B8C6-37A79A5952F1}"/>
                </a:ext>
              </a:extLst>
            </p:cNvPr>
            <p:cNvSpPr/>
            <p:nvPr/>
          </p:nvSpPr>
          <p:spPr bwMode="auto">
            <a:xfrm>
              <a:off x="24620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E75C06-78ED-443C-84DE-A93FF7A425FE}"/>
                </a:ext>
              </a:extLst>
            </p:cNvPr>
            <p:cNvSpPr/>
            <p:nvPr/>
          </p:nvSpPr>
          <p:spPr bwMode="auto">
            <a:xfrm>
              <a:off x="26144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FE03F3-0F59-4925-B77E-6D422EC6C2EB}"/>
                </a:ext>
              </a:extLst>
            </p:cNvPr>
            <p:cNvSpPr/>
            <p:nvPr/>
          </p:nvSpPr>
          <p:spPr bwMode="auto">
            <a:xfrm>
              <a:off x="27668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9F8644-AB04-47D1-8092-963D1B6402F4}"/>
                </a:ext>
              </a:extLst>
            </p:cNvPr>
            <p:cNvSpPr/>
            <p:nvPr/>
          </p:nvSpPr>
          <p:spPr bwMode="auto">
            <a:xfrm>
              <a:off x="29192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FAA1DE-09DA-425A-A50B-3747FA4DADEF}"/>
                </a:ext>
              </a:extLst>
            </p:cNvPr>
            <p:cNvSpPr/>
            <p:nvPr/>
          </p:nvSpPr>
          <p:spPr bwMode="auto">
            <a:xfrm>
              <a:off x="30716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2F86CA-F054-49A4-99E4-F298CF4EE866}"/>
              </a:ext>
            </a:extLst>
          </p:cNvPr>
          <p:cNvGrpSpPr/>
          <p:nvPr/>
        </p:nvGrpSpPr>
        <p:grpSpPr>
          <a:xfrm>
            <a:off x="3459839" y="1982083"/>
            <a:ext cx="376808" cy="720080"/>
            <a:chOff x="3647728" y="5013176"/>
            <a:chExt cx="376808" cy="7200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253B5E-751F-4E0C-AECD-081870D01CD3}"/>
                </a:ext>
              </a:extLst>
            </p:cNvPr>
            <p:cNvSpPr/>
            <p:nvPr/>
          </p:nvSpPr>
          <p:spPr bwMode="auto">
            <a:xfrm>
              <a:off x="3647728" y="5013176"/>
              <a:ext cx="72008" cy="720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A36695-7CD2-40D9-8E3A-83DDC540DCE8}"/>
                </a:ext>
              </a:extLst>
            </p:cNvPr>
            <p:cNvSpPr/>
            <p:nvPr/>
          </p:nvSpPr>
          <p:spPr bwMode="auto">
            <a:xfrm>
              <a:off x="3800128" y="5013176"/>
              <a:ext cx="72008" cy="720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57C46F-1421-435E-9995-9FA7E3360970}"/>
                </a:ext>
              </a:extLst>
            </p:cNvPr>
            <p:cNvSpPr/>
            <p:nvPr/>
          </p:nvSpPr>
          <p:spPr bwMode="auto">
            <a:xfrm>
              <a:off x="3952528" y="5013176"/>
              <a:ext cx="72008" cy="720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24B6E9E-707C-4103-9892-9B1947A04FB6}"/>
              </a:ext>
            </a:extLst>
          </p:cNvPr>
          <p:cNvSpPr/>
          <p:nvPr/>
        </p:nvSpPr>
        <p:spPr bwMode="auto">
          <a:xfrm>
            <a:off x="4110997" y="1987260"/>
            <a:ext cx="72008" cy="72008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2666C2-9C9E-4180-ABF1-611D009050BD}"/>
              </a:ext>
            </a:extLst>
          </p:cNvPr>
          <p:cNvSpPr/>
          <p:nvPr/>
        </p:nvSpPr>
        <p:spPr bwMode="auto">
          <a:xfrm>
            <a:off x="6725837" y="4842897"/>
            <a:ext cx="72008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95D2786-C543-479D-A2B3-B5FBB46745AF}"/>
              </a:ext>
            </a:extLst>
          </p:cNvPr>
          <p:cNvGrpSpPr/>
          <p:nvPr/>
        </p:nvGrpSpPr>
        <p:grpSpPr>
          <a:xfrm>
            <a:off x="4289272" y="1987260"/>
            <a:ext cx="986408" cy="720080"/>
            <a:chOff x="6456040" y="5009938"/>
            <a:chExt cx="986408" cy="72008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4C5938-3C82-4C40-B524-CA7BA9D3CC85}"/>
                </a:ext>
              </a:extLst>
            </p:cNvPr>
            <p:cNvSpPr/>
            <p:nvPr/>
          </p:nvSpPr>
          <p:spPr bwMode="auto">
            <a:xfrm>
              <a:off x="64560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39EBF47-B948-4296-BB49-D72B0872EC59}"/>
                </a:ext>
              </a:extLst>
            </p:cNvPr>
            <p:cNvSpPr/>
            <p:nvPr/>
          </p:nvSpPr>
          <p:spPr bwMode="auto">
            <a:xfrm>
              <a:off x="66084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92C008-E16C-42FD-A37D-595CFF0BF419}"/>
                </a:ext>
              </a:extLst>
            </p:cNvPr>
            <p:cNvSpPr/>
            <p:nvPr/>
          </p:nvSpPr>
          <p:spPr bwMode="auto">
            <a:xfrm>
              <a:off x="67608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0D6CCA1-B8F7-42D8-8FB9-F1E4C5E30412}"/>
                </a:ext>
              </a:extLst>
            </p:cNvPr>
            <p:cNvSpPr/>
            <p:nvPr/>
          </p:nvSpPr>
          <p:spPr bwMode="auto">
            <a:xfrm>
              <a:off x="69132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B92DAF-B648-4038-92C4-808E45E1BD6E}"/>
                </a:ext>
              </a:extLst>
            </p:cNvPr>
            <p:cNvSpPr/>
            <p:nvPr/>
          </p:nvSpPr>
          <p:spPr bwMode="auto">
            <a:xfrm>
              <a:off x="70656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45ED37-E461-43AB-9D11-219C0898A724}"/>
                </a:ext>
              </a:extLst>
            </p:cNvPr>
            <p:cNvSpPr/>
            <p:nvPr/>
          </p:nvSpPr>
          <p:spPr bwMode="auto">
            <a:xfrm>
              <a:off x="72180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FD633C-92B8-4255-A72C-C4D065AF304A}"/>
                </a:ext>
              </a:extLst>
            </p:cNvPr>
            <p:cNvSpPr/>
            <p:nvPr/>
          </p:nvSpPr>
          <p:spPr bwMode="auto">
            <a:xfrm>
              <a:off x="73704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76713C6-46A6-4A3A-B351-F4AEDBF73E57}"/>
              </a:ext>
            </a:extLst>
          </p:cNvPr>
          <p:cNvSpPr/>
          <p:nvPr/>
        </p:nvSpPr>
        <p:spPr bwMode="auto">
          <a:xfrm>
            <a:off x="6725837" y="4024543"/>
            <a:ext cx="72008" cy="72008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959837-CDDA-483C-93E5-D8286C672D89}"/>
              </a:ext>
            </a:extLst>
          </p:cNvPr>
          <p:cNvSpPr/>
          <p:nvPr/>
        </p:nvSpPr>
        <p:spPr bwMode="auto">
          <a:xfrm>
            <a:off x="4774142" y="4842897"/>
            <a:ext cx="72008" cy="7200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0BC256-D9E4-4F40-BEFC-2B30966F5458}"/>
              </a:ext>
            </a:extLst>
          </p:cNvPr>
          <p:cNvSpPr/>
          <p:nvPr/>
        </p:nvSpPr>
        <p:spPr bwMode="auto">
          <a:xfrm>
            <a:off x="4774142" y="4024543"/>
            <a:ext cx="72008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1FB9F-D33D-4BCA-B2C5-55BCF3CBCAF2}"/>
              </a:ext>
            </a:extLst>
          </p:cNvPr>
          <p:cNvSpPr txBox="1"/>
          <p:nvPr/>
        </p:nvSpPr>
        <p:spPr>
          <a:xfrm>
            <a:off x="5069651" y="4122817"/>
            <a:ext cx="12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already</a:t>
            </a:r>
          </a:p>
          <a:p>
            <a:r>
              <a:rPr lang="en-US" altLang="zh-CN" dirty="0" err="1">
                <a:solidFill>
                  <a:srgbClr val="000099"/>
                </a:solidFill>
              </a:rPr>
              <a:t>ack’ed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66D22D-6F29-43B4-BF37-778243A3CA59}"/>
              </a:ext>
            </a:extLst>
          </p:cNvPr>
          <p:cNvSpPr txBox="1"/>
          <p:nvPr/>
        </p:nvSpPr>
        <p:spPr>
          <a:xfrm>
            <a:off x="5069651" y="4916646"/>
            <a:ext cx="12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sent, not yet </a:t>
            </a:r>
            <a:r>
              <a:rPr lang="en-US" altLang="zh-CN" dirty="0" err="1">
                <a:solidFill>
                  <a:srgbClr val="000099"/>
                </a:solidFill>
              </a:rPr>
              <a:t>ack’ed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A4EFFF-FD0B-45F7-84C2-A04A16AB97C9}"/>
              </a:ext>
            </a:extLst>
          </p:cNvPr>
          <p:cNvSpPr txBox="1"/>
          <p:nvPr/>
        </p:nvSpPr>
        <p:spPr>
          <a:xfrm>
            <a:off x="7067294" y="4122817"/>
            <a:ext cx="138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usable, not yet sent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DC5C9C9-6842-4DA0-9581-D3E5341323A1}"/>
              </a:ext>
            </a:extLst>
          </p:cNvPr>
          <p:cNvSpPr txBox="1"/>
          <p:nvPr/>
        </p:nvSpPr>
        <p:spPr>
          <a:xfrm>
            <a:off x="7085875" y="5049629"/>
            <a:ext cx="138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not usable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7E6081-C76B-4642-8D2D-5CDC9441BCD3}"/>
              </a:ext>
            </a:extLst>
          </p:cNvPr>
          <p:cNvCxnSpPr>
            <a:cxnSpLocks/>
          </p:cNvCxnSpPr>
          <p:nvPr/>
        </p:nvCxnSpPr>
        <p:spPr>
          <a:xfrm flipV="1">
            <a:off x="3519698" y="3096081"/>
            <a:ext cx="44898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3C754D-A265-4A09-90D8-5F39220533D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95843" y="2702163"/>
            <a:ext cx="0" cy="393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5E958B6-ED44-42A3-8510-EAB60120BF1A}"/>
              </a:ext>
            </a:extLst>
          </p:cNvPr>
          <p:cNvCxnSpPr>
            <a:cxnSpLocks/>
          </p:cNvCxnSpPr>
          <p:nvPr/>
        </p:nvCxnSpPr>
        <p:spPr>
          <a:xfrm flipV="1">
            <a:off x="3979330" y="2702162"/>
            <a:ext cx="0" cy="393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92A8CE4-708C-47CF-A3BF-32F2FC7911AB}"/>
              </a:ext>
            </a:extLst>
          </p:cNvPr>
          <p:cNvSpPr txBox="1"/>
          <p:nvPr/>
        </p:nvSpPr>
        <p:spPr>
          <a:xfrm>
            <a:off x="2998006" y="3218097"/>
            <a:ext cx="15332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Window size</a:t>
            </a:r>
          </a:p>
          <a:p>
            <a:pPr algn="ctr"/>
            <a:r>
              <a:rPr lang="en-US" altLang="zh-CN" i="1" dirty="0">
                <a:solidFill>
                  <a:srgbClr val="000099"/>
                </a:solidFill>
              </a:rPr>
              <a:t>N=4</a:t>
            </a:r>
            <a:endParaRPr lang="zh-CN" altLang="en-US" i="1" dirty="0">
              <a:solidFill>
                <a:srgbClr val="000099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0D3024B-96CB-4B9B-87C1-ACAF6986C21D}"/>
              </a:ext>
            </a:extLst>
          </p:cNvPr>
          <p:cNvCxnSpPr>
            <a:endCxn id="12" idx="0"/>
          </p:cNvCxnSpPr>
          <p:nvPr/>
        </p:nvCxnSpPr>
        <p:spPr>
          <a:xfrm>
            <a:off x="3494486" y="1511907"/>
            <a:ext cx="1357" cy="470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1FBC4CA-0A9C-42A1-86C6-05A1786DD57C}"/>
              </a:ext>
            </a:extLst>
          </p:cNvPr>
          <p:cNvCxnSpPr/>
          <p:nvPr/>
        </p:nvCxnSpPr>
        <p:spPr>
          <a:xfrm>
            <a:off x="4147368" y="1480752"/>
            <a:ext cx="1357" cy="470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E04B815-516B-4E3E-911E-47AEE3768BC6}"/>
              </a:ext>
            </a:extLst>
          </p:cNvPr>
          <p:cNvSpPr txBox="1"/>
          <p:nvPr/>
        </p:nvSpPr>
        <p:spPr>
          <a:xfrm>
            <a:off x="3727237" y="1339551"/>
            <a:ext cx="2133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0099"/>
                </a:solidFill>
              </a:rPr>
              <a:t>Nextseqnum</a:t>
            </a:r>
            <a:r>
              <a:rPr lang="en-US" altLang="zh-CN" b="1" dirty="0">
                <a:solidFill>
                  <a:srgbClr val="000099"/>
                </a:solidFill>
              </a:rPr>
              <a:t>(k)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E97B2F6-D88E-4277-9153-2C6A8958F985}"/>
              </a:ext>
            </a:extLst>
          </p:cNvPr>
          <p:cNvSpPr txBox="1"/>
          <p:nvPr/>
        </p:nvSpPr>
        <p:spPr>
          <a:xfrm>
            <a:off x="2975571" y="1136414"/>
            <a:ext cx="138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0099"/>
                </a:solidFill>
              </a:rPr>
              <a:t>send_base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5F694FA-138D-474B-B8A6-A1BEC3A7B63F}"/>
              </a:ext>
            </a:extLst>
          </p:cNvPr>
          <p:cNvSpPr txBox="1"/>
          <p:nvPr/>
        </p:nvSpPr>
        <p:spPr>
          <a:xfrm>
            <a:off x="2175323" y="712804"/>
            <a:ext cx="25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first Condition</a:t>
            </a:r>
            <a:endParaRPr lang="zh-CN" altLang="en-US" b="1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5899B49-DBE3-4CA2-98B1-DC1885E7228B}"/>
              </a:ext>
            </a:extLst>
          </p:cNvPr>
          <p:cNvGrpSpPr/>
          <p:nvPr/>
        </p:nvGrpSpPr>
        <p:grpSpPr>
          <a:xfrm>
            <a:off x="7442857" y="1967803"/>
            <a:ext cx="834008" cy="720080"/>
            <a:chOff x="2309664" y="4221088"/>
            <a:chExt cx="834008" cy="72008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E81684E-7FDF-4F4E-AD77-19D637785F30}"/>
                </a:ext>
              </a:extLst>
            </p:cNvPr>
            <p:cNvSpPr/>
            <p:nvPr/>
          </p:nvSpPr>
          <p:spPr bwMode="auto">
            <a:xfrm>
              <a:off x="23096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535D4C7-6EED-4B9F-AE27-3C6735D8C548}"/>
                </a:ext>
              </a:extLst>
            </p:cNvPr>
            <p:cNvSpPr/>
            <p:nvPr/>
          </p:nvSpPr>
          <p:spPr bwMode="auto">
            <a:xfrm>
              <a:off x="24620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F5A500A-4612-4794-8388-B180938253D4}"/>
                </a:ext>
              </a:extLst>
            </p:cNvPr>
            <p:cNvSpPr/>
            <p:nvPr/>
          </p:nvSpPr>
          <p:spPr bwMode="auto">
            <a:xfrm>
              <a:off x="26144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445B032-A27E-4EA7-8758-2D9E282E79FF}"/>
                </a:ext>
              </a:extLst>
            </p:cNvPr>
            <p:cNvSpPr/>
            <p:nvPr/>
          </p:nvSpPr>
          <p:spPr bwMode="auto">
            <a:xfrm>
              <a:off x="27668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D4B5113-D601-40D1-998A-34F09F56A9C2}"/>
                </a:ext>
              </a:extLst>
            </p:cNvPr>
            <p:cNvSpPr/>
            <p:nvPr/>
          </p:nvSpPr>
          <p:spPr bwMode="auto">
            <a:xfrm>
              <a:off x="29192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42877A-16CF-4D37-89C2-4F529B6ECC23}"/>
                </a:ext>
              </a:extLst>
            </p:cNvPr>
            <p:cNvSpPr/>
            <p:nvPr/>
          </p:nvSpPr>
          <p:spPr bwMode="auto">
            <a:xfrm>
              <a:off x="3071664" y="4221088"/>
              <a:ext cx="72008" cy="72008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7A70F2F9-DA0F-4BB0-919E-662CE907341D}"/>
              </a:ext>
            </a:extLst>
          </p:cNvPr>
          <p:cNvSpPr/>
          <p:nvPr/>
        </p:nvSpPr>
        <p:spPr bwMode="auto">
          <a:xfrm>
            <a:off x="8373718" y="1965190"/>
            <a:ext cx="72008" cy="72008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DD7A8AB-4665-4C8B-903C-319A6893B166}"/>
              </a:ext>
            </a:extLst>
          </p:cNvPr>
          <p:cNvGrpSpPr/>
          <p:nvPr/>
        </p:nvGrpSpPr>
        <p:grpSpPr>
          <a:xfrm>
            <a:off x="8533629" y="1965190"/>
            <a:ext cx="986408" cy="720080"/>
            <a:chOff x="6456040" y="5009938"/>
            <a:chExt cx="986408" cy="72008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3E073D4-895A-4584-926D-DEDAC6AA629C}"/>
                </a:ext>
              </a:extLst>
            </p:cNvPr>
            <p:cNvSpPr/>
            <p:nvPr/>
          </p:nvSpPr>
          <p:spPr bwMode="auto">
            <a:xfrm>
              <a:off x="64560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822F46-5555-4DF5-A143-05FBD6509CEC}"/>
                </a:ext>
              </a:extLst>
            </p:cNvPr>
            <p:cNvSpPr/>
            <p:nvPr/>
          </p:nvSpPr>
          <p:spPr bwMode="auto">
            <a:xfrm>
              <a:off x="66084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ED45473-72FC-4E7C-A089-EBD0B42D374A}"/>
                </a:ext>
              </a:extLst>
            </p:cNvPr>
            <p:cNvSpPr/>
            <p:nvPr/>
          </p:nvSpPr>
          <p:spPr bwMode="auto">
            <a:xfrm>
              <a:off x="67608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0E406F6-2B5E-4F87-9424-FD083A3BFCB2}"/>
                </a:ext>
              </a:extLst>
            </p:cNvPr>
            <p:cNvSpPr/>
            <p:nvPr/>
          </p:nvSpPr>
          <p:spPr bwMode="auto">
            <a:xfrm>
              <a:off x="69132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B667738-EF8C-40D0-9879-CE39F6C3939C}"/>
                </a:ext>
              </a:extLst>
            </p:cNvPr>
            <p:cNvSpPr/>
            <p:nvPr/>
          </p:nvSpPr>
          <p:spPr bwMode="auto">
            <a:xfrm>
              <a:off x="70656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D3A94D-BE7B-4C41-8373-D78BD1AEF62A}"/>
                </a:ext>
              </a:extLst>
            </p:cNvPr>
            <p:cNvSpPr/>
            <p:nvPr/>
          </p:nvSpPr>
          <p:spPr bwMode="auto">
            <a:xfrm>
              <a:off x="72180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D89F419-72A6-4A75-B46E-370690F7F633}"/>
                </a:ext>
              </a:extLst>
            </p:cNvPr>
            <p:cNvSpPr/>
            <p:nvPr/>
          </p:nvSpPr>
          <p:spPr bwMode="auto">
            <a:xfrm>
              <a:off x="7370440" y="5009938"/>
              <a:ext cx="72008" cy="720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1" i="0" u="none" strike="noStrike" normalizeH="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F0E959F-B30F-44ED-872E-18D6B1AD38C9}"/>
              </a:ext>
            </a:extLst>
          </p:cNvPr>
          <p:cNvCxnSpPr>
            <a:cxnSpLocks/>
          </p:cNvCxnSpPr>
          <p:nvPr/>
        </p:nvCxnSpPr>
        <p:spPr>
          <a:xfrm flipV="1">
            <a:off x="8423615" y="3076036"/>
            <a:ext cx="44898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D244B23-F566-4B6F-B221-10E447E8715E}"/>
              </a:ext>
            </a:extLst>
          </p:cNvPr>
          <p:cNvCxnSpPr>
            <a:cxnSpLocks/>
          </p:cNvCxnSpPr>
          <p:nvPr/>
        </p:nvCxnSpPr>
        <p:spPr>
          <a:xfrm flipV="1">
            <a:off x="8399760" y="2687883"/>
            <a:ext cx="0" cy="393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789C3D4-047D-438D-9EB7-C3B21326BCC7}"/>
              </a:ext>
            </a:extLst>
          </p:cNvPr>
          <p:cNvCxnSpPr>
            <a:cxnSpLocks/>
          </p:cNvCxnSpPr>
          <p:nvPr/>
        </p:nvCxnSpPr>
        <p:spPr>
          <a:xfrm flipV="1">
            <a:off x="8872598" y="2682116"/>
            <a:ext cx="0" cy="393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6801218-458E-478B-97C4-33F883B3F360}"/>
              </a:ext>
            </a:extLst>
          </p:cNvPr>
          <p:cNvCxnSpPr>
            <a:cxnSpLocks/>
          </p:cNvCxnSpPr>
          <p:nvPr/>
        </p:nvCxnSpPr>
        <p:spPr>
          <a:xfrm>
            <a:off x="8398403" y="1497627"/>
            <a:ext cx="1357" cy="470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7BDD031-425A-47B1-8129-C53C3410BC48}"/>
              </a:ext>
            </a:extLst>
          </p:cNvPr>
          <p:cNvSpPr txBox="1"/>
          <p:nvPr/>
        </p:nvSpPr>
        <p:spPr>
          <a:xfrm>
            <a:off x="8655454" y="1263666"/>
            <a:ext cx="2133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0099"/>
                </a:solidFill>
              </a:rPr>
              <a:t>Nextseqnum</a:t>
            </a:r>
            <a:r>
              <a:rPr lang="en-US" altLang="zh-CN" b="1" dirty="0">
                <a:solidFill>
                  <a:srgbClr val="000099"/>
                </a:solidFill>
              </a:rPr>
              <a:t>(k)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6849C75-34A0-4F13-A02F-40B0E16E2FDF}"/>
              </a:ext>
            </a:extLst>
          </p:cNvPr>
          <p:cNvSpPr txBox="1"/>
          <p:nvPr/>
        </p:nvSpPr>
        <p:spPr>
          <a:xfrm>
            <a:off x="7700801" y="1115046"/>
            <a:ext cx="138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0099"/>
                </a:solidFill>
              </a:rPr>
              <a:t>send_base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01D10E21-392D-4ED6-9BF3-301A7CE06072}"/>
              </a:ext>
            </a:extLst>
          </p:cNvPr>
          <p:cNvCxnSpPr/>
          <p:nvPr/>
        </p:nvCxnSpPr>
        <p:spPr>
          <a:xfrm rot="10800000" flipV="1">
            <a:off x="8452467" y="1502849"/>
            <a:ext cx="455768" cy="2257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5AE6265-27B7-4BB0-8DB7-86EADD60203B}"/>
              </a:ext>
            </a:extLst>
          </p:cNvPr>
          <p:cNvSpPr txBox="1"/>
          <p:nvPr/>
        </p:nvSpPr>
        <p:spPr>
          <a:xfrm>
            <a:off x="7839004" y="3129868"/>
            <a:ext cx="15332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Window size</a:t>
            </a:r>
          </a:p>
          <a:p>
            <a:pPr algn="ctr"/>
            <a:r>
              <a:rPr lang="en-US" altLang="zh-CN" i="1" dirty="0">
                <a:solidFill>
                  <a:srgbClr val="000099"/>
                </a:solidFill>
              </a:rPr>
              <a:t>N=4</a:t>
            </a:r>
            <a:endParaRPr lang="zh-CN" altLang="en-US" i="1" dirty="0">
              <a:solidFill>
                <a:srgbClr val="000099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25F85C9-4576-40AB-B92A-E5C5FB3EACCE}"/>
              </a:ext>
            </a:extLst>
          </p:cNvPr>
          <p:cNvSpPr txBox="1"/>
          <p:nvPr/>
        </p:nvSpPr>
        <p:spPr>
          <a:xfrm>
            <a:off x="7285117" y="668108"/>
            <a:ext cx="25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Second Condition</a:t>
            </a:r>
            <a:endParaRPr lang="zh-CN" altLang="en-US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AD82D59-35BA-4CCF-A3C9-84FED386ACB2}"/>
              </a:ext>
            </a:extLst>
          </p:cNvPr>
          <p:cNvSpPr/>
          <p:nvPr/>
        </p:nvSpPr>
        <p:spPr bwMode="auto">
          <a:xfrm>
            <a:off x="3944826" y="1985891"/>
            <a:ext cx="72008" cy="72008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6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Stone Sans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3</cp:revision>
  <dcterms:created xsi:type="dcterms:W3CDTF">2020-03-31T03:38:34Z</dcterms:created>
  <dcterms:modified xsi:type="dcterms:W3CDTF">2020-03-31T04:17:14Z</dcterms:modified>
</cp:coreProperties>
</file>