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4770-80C1-48C1-A86E-9732E96C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902BD9-18E5-4370-AADA-6DDF4071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85632-E1B2-41D2-ABCE-4F1171D5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0C761-9B26-44F7-8BD0-BC768D03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7BE73-8B42-4DE2-89C1-47B7C967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5EF44-088D-4DA2-95F6-EE280011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DB227-94C3-4A51-B96B-C9639D84F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F8BDC-2C8C-4775-A3A9-89207E59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815C9-40F6-4044-BEB4-61F071D9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1E284-0764-45C1-918A-1CEC267F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CAF10E-E55E-4F46-9574-06BE4A532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A21847-91CF-425C-8C0B-6DD0A21C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3BEA2-48A9-46EB-8DF7-E4959B1A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454A3-EB57-4A26-93A0-D068637E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BD6DE-8E7A-4931-B478-67B5780E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8FA0-7A59-4054-84F4-9003B1FA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BA914-F126-49EB-8381-D9BA7721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18AF-0A1B-4557-8E71-7611A537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FC75B-08E5-437B-95A6-8B7175C2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02453-06FC-48CD-926A-0B3D2E95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3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DF9E-E6EB-4F65-9151-AB293772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92937-B647-41F6-80A9-52A6A587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B306D-5AE3-4662-88EB-4269BAD6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FF83-41A0-4999-BBE5-F1AE3A13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6B3A8-8ABD-4641-BA7A-0899FB40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248DF-B323-4660-AF65-D9E1BB11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A7CBC-610F-4123-9725-D595FFABE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3E22B-2461-4252-A9EC-5A8E71C8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84C7E-11D6-45A2-AE32-F6D5B91E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AD06C-40AB-4EBE-B161-DFCDBAF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DA83B-23D7-422A-935D-7E5CFBBA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3FEA1-F571-433C-89C8-07AB1BF3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B6253-DB70-4AB0-B235-D2139246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28225-8E6F-4296-87A9-90F2B3E2A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59510-59B5-4CD4-8A46-76F5524F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A9B22A-C2C9-4728-997D-01E1EAA7B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8E82CC-C280-4704-9AA8-28DA08A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32C02-9D45-4782-9570-2D5B8519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885FDE-C6AE-4CCF-9964-17F752D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7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96A0E-9EBC-4842-A3CD-CE9DDCC9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2D299-1C3F-4ECA-AEF0-A7538D8A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2A6D6-B6FB-40B0-B3BF-465747EB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FD083-0E70-49E1-BE2D-17F361C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4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A699F-0607-46C5-B5A4-0F4D4BE2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1C80A-5065-4FDF-8FEA-81012C8A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888C0-DCDF-4CEA-8EC8-C5782EA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33FB-7D84-4EAA-BF71-1B2F885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EA115-571B-438A-B454-1B017171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7BF02-4248-4FA3-8D77-D20F2CA3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E06FE-2E99-4C94-98ED-90D1800D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2E6178-69CD-4EB3-93FB-BF6599D5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5592E-CE1C-4A5F-86E3-17606A2E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F19C7-8B07-4584-9B4D-E97FACC0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76AC56-4C31-4F67-8E72-C388DDF5C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B882A-1487-4BE7-90B8-51802052C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72C77-34B4-4500-A60A-B906BFCD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2FABD-4AD7-4CA2-A91D-20741C8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AF69F-A5FE-46C5-B462-66551E2A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7DAE4-337D-4062-AF64-295D693E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ED4BA-28CE-4B25-94F8-6516D95E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C06BE-8854-4D81-86A5-CC0788006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032E-740E-4BA8-9CB4-6D76352C9CB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9869E-423D-44ED-AF9A-2D17261A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CAEFD-3E57-49FB-AD96-302BF894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3949-84BA-4ED8-9109-038E2B0F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0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>
            <a:extLst>
              <a:ext uri="{FF2B5EF4-FFF2-40B4-BE49-F238E27FC236}">
                <a16:creationId xmlns:a16="http://schemas.microsoft.com/office/drawing/2014/main" id="{345FBD00-D45C-4C4B-8BB3-0A4B75B70EAF}"/>
              </a:ext>
            </a:extLst>
          </p:cNvPr>
          <p:cNvSpPr>
            <a:spLocks/>
          </p:cNvSpPr>
          <p:nvPr/>
        </p:nvSpPr>
        <p:spPr bwMode="auto">
          <a:xfrm>
            <a:off x="5337536" y="713312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71B5CEB-B139-4879-9000-96D320546D8C}"/>
              </a:ext>
            </a:extLst>
          </p:cNvPr>
          <p:cNvSpPr>
            <a:spLocks/>
          </p:cNvSpPr>
          <p:nvPr/>
        </p:nvSpPr>
        <p:spPr bwMode="auto">
          <a:xfrm>
            <a:off x="1184635" y="142133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05357D9C-DDC5-4F2B-9304-92510D8332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1835" y="2024587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8434B3A-BA81-4D39-B87F-9C66FC920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5035" y="2075387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7CE00AA-9888-4758-9BFF-5DBBA3C01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873" y="1287987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4D0CB90E-5533-4DC9-B99B-3475D930B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98223" y="2792937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5E4662C-815B-4513-ACCF-0C88A1A4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348" y="1018112"/>
            <a:ext cx="1096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192.168.1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96A6E8B-26E8-46DD-BE75-F72CF548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348" y="1786462"/>
            <a:ext cx="1096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192.168.2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C6BD146B-06F6-40A3-A132-E437B12B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136" y="2592912"/>
            <a:ext cx="1096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192.168.3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72596D24-9B9A-4859-8E0E-67FE2339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623" y="1508649"/>
            <a:ext cx="1096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192.168.4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D6DB63D-39EC-4D3E-9AAB-564E058F7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6449" y="178646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E426F615-6B18-4ADB-AAF4-58B4D5A8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885" y="2390158"/>
            <a:ext cx="14806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24.34.112.235</a:t>
            </a: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B261400E-024D-43A4-9012-F6970A1358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6661" y="21134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Line 79">
            <a:extLst>
              <a:ext uri="{FF2B5EF4-FFF2-40B4-BE49-F238E27FC236}">
                <a16:creationId xmlns:a16="http://schemas.microsoft.com/office/drawing/2014/main" id="{097CA82C-6207-41B2-97C7-439B61B5C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074" y="2064274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8" name="Text Box 81">
            <a:extLst>
              <a:ext uri="{FF2B5EF4-FFF2-40B4-BE49-F238E27FC236}">
                <a16:creationId xmlns:a16="http://schemas.microsoft.com/office/drawing/2014/main" id="{E9BEDADB-2F3B-48E1-8A80-0A18E5EF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098" y="516463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local network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(e.g., home network)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192.168.1/24</a:t>
            </a:r>
          </a:p>
        </p:txBody>
      </p:sp>
      <p:sp>
        <p:nvSpPr>
          <p:cNvPr id="19" name="Line 82">
            <a:extLst>
              <a:ext uri="{FF2B5EF4-FFF2-40B4-BE49-F238E27FC236}">
                <a16:creationId xmlns:a16="http://schemas.microsoft.com/office/drawing/2014/main" id="{3EC80A0B-1350-4E4C-BD78-5289110BC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635" y="741887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0" name="Line 83">
            <a:extLst>
              <a:ext uri="{FF2B5EF4-FFF2-40B4-BE49-F238E27FC236}">
                <a16:creationId xmlns:a16="http://schemas.microsoft.com/office/drawing/2014/main" id="{BC40B758-8E1F-46C5-86E0-E0606816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473" y="60218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1" name="Line 84">
            <a:extLst>
              <a:ext uri="{FF2B5EF4-FFF2-40B4-BE49-F238E27FC236}">
                <a16:creationId xmlns:a16="http://schemas.microsoft.com/office/drawing/2014/main" id="{1BBC03C8-E41D-4663-836F-0CB73AF770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58174" y="729187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2" name="Line 86">
            <a:extLst>
              <a:ext uri="{FF2B5EF4-FFF2-40B4-BE49-F238E27FC236}">
                <a16:creationId xmlns:a16="http://schemas.microsoft.com/office/drawing/2014/main" id="{C4CBE945-E4B9-4C5F-99AF-2AA940C6A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735" y="741887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3" name="Line 87">
            <a:extLst>
              <a:ext uri="{FF2B5EF4-FFF2-40B4-BE49-F238E27FC236}">
                <a16:creationId xmlns:a16="http://schemas.microsoft.com/office/drawing/2014/main" id="{7891B3AD-5CA8-4AD4-B27B-D71C5DE07B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51399" y="729187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F4687BB9-B8BB-4EA0-8695-16DD5DC5F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384" y="376762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rest of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Internet</a:t>
            </a:r>
          </a:p>
        </p:txBody>
      </p:sp>
      <p:grpSp>
        <p:nvGrpSpPr>
          <p:cNvPr id="25" name="Group 98">
            <a:extLst>
              <a:ext uri="{FF2B5EF4-FFF2-40B4-BE49-F238E27FC236}">
                <a16:creationId xmlns:a16="http://schemas.microsoft.com/office/drawing/2014/main" id="{A3220640-32A4-4A03-9DAF-7A636A4F2A99}"/>
              </a:ext>
            </a:extLst>
          </p:cNvPr>
          <p:cNvGrpSpPr>
            <a:grpSpLocks/>
          </p:cNvGrpSpPr>
          <p:nvPr/>
        </p:nvGrpSpPr>
        <p:grpSpPr bwMode="auto">
          <a:xfrm>
            <a:off x="4818423" y="1900762"/>
            <a:ext cx="900112" cy="347662"/>
            <a:chOff x="4396" y="1245"/>
            <a:chExt cx="672" cy="248"/>
          </a:xfrm>
        </p:grpSpPr>
        <p:sp>
          <p:nvSpPr>
            <p:cNvPr id="26" name="Oval 407">
              <a:extLst>
                <a:ext uri="{FF2B5EF4-FFF2-40B4-BE49-F238E27FC236}">
                  <a16:creationId xmlns:a16="http://schemas.microsoft.com/office/drawing/2014/main" id="{083F2FA6-E389-4374-9F8B-B8C6B47A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410">
              <a:extLst>
                <a:ext uri="{FF2B5EF4-FFF2-40B4-BE49-F238E27FC236}">
                  <a16:creationId xmlns:a16="http://schemas.microsoft.com/office/drawing/2014/main" id="{BC7BE0AD-28F6-44DC-84AD-CF2ED623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411">
              <a:extLst>
                <a:ext uri="{FF2B5EF4-FFF2-40B4-BE49-F238E27FC236}">
                  <a16:creationId xmlns:a16="http://schemas.microsoft.com/office/drawing/2014/main" id="{528C2B45-0226-428D-84DB-DAAC2719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102">
              <a:extLst>
                <a:ext uri="{FF2B5EF4-FFF2-40B4-BE49-F238E27FC236}">
                  <a16:creationId xmlns:a16="http://schemas.microsoft.com/office/drawing/2014/main" id="{2317EFEE-B510-4D96-A09B-B85E46337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" name="Freeform 103">
                <a:extLst>
                  <a:ext uri="{FF2B5EF4-FFF2-40B4-BE49-F238E27FC236}">
                    <a16:creationId xmlns:a16="http://schemas.microsoft.com/office/drawing/2014/main" id="{4BB7C491-9429-4C6D-98A8-126A2622C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Freeform 104">
                <a:extLst>
                  <a:ext uri="{FF2B5EF4-FFF2-40B4-BE49-F238E27FC236}">
                    <a16:creationId xmlns:a16="http://schemas.microsoft.com/office/drawing/2014/main" id="{EF34C443-27E7-43DA-A3A3-5CE85E36B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0" name="Line 105">
              <a:extLst>
                <a:ext uri="{FF2B5EF4-FFF2-40B4-BE49-F238E27FC236}">
                  <a16:creationId xmlns:a16="http://schemas.microsoft.com/office/drawing/2014/main" id="{896EF417-9AD4-494A-A384-8DFA08975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1" name="Line 106">
              <a:extLst>
                <a:ext uri="{FF2B5EF4-FFF2-40B4-BE49-F238E27FC236}">
                  <a16:creationId xmlns:a16="http://schemas.microsoft.com/office/drawing/2014/main" id="{1FE5F46E-9CC8-4D33-A8AE-18ACAA24D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Group 107">
            <a:extLst>
              <a:ext uri="{FF2B5EF4-FFF2-40B4-BE49-F238E27FC236}">
                <a16:creationId xmlns:a16="http://schemas.microsoft.com/office/drawing/2014/main" id="{A7651C7F-3268-4915-B819-95A24F38E9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91885" y="1081612"/>
            <a:ext cx="641350" cy="558800"/>
            <a:chOff x="-44" y="1473"/>
            <a:chExt cx="981" cy="1105"/>
          </a:xfrm>
        </p:grpSpPr>
        <p:pic>
          <p:nvPicPr>
            <p:cNvPr id="35" name="Picture 108" descr="desktop_computer_stylized_medium">
              <a:extLst>
                <a:ext uri="{FF2B5EF4-FFF2-40B4-BE49-F238E27FC236}">
                  <a16:creationId xmlns:a16="http://schemas.microsoft.com/office/drawing/2014/main" id="{04EDA42F-DD38-4074-A316-8983DBF4B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2C8C4A87-E23E-452C-837E-C8DBEE7C75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Group 110">
            <a:extLst>
              <a:ext uri="{FF2B5EF4-FFF2-40B4-BE49-F238E27FC236}">
                <a16:creationId xmlns:a16="http://schemas.microsoft.com/office/drawing/2014/main" id="{384E10E6-D35F-42A8-AFBF-B9C11AAA475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1573" y="1757887"/>
            <a:ext cx="641350" cy="558800"/>
            <a:chOff x="-44" y="1473"/>
            <a:chExt cx="981" cy="1105"/>
          </a:xfrm>
        </p:grpSpPr>
        <p:pic>
          <p:nvPicPr>
            <p:cNvPr id="38" name="Picture 111" descr="desktop_computer_stylized_medium">
              <a:extLst>
                <a:ext uri="{FF2B5EF4-FFF2-40B4-BE49-F238E27FC236}">
                  <a16:creationId xmlns:a16="http://schemas.microsoft.com/office/drawing/2014/main" id="{64514AC1-FFAB-4EC1-8E62-FAAB8E33D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99AAB876-755B-4087-B3AE-88C88ECD0E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Group 113">
            <a:extLst>
              <a:ext uri="{FF2B5EF4-FFF2-40B4-BE49-F238E27FC236}">
                <a16:creationId xmlns:a16="http://schemas.microsoft.com/office/drawing/2014/main" id="{A209220B-3C2E-4BB7-BAAD-8BFAB3B7B8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9510" y="2511949"/>
            <a:ext cx="641350" cy="558800"/>
            <a:chOff x="-44" y="1473"/>
            <a:chExt cx="981" cy="1105"/>
          </a:xfrm>
        </p:grpSpPr>
        <p:pic>
          <p:nvPicPr>
            <p:cNvPr id="41" name="Picture 114" descr="desktop_computer_stylized_medium">
              <a:extLst>
                <a:ext uri="{FF2B5EF4-FFF2-40B4-BE49-F238E27FC236}">
                  <a16:creationId xmlns:a16="http://schemas.microsoft.com/office/drawing/2014/main" id="{61186A6D-6FDE-4001-B918-D785B9628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6966E1D0-90BE-4293-9CD2-7DB877C73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45" name="表格 45">
            <a:extLst>
              <a:ext uri="{FF2B5EF4-FFF2-40B4-BE49-F238E27FC236}">
                <a16:creationId xmlns:a16="http://schemas.microsoft.com/office/drawing/2014/main" id="{B00EBC88-AEAD-476F-88B8-FE576AB4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29215"/>
              </p:ext>
            </p:extLst>
          </p:nvPr>
        </p:nvGraphicFramePr>
        <p:xfrm>
          <a:off x="1743436" y="3647535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864524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1628280"/>
                    </a:ext>
                  </a:extLst>
                </a:gridCol>
              </a:tblGrid>
              <a:tr h="327622">
                <a:tc>
                  <a:txBody>
                    <a:bodyPr/>
                    <a:lstStyle/>
                    <a:p>
                      <a:r>
                        <a:rPr lang="en-US" altLang="zh-CN" dirty="0"/>
                        <a:t>WAN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86237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24.34.112.235,4000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192.168.1,3345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3552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24.34.112.235,4001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192.168.1,3346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84898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24.34.112.235,4002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192.168.2,3345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97547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24.34.112.235,4003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192.168.2,3346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58723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24.34.112.235,4004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192.168.3,3345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77761"/>
                  </a:ext>
                </a:extLst>
              </a:tr>
              <a:tr h="327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24.34.112.235,4005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192.168.3,3345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4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4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ECCCBC1E-C3F0-45C8-9488-3D02459E33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64656" y="1940057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8E7C0305-16CD-4710-BF31-BFB93A5FCF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4057" y="3875219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6">
            <a:extLst>
              <a:ext uri="{FF2B5EF4-FFF2-40B4-BE49-F238E27FC236}">
                <a16:creationId xmlns:a16="http://schemas.microsoft.com/office/drawing/2014/main" id="{CE6B1FAD-5B3A-40C3-A797-A7F7B55561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5618" y="2068644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64">
            <a:extLst>
              <a:ext uri="{FF2B5EF4-FFF2-40B4-BE49-F238E27FC236}">
                <a16:creationId xmlns:a16="http://schemas.microsoft.com/office/drawing/2014/main" id="{5EADF332-5829-4B04-B14E-C7C969B161C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66269" y="2532195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57">
            <a:extLst>
              <a:ext uri="{FF2B5EF4-FFF2-40B4-BE49-F238E27FC236}">
                <a16:creationId xmlns:a16="http://schemas.microsoft.com/office/drawing/2014/main" id="{127D6A8E-61D8-41CB-931B-F973F1422665}"/>
              </a:ext>
            </a:extLst>
          </p:cNvPr>
          <p:cNvCxnSpPr/>
          <p:nvPr/>
        </p:nvCxnSpPr>
        <p:spPr>
          <a:xfrm flipH="1" flipV="1">
            <a:off x="4613881" y="3945070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2BF7CFE7-D49C-4702-96B9-A235A1CF2C6D}"/>
              </a:ext>
            </a:extLst>
          </p:cNvPr>
          <p:cNvCxnSpPr/>
          <p:nvPr/>
        </p:nvCxnSpPr>
        <p:spPr>
          <a:xfrm>
            <a:off x="3658206" y="3902206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4">
            <a:extLst>
              <a:ext uri="{FF2B5EF4-FFF2-40B4-BE49-F238E27FC236}">
                <a16:creationId xmlns:a16="http://schemas.microsoft.com/office/drawing/2014/main" id="{DF5B7687-5B16-4C96-879E-8037EA1496F2}"/>
              </a:ext>
            </a:extLst>
          </p:cNvPr>
          <p:cNvGrpSpPr>
            <a:grpSpLocks/>
          </p:cNvGrpSpPr>
          <p:nvPr/>
        </p:nvGrpSpPr>
        <p:grpSpPr bwMode="auto">
          <a:xfrm>
            <a:off x="3059718" y="3421194"/>
            <a:ext cx="757238" cy="628650"/>
            <a:chOff x="-44" y="1473"/>
            <a:chExt cx="981" cy="1105"/>
          </a:xfrm>
        </p:grpSpPr>
        <p:pic>
          <p:nvPicPr>
            <p:cNvPr id="43" name="Picture 45" descr="desktop_computer_stylized_medium">
              <a:extLst>
                <a:ext uri="{FF2B5EF4-FFF2-40B4-BE49-F238E27FC236}">
                  <a16:creationId xmlns:a16="http://schemas.microsoft.com/office/drawing/2014/main" id="{566C0190-DA4C-4117-965E-05F06ED37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33984404-9E21-4E63-BD1C-EC501CF144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6F3D91-225E-43C0-9A1B-6D9ED6C4C4F5}"/>
              </a:ext>
            </a:extLst>
          </p:cNvPr>
          <p:cNvGrpSpPr>
            <a:grpSpLocks/>
          </p:cNvGrpSpPr>
          <p:nvPr/>
        </p:nvGrpSpPr>
        <p:grpSpPr bwMode="auto">
          <a:xfrm>
            <a:off x="4123343" y="4270506"/>
            <a:ext cx="757238" cy="628650"/>
            <a:chOff x="188" y="1473"/>
            <a:chExt cx="981" cy="1105"/>
          </a:xfrm>
        </p:grpSpPr>
        <p:pic>
          <p:nvPicPr>
            <p:cNvPr id="46" name="Picture 45" descr="desktop_computer_stylized_medium">
              <a:extLst>
                <a:ext uri="{FF2B5EF4-FFF2-40B4-BE49-F238E27FC236}">
                  <a16:creationId xmlns:a16="http://schemas.microsoft.com/office/drawing/2014/main" id="{A490C1A0-79BE-47A3-B627-89C9F155E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7EF1606-BCFD-4DB0-B756-2A7686C4F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48" name="TextBox 9">
            <a:extLst>
              <a:ext uri="{FF2B5EF4-FFF2-40B4-BE49-F238E27FC236}">
                <a16:creationId xmlns:a16="http://schemas.microsoft.com/office/drawing/2014/main" id="{BC158D26-7315-4408-B743-D609FBE9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182" y="3926020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Host h1</a:t>
            </a:r>
          </a:p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10.1.0.1</a:t>
            </a:r>
          </a:p>
          <a:p>
            <a:pPr algn="ctr"/>
            <a:endParaRPr lang="en-US" altLang="zh-CN" sz="14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58">
            <a:extLst>
              <a:ext uri="{FF2B5EF4-FFF2-40B4-BE49-F238E27FC236}">
                <a16:creationId xmlns:a16="http://schemas.microsoft.com/office/drawing/2014/main" id="{EA918549-6480-462A-8293-819EA1D70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968" y="4327656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Host h2</a:t>
            </a:r>
          </a:p>
          <a:p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10.1.0.2</a:t>
            </a:r>
          </a:p>
          <a:p>
            <a:endParaRPr lang="en-US" altLang="zh-CN" sz="1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50" name="Straight Connector 65">
            <a:extLst>
              <a:ext uri="{FF2B5EF4-FFF2-40B4-BE49-F238E27FC236}">
                <a16:creationId xmlns:a16="http://schemas.microsoft.com/office/drawing/2014/main" id="{0CA8C3CC-55CB-4338-9B8C-43908392001E}"/>
              </a:ext>
            </a:extLst>
          </p:cNvPr>
          <p:cNvCxnSpPr/>
          <p:nvPr/>
        </p:nvCxnSpPr>
        <p:spPr>
          <a:xfrm flipV="1">
            <a:off x="6312507" y="3946656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6">
            <a:extLst>
              <a:ext uri="{FF2B5EF4-FFF2-40B4-BE49-F238E27FC236}">
                <a16:creationId xmlns:a16="http://schemas.microsoft.com/office/drawing/2014/main" id="{DD0B0755-8FAA-4DD2-8FAC-122466045005}"/>
              </a:ext>
            </a:extLst>
          </p:cNvPr>
          <p:cNvCxnSpPr/>
          <p:nvPr/>
        </p:nvCxnSpPr>
        <p:spPr>
          <a:xfrm>
            <a:off x="7066569" y="3826006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44">
            <a:extLst>
              <a:ext uri="{FF2B5EF4-FFF2-40B4-BE49-F238E27FC236}">
                <a16:creationId xmlns:a16="http://schemas.microsoft.com/office/drawing/2014/main" id="{47CD8EB2-B22F-4F43-AB76-584FFEE5E0DF}"/>
              </a:ext>
            </a:extLst>
          </p:cNvPr>
          <p:cNvGrpSpPr>
            <a:grpSpLocks/>
          </p:cNvGrpSpPr>
          <p:nvPr/>
        </p:nvGrpSpPr>
        <p:grpSpPr bwMode="auto">
          <a:xfrm>
            <a:off x="7272943" y="3598994"/>
            <a:ext cx="757238" cy="628650"/>
            <a:chOff x="-44" y="1473"/>
            <a:chExt cx="981" cy="1105"/>
          </a:xfrm>
        </p:grpSpPr>
        <p:pic>
          <p:nvPicPr>
            <p:cNvPr id="53" name="Picture 45" descr="desktop_computer_stylized_medium">
              <a:extLst>
                <a:ext uri="{FF2B5EF4-FFF2-40B4-BE49-F238E27FC236}">
                  <a16:creationId xmlns:a16="http://schemas.microsoft.com/office/drawing/2014/main" id="{3246AB94-6AA3-456C-88CF-B3A2E6990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9E5BDF61-8AEA-4072-82B6-5B4411DB3A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44">
            <a:extLst>
              <a:ext uri="{FF2B5EF4-FFF2-40B4-BE49-F238E27FC236}">
                <a16:creationId xmlns:a16="http://schemas.microsoft.com/office/drawing/2014/main" id="{42AEF788-D2CC-4DE6-8B43-ACC865EA1F20}"/>
              </a:ext>
            </a:extLst>
          </p:cNvPr>
          <p:cNvGrpSpPr>
            <a:grpSpLocks/>
          </p:cNvGrpSpPr>
          <p:nvPr/>
        </p:nvGrpSpPr>
        <p:grpSpPr bwMode="auto">
          <a:xfrm>
            <a:off x="5794982" y="4213356"/>
            <a:ext cx="757237" cy="628650"/>
            <a:chOff x="-44" y="1473"/>
            <a:chExt cx="981" cy="1105"/>
          </a:xfrm>
        </p:grpSpPr>
        <p:pic>
          <p:nvPicPr>
            <p:cNvPr id="56" name="Picture 45" descr="desktop_computer_stylized_medium">
              <a:extLst>
                <a:ext uri="{FF2B5EF4-FFF2-40B4-BE49-F238E27FC236}">
                  <a16:creationId xmlns:a16="http://schemas.microsoft.com/office/drawing/2014/main" id="{7E81EA18-128A-45CD-8291-DCEE82472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A1217CF3-BBBC-499C-BDF6-4A1962B5E5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" name="TextBox 70">
            <a:extLst>
              <a:ext uri="{FF2B5EF4-FFF2-40B4-BE49-F238E27FC236}">
                <a16:creationId xmlns:a16="http://schemas.microsoft.com/office/drawing/2014/main" id="{B606AB70-A148-4E77-8B75-780E5C7C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768" y="3627569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h4</a:t>
            </a:r>
          </a:p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10.2.0.4</a:t>
            </a:r>
          </a:p>
          <a:p>
            <a:endParaRPr lang="en-US" altLang="zh-CN" sz="18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59" name="TextBox 71">
            <a:extLst>
              <a:ext uri="{FF2B5EF4-FFF2-40B4-BE49-F238E27FC236}">
                <a16:creationId xmlns:a16="http://schemas.microsoft.com/office/drawing/2014/main" id="{53212811-11DB-470D-8ED6-0E3EBE2B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443" y="4767394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h3</a:t>
            </a:r>
          </a:p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10.2.0.3</a:t>
            </a:r>
          </a:p>
          <a:p>
            <a:endParaRPr lang="en-US" altLang="zh-CN" sz="18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60" name="Straight Connector 77">
            <a:extLst>
              <a:ext uri="{FF2B5EF4-FFF2-40B4-BE49-F238E27FC236}">
                <a16:creationId xmlns:a16="http://schemas.microsoft.com/office/drawing/2014/main" id="{55C80C01-32C2-4406-8895-F0C73BA2A920}"/>
              </a:ext>
            </a:extLst>
          </p:cNvPr>
          <p:cNvCxnSpPr/>
          <p:nvPr/>
        </p:nvCxnSpPr>
        <p:spPr>
          <a:xfrm>
            <a:off x="3669318" y="2059119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78">
            <a:extLst>
              <a:ext uri="{FF2B5EF4-FFF2-40B4-BE49-F238E27FC236}">
                <a16:creationId xmlns:a16="http://schemas.microsoft.com/office/drawing/2014/main" id="{C25569C5-40B2-454C-9104-EF553249DC18}"/>
              </a:ext>
            </a:extLst>
          </p:cNvPr>
          <p:cNvCxnSpPr/>
          <p:nvPr/>
        </p:nvCxnSpPr>
        <p:spPr>
          <a:xfrm flipV="1">
            <a:off x="4647218" y="1392369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44">
            <a:extLst>
              <a:ext uri="{FF2B5EF4-FFF2-40B4-BE49-F238E27FC236}">
                <a16:creationId xmlns:a16="http://schemas.microsoft.com/office/drawing/2014/main" id="{3F308818-3879-4944-8C3F-7AC344D9C190}"/>
              </a:ext>
            </a:extLst>
          </p:cNvPr>
          <p:cNvGrpSpPr>
            <a:grpSpLocks/>
          </p:cNvGrpSpPr>
          <p:nvPr/>
        </p:nvGrpSpPr>
        <p:grpSpPr bwMode="auto">
          <a:xfrm>
            <a:off x="4166207" y="1000256"/>
            <a:ext cx="757237" cy="628650"/>
            <a:chOff x="-44" y="1473"/>
            <a:chExt cx="981" cy="1105"/>
          </a:xfrm>
        </p:grpSpPr>
        <p:pic>
          <p:nvPicPr>
            <p:cNvPr id="63" name="Picture 45" descr="desktop_computer_stylized_medium">
              <a:extLst>
                <a:ext uri="{FF2B5EF4-FFF2-40B4-BE49-F238E27FC236}">
                  <a16:creationId xmlns:a16="http://schemas.microsoft.com/office/drawing/2014/main" id="{06DBD62F-1BB7-42E5-8766-58AF01509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CFF63F69-A180-4EAD-8D4A-54C4F86AF2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5" name="Group 44">
            <a:extLst>
              <a:ext uri="{FF2B5EF4-FFF2-40B4-BE49-F238E27FC236}">
                <a16:creationId xmlns:a16="http://schemas.microsoft.com/office/drawing/2014/main" id="{80382BB3-865B-4C98-B065-E7886780E930}"/>
              </a:ext>
            </a:extLst>
          </p:cNvPr>
          <p:cNvGrpSpPr>
            <a:grpSpLocks/>
          </p:cNvGrpSpPr>
          <p:nvPr/>
        </p:nvGrpSpPr>
        <p:grpSpPr bwMode="auto">
          <a:xfrm>
            <a:off x="3112107" y="1833694"/>
            <a:ext cx="757237" cy="628650"/>
            <a:chOff x="-44" y="1473"/>
            <a:chExt cx="981" cy="1105"/>
          </a:xfrm>
        </p:grpSpPr>
        <p:pic>
          <p:nvPicPr>
            <p:cNvPr id="66" name="Picture 45" descr="desktop_computer_stylized_medium">
              <a:extLst>
                <a:ext uri="{FF2B5EF4-FFF2-40B4-BE49-F238E27FC236}">
                  <a16:creationId xmlns:a16="http://schemas.microsoft.com/office/drawing/2014/main" id="{45767E63-D7EF-402F-BF40-2C968684E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B0A4160F-B963-4538-9155-ECE930B61A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68" name="TextBox 83">
            <a:extLst>
              <a:ext uri="{FF2B5EF4-FFF2-40B4-BE49-F238E27FC236}">
                <a16:creationId xmlns:a16="http://schemas.microsoft.com/office/drawing/2014/main" id="{7C734132-811C-47E7-8AAA-2AD8A41C2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007" y="2336932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Host h5</a:t>
            </a:r>
          </a:p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69" name="TextBox 92">
            <a:extLst>
              <a:ext uri="{FF2B5EF4-FFF2-40B4-BE49-F238E27FC236}">
                <a16:creationId xmlns:a16="http://schemas.microsoft.com/office/drawing/2014/main" id="{00C2D8C6-9AEE-494E-978C-B032B1A82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119" y="3327531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FF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70" name="TextBox 93">
            <a:extLst>
              <a:ext uri="{FF2B5EF4-FFF2-40B4-BE49-F238E27FC236}">
                <a16:creationId xmlns:a16="http://schemas.microsoft.com/office/drawing/2014/main" id="{FD6B1C03-3B94-4D9B-9AE4-15F67FA5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707" y="3354520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71" name="TextBox 94">
            <a:extLst>
              <a:ext uri="{FF2B5EF4-FFF2-40B4-BE49-F238E27FC236}">
                <a16:creationId xmlns:a16="http://schemas.microsoft.com/office/drawing/2014/main" id="{3A9AF9E5-43F3-46A0-AB32-1E4A4982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607" y="1546356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72" name="Straight Connector 99">
            <a:extLst>
              <a:ext uri="{FF2B5EF4-FFF2-40B4-BE49-F238E27FC236}">
                <a16:creationId xmlns:a16="http://schemas.microsoft.com/office/drawing/2014/main" id="{0A4A2653-6C4A-411A-B4DC-893165227B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6268" y="2249620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102">
            <a:extLst>
              <a:ext uri="{FF2B5EF4-FFF2-40B4-BE49-F238E27FC236}">
                <a16:creationId xmlns:a16="http://schemas.microsoft.com/office/drawing/2014/main" id="{FF40D4BC-9F64-48CF-A14F-944DCAD5E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44231" y="2532194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108">
            <a:extLst>
              <a:ext uri="{FF2B5EF4-FFF2-40B4-BE49-F238E27FC236}">
                <a16:creationId xmlns:a16="http://schemas.microsoft.com/office/drawing/2014/main" id="{76695915-C1E0-4841-8E87-91812470D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669" y="1551120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5" name="TextBox 109">
            <a:extLst>
              <a:ext uri="{FF2B5EF4-FFF2-40B4-BE49-F238E27FC236}">
                <a16:creationId xmlns:a16="http://schemas.microsoft.com/office/drawing/2014/main" id="{754341EA-D3C3-46F6-A871-ED78C6768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356" y="1797182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76" name="TextBox 110">
            <a:extLst>
              <a:ext uri="{FF2B5EF4-FFF2-40B4-BE49-F238E27FC236}">
                <a16:creationId xmlns:a16="http://schemas.microsoft.com/office/drawing/2014/main" id="{2CC0E4C8-9B96-467D-B166-7AA2A16F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657" y="2128969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7" name="TextBox 111">
            <a:extLst>
              <a:ext uri="{FF2B5EF4-FFF2-40B4-BE49-F238E27FC236}">
                <a16:creationId xmlns:a16="http://schemas.microsoft.com/office/drawing/2014/main" id="{BD30FF49-90C1-4A72-B6E4-36D9E5A7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493" y="2065469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78" name="TextBox 112">
            <a:extLst>
              <a:ext uri="{FF2B5EF4-FFF2-40B4-BE49-F238E27FC236}">
                <a16:creationId xmlns:a16="http://schemas.microsoft.com/office/drawing/2014/main" id="{77FE465A-C678-427D-B88D-D6926BCDF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832" y="3384682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TextBox 113">
            <a:extLst>
              <a:ext uri="{FF2B5EF4-FFF2-40B4-BE49-F238E27FC236}">
                <a16:creationId xmlns:a16="http://schemas.microsoft.com/office/drawing/2014/main" id="{70B2E82B-048E-4CE2-9AF3-27E0361E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643" y="3654557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80" name="TextBox 114">
            <a:extLst>
              <a:ext uri="{FF2B5EF4-FFF2-40B4-BE49-F238E27FC236}">
                <a16:creationId xmlns:a16="http://schemas.microsoft.com/office/drawing/2014/main" id="{1265A6FF-82A8-48CA-A62E-858FD2F2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232" y="400222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1" name="TextBox 115">
            <a:extLst>
              <a:ext uri="{FF2B5EF4-FFF2-40B4-BE49-F238E27FC236}">
                <a16:creationId xmlns:a16="http://schemas.microsoft.com/office/drawing/2014/main" id="{1B3C3C6B-E974-442C-95B8-6886B6D8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231" y="3814894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2" name="TextBox 117">
            <a:extLst>
              <a:ext uri="{FF2B5EF4-FFF2-40B4-BE49-F238E27FC236}">
                <a16:creationId xmlns:a16="http://schemas.microsoft.com/office/drawing/2014/main" id="{70296C74-4268-43BD-B1A0-22A9B27B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532" y="3467232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TextBox 118">
            <a:extLst>
              <a:ext uri="{FF2B5EF4-FFF2-40B4-BE49-F238E27FC236}">
                <a16:creationId xmlns:a16="http://schemas.microsoft.com/office/drawing/2014/main" id="{6FA2BD07-5EA4-478C-80FC-9ABB382A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957" y="3814895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84" name="TextBox 119">
            <a:extLst>
              <a:ext uri="{FF2B5EF4-FFF2-40B4-BE49-F238E27FC236}">
                <a16:creationId xmlns:a16="http://schemas.microsoft.com/office/drawing/2014/main" id="{ACCF2FD4-0549-40B8-A863-CCBE36DD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669" y="4019682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5" name="TextBox 120">
            <a:extLst>
              <a:ext uri="{FF2B5EF4-FFF2-40B4-BE49-F238E27FC236}">
                <a16:creationId xmlns:a16="http://schemas.microsoft.com/office/drawing/2014/main" id="{0781B002-F6E9-42C9-9B53-D29E00F32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468" y="3772032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6" name="TextBox 150">
            <a:extLst>
              <a:ext uri="{FF2B5EF4-FFF2-40B4-BE49-F238E27FC236}">
                <a16:creationId xmlns:a16="http://schemas.microsoft.com/office/drawing/2014/main" id="{DFA637C8-7499-4F3B-B3DD-7BB765D90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869" y="1017720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Host h6</a:t>
            </a:r>
          </a:p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87" name="Group 7">
            <a:extLst>
              <a:ext uri="{FF2B5EF4-FFF2-40B4-BE49-F238E27FC236}">
                <a16:creationId xmlns:a16="http://schemas.microsoft.com/office/drawing/2014/main" id="{7E24AA25-07B3-4476-9574-93A7BA87A1A2}"/>
              </a:ext>
            </a:extLst>
          </p:cNvPr>
          <p:cNvGrpSpPr>
            <a:grpSpLocks/>
          </p:cNvGrpSpPr>
          <p:nvPr/>
        </p:nvGrpSpPr>
        <p:grpSpPr bwMode="auto">
          <a:xfrm>
            <a:off x="4215418" y="3635507"/>
            <a:ext cx="700088" cy="398463"/>
            <a:chOff x="1871277" y="1576300"/>
            <a:chExt cx="1128371" cy="437861"/>
          </a:xfrm>
        </p:grpSpPr>
        <p:sp>
          <p:nvSpPr>
            <p:cNvPr id="88" name="Oval 154">
              <a:extLst>
                <a:ext uri="{FF2B5EF4-FFF2-40B4-BE49-F238E27FC236}">
                  <a16:creationId xmlns:a16="http://schemas.microsoft.com/office/drawing/2014/main" id="{34A637A7-F358-4D96-A06C-C4D1C1ADE2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9" name="Rectangle 155">
              <a:extLst>
                <a:ext uri="{FF2B5EF4-FFF2-40B4-BE49-F238E27FC236}">
                  <a16:creationId xmlns:a16="http://schemas.microsoft.com/office/drawing/2014/main" id="{6643304D-E5CD-4B4F-9805-327BE0A8544A}"/>
                </a:ext>
              </a:extLst>
            </p:cNvPr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0" name="Oval 156">
              <a:extLst>
                <a:ext uri="{FF2B5EF4-FFF2-40B4-BE49-F238E27FC236}">
                  <a16:creationId xmlns:a16="http://schemas.microsoft.com/office/drawing/2014/main" id="{80AF2309-B5D9-4DF5-B5C2-3C4FB3BE70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1" name="Freeform 157">
              <a:extLst>
                <a:ext uri="{FF2B5EF4-FFF2-40B4-BE49-F238E27FC236}">
                  <a16:creationId xmlns:a16="http://schemas.microsoft.com/office/drawing/2014/main" id="{050ABEA6-FD1E-4A8F-AE6D-9A1916E1EFF9}"/>
                </a:ext>
              </a:extLst>
            </p:cNvPr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2" name="Freeform 158">
              <a:extLst>
                <a:ext uri="{FF2B5EF4-FFF2-40B4-BE49-F238E27FC236}">
                  <a16:creationId xmlns:a16="http://schemas.microsoft.com/office/drawing/2014/main" id="{7497C194-A8C8-42D7-AD5D-B17C46770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3" name="Freeform 159">
              <a:extLst>
                <a:ext uri="{FF2B5EF4-FFF2-40B4-BE49-F238E27FC236}">
                  <a16:creationId xmlns:a16="http://schemas.microsoft.com/office/drawing/2014/main" id="{40896F7F-BE8A-48B0-8557-5C9671690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4" name="Freeform 160">
              <a:extLst>
                <a:ext uri="{FF2B5EF4-FFF2-40B4-BE49-F238E27FC236}">
                  <a16:creationId xmlns:a16="http://schemas.microsoft.com/office/drawing/2014/main" id="{CAC92484-7DEE-4BF3-BE62-95574D11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95" name="Straight Connector 161">
              <a:extLst>
                <a:ext uri="{FF2B5EF4-FFF2-40B4-BE49-F238E27FC236}">
                  <a16:creationId xmlns:a16="http://schemas.microsoft.com/office/drawing/2014/main" id="{C275447D-866D-4002-9F4D-D4B2ABB524CD}"/>
                </a:ext>
              </a:extLst>
            </p:cNvPr>
            <p:cNvCxnSpPr>
              <a:cxnSpLocks noChangeShapeType="1"/>
              <a:endCxn id="90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Straight Connector 162">
              <a:extLst>
                <a:ext uri="{FF2B5EF4-FFF2-40B4-BE49-F238E27FC236}">
                  <a16:creationId xmlns:a16="http://schemas.microsoft.com/office/drawing/2014/main" id="{71BDFE72-38A7-45A2-9524-E14A79E0FE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7" name="Group 7">
            <a:extLst>
              <a:ext uri="{FF2B5EF4-FFF2-40B4-BE49-F238E27FC236}">
                <a16:creationId xmlns:a16="http://schemas.microsoft.com/office/drawing/2014/main" id="{3DF0601D-C02E-468E-A787-50DD0FF94F29}"/>
              </a:ext>
            </a:extLst>
          </p:cNvPr>
          <p:cNvGrpSpPr>
            <a:grpSpLocks/>
          </p:cNvGrpSpPr>
          <p:nvPr/>
        </p:nvGrpSpPr>
        <p:grpSpPr bwMode="auto">
          <a:xfrm>
            <a:off x="6315682" y="3640269"/>
            <a:ext cx="700087" cy="398462"/>
            <a:chOff x="1871277" y="1576300"/>
            <a:chExt cx="1128371" cy="437861"/>
          </a:xfrm>
        </p:grpSpPr>
        <p:sp>
          <p:nvSpPr>
            <p:cNvPr id="98" name="Oval 164">
              <a:extLst>
                <a:ext uri="{FF2B5EF4-FFF2-40B4-BE49-F238E27FC236}">
                  <a16:creationId xmlns:a16="http://schemas.microsoft.com/office/drawing/2014/main" id="{E0C5E089-A54D-416C-BF8C-CA1F008477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9" name="Rectangle 165">
              <a:extLst>
                <a:ext uri="{FF2B5EF4-FFF2-40B4-BE49-F238E27FC236}">
                  <a16:creationId xmlns:a16="http://schemas.microsoft.com/office/drawing/2014/main" id="{E9F9648E-6D3A-458B-8724-C05F0E366917}"/>
                </a:ext>
              </a:extLst>
            </p:cNvPr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00" name="Oval 166">
              <a:extLst>
                <a:ext uri="{FF2B5EF4-FFF2-40B4-BE49-F238E27FC236}">
                  <a16:creationId xmlns:a16="http://schemas.microsoft.com/office/drawing/2014/main" id="{27DA0086-5792-40F3-8B38-3657714173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1" name="Freeform 167">
              <a:extLst>
                <a:ext uri="{FF2B5EF4-FFF2-40B4-BE49-F238E27FC236}">
                  <a16:creationId xmlns:a16="http://schemas.microsoft.com/office/drawing/2014/main" id="{068B4257-8036-426F-8D5A-799A8E187C6F}"/>
                </a:ext>
              </a:extLst>
            </p:cNvPr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02" name="Freeform 168">
              <a:extLst>
                <a:ext uri="{FF2B5EF4-FFF2-40B4-BE49-F238E27FC236}">
                  <a16:creationId xmlns:a16="http://schemas.microsoft.com/office/drawing/2014/main" id="{54369EE4-CEAB-4B7C-97AC-DAC0AE900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3" name="Freeform 169">
              <a:extLst>
                <a:ext uri="{FF2B5EF4-FFF2-40B4-BE49-F238E27FC236}">
                  <a16:creationId xmlns:a16="http://schemas.microsoft.com/office/drawing/2014/main" id="{C9F0C096-08F3-4581-9FB4-F879E55B2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4" name="Freeform 170">
              <a:extLst>
                <a:ext uri="{FF2B5EF4-FFF2-40B4-BE49-F238E27FC236}">
                  <a16:creationId xmlns:a16="http://schemas.microsoft.com/office/drawing/2014/main" id="{9F83DF0E-2DEF-4DA4-A1E0-2681D7449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05" name="Straight Connector 171">
              <a:extLst>
                <a:ext uri="{FF2B5EF4-FFF2-40B4-BE49-F238E27FC236}">
                  <a16:creationId xmlns:a16="http://schemas.microsoft.com/office/drawing/2014/main" id="{F8894E42-F59A-40DC-8775-94E7C496E86A}"/>
                </a:ext>
              </a:extLst>
            </p:cNvPr>
            <p:cNvCxnSpPr>
              <a:cxnSpLocks noChangeShapeType="1"/>
              <a:endCxn id="100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172">
              <a:extLst>
                <a:ext uri="{FF2B5EF4-FFF2-40B4-BE49-F238E27FC236}">
                  <a16:creationId xmlns:a16="http://schemas.microsoft.com/office/drawing/2014/main" id="{7B642D34-E226-40D0-B1DC-6811570868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" name="Group 7">
            <a:extLst>
              <a:ext uri="{FF2B5EF4-FFF2-40B4-BE49-F238E27FC236}">
                <a16:creationId xmlns:a16="http://schemas.microsoft.com/office/drawing/2014/main" id="{C594FC46-BF69-4078-885F-1EDE9E1EB2DE}"/>
              </a:ext>
            </a:extLst>
          </p:cNvPr>
          <p:cNvGrpSpPr>
            <a:grpSpLocks/>
          </p:cNvGrpSpPr>
          <p:nvPr/>
        </p:nvGrpSpPr>
        <p:grpSpPr bwMode="auto">
          <a:xfrm>
            <a:off x="4266218" y="1781307"/>
            <a:ext cx="700088" cy="398463"/>
            <a:chOff x="1871277" y="1576300"/>
            <a:chExt cx="1128371" cy="437861"/>
          </a:xfrm>
        </p:grpSpPr>
        <p:sp>
          <p:nvSpPr>
            <p:cNvPr id="108" name="Oval 174">
              <a:extLst>
                <a:ext uri="{FF2B5EF4-FFF2-40B4-BE49-F238E27FC236}">
                  <a16:creationId xmlns:a16="http://schemas.microsoft.com/office/drawing/2014/main" id="{2F7B1CF4-9825-4A4E-AC9C-DFD167F3D7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9" name="Rectangle 175">
              <a:extLst>
                <a:ext uri="{FF2B5EF4-FFF2-40B4-BE49-F238E27FC236}">
                  <a16:creationId xmlns:a16="http://schemas.microsoft.com/office/drawing/2014/main" id="{0CDA2DA0-7C70-4569-9278-0B85991D1B1D}"/>
                </a:ext>
              </a:extLst>
            </p:cNvPr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0" name="Oval 176">
              <a:extLst>
                <a:ext uri="{FF2B5EF4-FFF2-40B4-BE49-F238E27FC236}">
                  <a16:creationId xmlns:a16="http://schemas.microsoft.com/office/drawing/2014/main" id="{27746AB0-12F7-44DF-93F2-5CC6BC5F47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1" name="Freeform 177">
              <a:extLst>
                <a:ext uri="{FF2B5EF4-FFF2-40B4-BE49-F238E27FC236}">
                  <a16:creationId xmlns:a16="http://schemas.microsoft.com/office/drawing/2014/main" id="{389ABF1B-57B6-4BA8-8B5B-A5FE3D6061EE}"/>
                </a:ext>
              </a:extLst>
            </p:cNvPr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2" name="Freeform 178">
              <a:extLst>
                <a:ext uri="{FF2B5EF4-FFF2-40B4-BE49-F238E27FC236}">
                  <a16:creationId xmlns:a16="http://schemas.microsoft.com/office/drawing/2014/main" id="{FA0B5E6D-F5A9-4F4C-AA99-C90F46740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" name="Freeform 179">
              <a:extLst>
                <a:ext uri="{FF2B5EF4-FFF2-40B4-BE49-F238E27FC236}">
                  <a16:creationId xmlns:a16="http://schemas.microsoft.com/office/drawing/2014/main" id="{FE68CD13-EBF4-4764-8E64-492EA245F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4" name="Freeform 180">
              <a:extLst>
                <a:ext uri="{FF2B5EF4-FFF2-40B4-BE49-F238E27FC236}">
                  <a16:creationId xmlns:a16="http://schemas.microsoft.com/office/drawing/2014/main" id="{A008D057-8834-410D-AE37-C7107D769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15" name="Straight Connector 181">
              <a:extLst>
                <a:ext uri="{FF2B5EF4-FFF2-40B4-BE49-F238E27FC236}">
                  <a16:creationId xmlns:a16="http://schemas.microsoft.com/office/drawing/2014/main" id="{E9DD3400-D595-4EA5-B1D8-8D49418D3C7F}"/>
                </a:ext>
              </a:extLst>
            </p:cNvPr>
            <p:cNvCxnSpPr>
              <a:cxnSpLocks noChangeShapeType="1"/>
              <a:endCxn id="110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Connector 182">
              <a:extLst>
                <a:ext uri="{FF2B5EF4-FFF2-40B4-BE49-F238E27FC236}">
                  <a16:creationId xmlns:a16="http://schemas.microsoft.com/office/drawing/2014/main" id="{86FAFCEE-F787-4C61-8A88-B26DAD3ECE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88">
            <a:extLst>
              <a:ext uri="{FF2B5EF4-FFF2-40B4-BE49-F238E27FC236}">
                <a16:creationId xmlns:a16="http://schemas.microsoft.com/office/drawing/2014/main" id="{A1E7C70B-E228-4AE6-80FB-99B4E6712BB7}"/>
              </a:ext>
            </a:extLst>
          </p:cNvPr>
          <p:cNvGrpSpPr>
            <a:grpSpLocks/>
          </p:cNvGrpSpPr>
          <p:nvPr/>
        </p:nvGrpSpPr>
        <p:grpSpPr bwMode="auto">
          <a:xfrm>
            <a:off x="5720368" y="1239970"/>
            <a:ext cx="1270000" cy="1482725"/>
            <a:chOff x="5418667" y="1587500"/>
            <a:chExt cx="1270000" cy="1481667"/>
          </a:xfrm>
        </p:grpSpPr>
        <p:grpSp>
          <p:nvGrpSpPr>
            <p:cNvPr id="118" name="Group 79">
              <a:extLst>
                <a:ext uri="{FF2B5EF4-FFF2-40B4-BE49-F238E27FC236}">
                  <a16:creationId xmlns:a16="http://schemas.microsoft.com/office/drawing/2014/main" id="{2B673639-55D6-4803-8FB9-8104A6FBA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120" name="Group 950">
                <a:extLst>
                  <a:ext uri="{FF2B5EF4-FFF2-40B4-BE49-F238E27FC236}">
                    <a16:creationId xmlns:a16="http://schemas.microsoft.com/office/drawing/2014/main" id="{5B6F0054-0D3B-4459-BA23-BD2F8C915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123" name="Freeform 951">
                  <a:extLst>
                    <a:ext uri="{FF2B5EF4-FFF2-40B4-BE49-F238E27FC236}">
                      <a16:creationId xmlns:a16="http://schemas.microsoft.com/office/drawing/2014/main" id="{A1FC351E-B42C-4860-B0CB-0173E4101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4" name="Rectangle 952">
                  <a:extLst>
                    <a:ext uri="{FF2B5EF4-FFF2-40B4-BE49-F238E27FC236}">
                      <a16:creationId xmlns:a16="http://schemas.microsoft.com/office/drawing/2014/main" id="{6700E438-3F77-4249-AB47-D8C5BD59C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Freeform 953">
                  <a:extLst>
                    <a:ext uri="{FF2B5EF4-FFF2-40B4-BE49-F238E27FC236}">
                      <a16:creationId xmlns:a16="http://schemas.microsoft.com/office/drawing/2014/main" id="{C04ED5DD-1B45-4223-A8F9-F764421C7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6" name="Freeform 954">
                  <a:extLst>
                    <a:ext uri="{FF2B5EF4-FFF2-40B4-BE49-F238E27FC236}">
                      <a16:creationId xmlns:a16="http://schemas.microsoft.com/office/drawing/2014/main" id="{FE9210FA-9169-4C03-A6CE-F3F27FED8D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7" name="Rectangle 955">
                  <a:extLst>
                    <a:ext uri="{FF2B5EF4-FFF2-40B4-BE49-F238E27FC236}">
                      <a16:creationId xmlns:a16="http://schemas.microsoft.com/office/drawing/2014/main" id="{07179801-79F9-445C-AA75-A48ED9D8D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8" name="Group 956">
                  <a:extLst>
                    <a:ext uri="{FF2B5EF4-FFF2-40B4-BE49-F238E27FC236}">
                      <a16:creationId xmlns:a16="http://schemas.microsoft.com/office/drawing/2014/main" id="{41229985-67B8-4323-96E5-B601CF70A2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53" name="AutoShape 957">
                    <a:extLst>
                      <a:ext uri="{FF2B5EF4-FFF2-40B4-BE49-F238E27FC236}">
                        <a16:creationId xmlns:a16="http://schemas.microsoft.com/office/drawing/2014/main" id="{D4A1EAE6-68E0-401D-B167-4642C09B23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AutoShape 958">
                    <a:extLst>
                      <a:ext uri="{FF2B5EF4-FFF2-40B4-BE49-F238E27FC236}">
                        <a16:creationId xmlns:a16="http://schemas.microsoft.com/office/drawing/2014/main" id="{5BCD2F4E-3FD4-4DD2-8288-1C87E3A5BF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9" name="Rectangle 959">
                  <a:extLst>
                    <a:ext uri="{FF2B5EF4-FFF2-40B4-BE49-F238E27FC236}">
                      <a16:creationId xmlns:a16="http://schemas.microsoft.com/office/drawing/2014/main" id="{EB6D511C-D913-43CE-A34D-B101DA124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0" name="Group 960">
                  <a:extLst>
                    <a:ext uri="{FF2B5EF4-FFF2-40B4-BE49-F238E27FC236}">
                      <a16:creationId xmlns:a16="http://schemas.microsoft.com/office/drawing/2014/main" id="{41F7FA5E-83E6-49C7-BF41-E2FB6FE49A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51" name="AutoShape 961">
                    <a:extLst>
                      <a:ext uri="{FF2B5EF4-FFF2-40B4-BE49-F238E27FC236}">
                        <a16:creationId xmlns:a16="http://schemas.microsoft.com/office/drawing/2014/main" id="{88B81178-D501-4285-8A1A-DBDB2B894B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AutoShape 962">
                    <a:extLst>
                      <a:ext uri="{FF2B5EF4-FFF2-40B4-BE49-F238E27FC236}">
                        <a16:creationId xmlns:a16="http://schemas.microsoft.com/office/drawing/2014/main" id="{9AD81D4D-DB26-499C-9078-500B2798D4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1" name="Rectangle 963">
                  <a:extLst>
                    <a:ext uri="{FF2B5EF4-FFF2-40B4-BE49-F238E27FC236}">
                      <a16:creationId xmlns:a16="http://schemas.microsoft.com/office/drawing/2014/main" id="{E3E8AE24-FD00-45D9-9C48-2D4A78C312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Rectangle 964">
                  <a:extLst>
                    <a:ext uri="{FF2B5EF4-FFF2-40B4-BE49-F238E27FC236}">
                      <a16:creationId xmlns:a16="http://schemas.microsoft.com/office/drawing/2014/main" id="{8085DC02-5771-48CC-9A2C-27AA0E6C6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3" name="Group 965">
                  <a:extLst>
                    <a:ext uri="{FF2B5EF4-FFF2-40B4-BE49-F238E27FC236}">
                      <a16:creationId xmlns:a16="http://schemas.microsoft.com/office/drawing/2014/main" id="{4A9F3E1B-8328-4EB7-B57E-59F880A753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49" name="AutoShape 966">
                    <a:extLst>
                      <a:ext uri="{FF2B5EF4-FFF2-40B4-BE49-F238E27FC236}">
                        <a16:creationId xmlns:a16="http://schemas.microsoft.com/office/drawing/2014/main" id="{0FE6EBA2-4203-427D-B890-ADDDAF58C0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AutoShape 967">
                    <a:extLst>
                      <a:ext uri="{FF2B5EF4-FFF2-40B4-BE49-F238E27FC236}">
                        <a16:creationId xmlns:a16="http://schemas.microsoft.com/office/drawing/2014/main" id="{97CBCE95-4FC7-43DC-B8D4-029B502E9F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4" name="Freeform 968">
                  <a:extLst>
                    <a:ext uri="{FF2B5EF4-FFF2-40B4-BE49-F238E27FC236}">
                      <a16:creationId xmlns:a16="http://schemas.microsoft.com/office/drawing/2014/main" id="{6DC8AEAD-ADD2-4599-A92E-CA867F7371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135" name="Group 969">
                  <a:extLst>
                    <a:ext uri="{FF2B5EF4-FFF2-40B4-BE49-F238E27FC236}">
                      <a16:creationId xmlns:a16="http://schemas.microsoft.com/office/drawing/2014/main" id="{600920F0-9C53-4C94-9728-247B0683B6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47" name="AutoShape 970">
                    <a:extLst>
                      <a:ext uri="{FF2B5EF4-FFF2-40B4-BE49-F238E27FC236}">
                        <a16:creationId xmlns:a16="http://schemas.microsoft.com/office/drawing/2014/main" id="{A80C5186-E7F7-4F59-BC22-D32E22CF9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AutoShape 971">
                    <a:extLst>
                      <a:ext uri="{FF2B5EF4-FFF2-40B4-BE49-F238E27FC236}">
                        <a16:creationId xmlns:a16="http://schemas.microsoft.com/office/drawing/2014/main" id="{457A5A5A-36DA-4CA6-B53C-1364EE33AA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6" name="Rectangle 972">
                  <a:extLst>
                    <a:ext uri="{FF2B5EF4-FFF2-40B4-BE49-F238E27FC236}">
                      <a16:creationId xmlns:a16="http://schemas.microsoft.com/office/drawing/2014/main" id="{E641D3FC-B201-48F0-B32D-83C41AED7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Freeform 973">
                  <a:extLst>
                    <a:ext uri="{FF2B5EF4-FFF2-40B4-BE49-F238E27FC236}">
                      <a16:creationId xmlns:a16="http://schemas.microsoft.com/office/drawing/2014/main" id="{29877D01-8027-438B-8922-65181D5EB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8" name="Freeform 974">
                  <a:extLst>
                    <a:ext uri="{FF2B5EF4-FFF2-40B4-BE49-F238E27FC236}">
                      <a16:creationId xmlns:a16="http://schemas.microsoft.com/office/drawing/2014/main" id="{9941AA7D-AE91-41F6-BA94-6AB6905DD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9" name="Oval 975">
                  <a:extLst>
                    <a:ext uri="{FF2B5EF4-FFF2-40B4-BE49-F238E27FC236}">
                      <a16:creationId xmlns:a16="http://schemas.microsoft.com/office/drawing/2014/main" id="{08354FF5-2CA6-4A60-8C0C-62CA355BF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Freeform 976">
                  <a:extLst>
                    <a:ext uri="{FF2B5EF4-FFF2-40B4-BE49-F238E27FC236}">
                      <a16:creationId xmlns:a16="http://schemas.microsoft.com/office/drawing/2014/main" id="{6F49F818-DC70-4FE9-B9A2-C3B52FDDA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1" name="AutoShape 977">
                  <a:extLst>
                    <a:ext uri="{FF2B5EF4-FFF2-40B4-BE49-F238E27FC236}">
                      <a16:creationId xmlns:a16="http://schemas.microsoft.com/office/drawing/2014/main" id="{844766CE-BCA2-4A65-A31E-6CAD3E5212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AutoShape 978">
                  <a:extLst>
                    <a:ext uri="{FF2B5EF4-FFF2-40B4-BE49-F238E27FC236}">
                      <a16:creationId xmlns:a16="http://schemas.microsoft.com/office/drawing/2014/main" id="{38339916-AC0D-4CD3-8A43-E0ADF3231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Oval 979">
                  <a:extLst>
                    <a:ext uri="{FF2B5EF4-FFF2-40B4-BE49-F238E27FC236}">
                      <a16:creationId xmlns:a16="http://schemas.microsoft.com/office/drawing/2014/main" id="{DD2FBFBB-10B6-449A-AF32-1334D0A2A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Oval 980">
                  <a:extLst>
                    <a:ext uri="{FF2B5EF4-FFF2-40B4-BE49-F238E27FC236}">
                      <a16:creationId xmlns:a16="http://schemas.microsoft.com/office/drawing/2014/main" id="{DEA5C802-BBB7-439D-86A3-082843EC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Oval 981">
                  <a:extLst>
                    <a:ext uri="{FF2B5EF4-FFF2-40B4-BE49-F238E27FC236}">
                      <a16:creationId xmlns:a16="http://schemas.microsoft.com/office/drawing/2014/main" id="{29547D53-337D-452B-9A31-6CD0A61B7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Rectangle 982">
                  <a:extLst>
                    <a:ext uri="{FF2B5EF4-FFF2-40B4-BE49-F238E27FC236}">
                      <a16:creationId xmlns:a16="http://schemas.microsoft.com/office/drawing/2014/main" id="{0903433D-6B53-41F2-8053-76EA77E95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21" name="Picture 4">
                <a:extLst>
                  <a:ext uri="{FF2B5EF4-FFF2-40B4-BE49-F238E27FC236}">
                    <a16:creationId xmlns:a16="http://schemas.microsoft.com/office/drawing/2014/main" id="{1DBEA0CB-19B7-45F3-A174-D69318D5D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TextBox 149">
                <a:extLst>
                  <a:ext uri="{FF2B5EF4-FFF2-40B4-BE49-F238E27FC236}">
                    <a16:creationId xmlns:a16="http://schemas.microsoft.com/office/drawing/2014/main" id="{58C5CF0C-9149-4053-AFFC-D3E2C3BAF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>
                    <a:solidFill>
                      <a:srgbClr val="0000FF"/>
                    </a:solidFill>
                    <a:cs typeface="Arial" panose="020B0604020202020204" pitchFamily="34" charset="0"/>
                  </a:rPr>
                  <a:t>controller</a:t>
                </a:r>
              </a:p>
              <a:p>
                <a:endParaRPr lang="en-US" altLang="zh-CN" sz="180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82">
              <a:extLst>
                <a:ext uri="{FF2B5EF4-FFF2-40B4-BE49-F238E27FC236}">
                  <a16:creationId xmlns:a16="http://schemas.microsoft.com/office/drawing/2014/main" id="{BA979517-4FB0-4B06-90DA-C93B670BF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46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B94D7F5-AE7D-42C5-9937-AD812F32FBFE}"/>
              </a:ext>
            </a:extLst>
          </p:cNvPr>
          <p:cNvSpPr>
            <a:spLocks/>
          </p:cNvSpPr>
          <p:nvPr/>
        </p:nvSpPr>
        <p:spPr bwMode="auto">
          <a:xfrm>
            <a:off x="6096000" y="2602585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272FB7A-5704-464D-963A-9EA5EBEE4FC4}"/>
              </a:ext>
            </a:extLst>
          </p:cNvPr>
          <p:cNvSpPr>
            <a:spLocks/>
          </p:cNvSpPr>
          <p:nvPr/>
        </p:nvSpPr>
        <p:spPr bwMode="auto">
          <a:xfrm>
            <a:off x="4800600" y="4113885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270A7C2D-5BBF-4461-A9D9-E673FF864237}"/>
              </a:ext>
            </a:extLst>
          </p:cNvPr>
          <p:cNvSpPr>
            <a:spLocks/>
          </p:cNvSpPr>
          <p:nvPr/>
        </p:nvSpPr>
        <p:spPr bwMode="auto">
          <a:xfrm>
            <a:off x="4543425" y="2526385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4FD2EB4-0454-4EAE-BC51-B977790384D1}"/>
              </a:ext>
            </a:extLst>
          </p:cNvPr>
          <p:cNvSpPr>
            <a:spLocks/>
          </p:cNvSpPr>
          <p:nvPr/>
        </p:nvSpPr>
        <p:spPr bwMode="auto">
          <a:xfrm rot="5265760">
            <a:off x="5257800" y="289597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5CFC403-2176-44C3-87D4-78DD663969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8775" y="1184947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199964C3-79CF-4453-BB87-CC870EA37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8588" y="1130973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72ED9457-EFFF-49C2-BAA3-F9261ADF33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7238" y="1573884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8AA9E0A-F193-49F2-BC6B-9496FEA8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7" y="1835823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542C7F8B-F677-4045-9E74-A19422A35FE5}"/>
              </a:ext>
            </a:extLst>
          </p:cNvPr>
          <p:cNvSpPr>
            <a:spLocks/>
          </p:cNvSpPr>
          <p:nvPr/>
        </p:nvSpPr>
        <p:spPr bwMode="auto">
          <a:xfrm>
            <a:off x="3603625" y="4220248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BDBA05D6-82F4-42C4-B38E-647F5BD10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4" y="4450435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Line 36">
            <a:extLst>
              <a:ext uri="{FF2B5EF4-FFF2-40B4-BE49-F238E27FC236}">
                <a16:creationId xmlns:a16="http://schemas.microsoft.com/office/drawing/2014/main" id="{CB2B300D-14EB-4B51-9FF5-E6CFE73A96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1275" y="5171160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8" name="Line 37">
            <a:extLst>
              <a:ext uri="{FF2B5EF4-FFF2-40B4-BE49-F238E27FC236}">
                <a16:creationId xmlns:a16="http://schemas.microsoft.com/office/drawing/2014/main" id="{988AB787-682B-46A5-912C-4DF778544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6638" y="515687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1" name="Rectangle 42">
            <a:extLst>
              <a:ext uri="{FF2B5EF4-FFF2-40B4-BE49-F238E27FC236}">
                <a16:creationId xmlns:a16="http://schemas.microsoft.com/office/drawing/2014/main" id="{6CDBB8C8-2750-4E2F-8F79-639E49E6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4550448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3FED3985-705E-4D19-A741-88EF308A3ED2}"/>
              </a:ext>
            </a:extLst>
          </p:cNvPr>
          <p:cNvSpPr>
            <a:spLocks/>
          </p:cNvSpPr>
          <p:nvPr/>
        </p:nvSpPr>
        <p:spPr bwMode="auto">
          <a:xfrm>
            <a:off x="6621463" y="4199609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" name="Line 60">
            <a:extLst>
              <a:ext uri="{FF2B5EF4-FFF2-40B4-BE49-F238E27FC236}">
                <a16:creationId xmlns:a16="http://schemas.microsoft.com/office/drawing/2014/main" id="{E456224A-614F-4226-AC75-67A7030E2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224" y="4469484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5" name="Line 62">
            <a:extLst>
              <a:ext uri="{FF2B5EF4-FFF2-40B4-BE49-F238E27FC236}">
                <a16:creationId xmlns:a16="http://schemas.microsoft.com/office/drawing/2014/main" id="{BD70D641-A0C6-4D47-A861-FB6D69757F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80225" y="5190210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" name="Line 63">
            <a:extLst>
              <a:ext uri="{FF2B5EF4-FFF2-40B4-BE49-F238E27FC236}">
                <a16:creationId xmlns:a16="http://schemas.microsoft.com/office/drawing/2014/main" id="{C58B5B0B-D4CA-44E2-AE1A-EE52F0D9F0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75588" y="517592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id="{93343833-6D72-4C45-99C2-9ABFA720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4569498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31" name="Line 84">
            <a:extLst>
              <a:ext uri="{FF2B5EF4-FFF2-40B4-BE49-F238E27FC236}">
                <a16:creationId xmlns:a16="http://schemas.microsoft.com/office/drawing/2014/main" id="{F0E921C2-5AFB-42D0-BDF6-B8A76BF4C4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9650" y="1089697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55576388-1AEE-4E30-A3F5-77D196CF0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545434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5086AE3B-6562-48BA-88F0-791C2C1556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6474" y="2526384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3A9CA043-98F1-4AD9-83E6-9A49871137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62499" y="4288510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2" name="Group 100">
            <a:extLst>
              <a:ext uri="{FF2B5EF4-FFF2-40B4-BE49-F238E27FC236}">
                <a16:creationId xmlns:a16="http://schemas.microsoft.com/office/drawing/2014/main" id="{0C237551-8E6B-45B7-B383-82EC5442FB5A}"/>
              </a:ext>
            </a:extLst>
          </p:cNvPr>
          <p:cNvGrpSpPr>
            <a:grpSpLocks/>
          </p:cNvGrpSpPr>
          <p:nvPr/>
        </p:nvGrpSpPr>
        <p:grpSpPr bwMode="auto">
          <a:xfrm>
            <a:off x="5526087" y="2162848"/>
            <a:ext cx="742950" cy="388937"/>
            <a:chOff x="4396" y="1245"/>
            <a:chExt cx="672" cy="248"/>
          </a:xfrm>
        </p:grpSpPr>
        <p:sp>
          <p:nvSpPr>
            <p:cNvPr id="43" name="Oval 407">
              <a:extLst>
                <a:ext uri="{FF2B5EF4-FFF2-40B4-BE49-F238E27FC236}">
                  <a16:creationId xmlns:a16="http://schemas.microsoft.com/office/drawing/2014/main" id="{4CB0F36C-A631-4CC8-891C-A4583044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10">
              <a:extLst>
                <a:ext uri="{FF2B5EF4-FFF2-40B4-BE49-F238E27FC236}">
                  <a16:creationId xmlns:a16="http://schemas.microsoft.com/office/drawing/2014/main" id="{481F1F0C-894A-4D62-8D80-9D3BA4F36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11">
              <a:extLst>
                <a:ext uri="{FF2B5EF4-FFF2-40B4-BE49-F238E27FC236}">
                  <a16:creationId xmlns:a16="http://schemas.microsoft.com/office/drawing/2014/main" id="{44AFE23C-6268-4E50-B820-B8C3FC968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104">
              <a:extLst>
                <a:ext uri="{FF2B5EF4-FFF2-40B4-BE49-F238E27FC236}">
                  <a16:creationId xmlns:a16="http://schemas.microsoft.com/office/drawing/2014/main" id="{F6D2E8D6-2B0C-43C0-AA59-18B41F54C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9" name="Freeform 105">
                <a:extLst>
                  <a:ext uri="{FF2B5EF4-FFF2-40B4-BE49-F238E27FC236}">
                    <a16:creationId xmlns:a16="http://schemas.microsoft.com/office/drawing/2014/main" id="{EA8E530D-02F8-4C14-910C-1178352A7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Freeform 106">
                <a:extLst>
                  <a:ext uri="{FF2B5EF4-FFF2-40B4-BE49-F238E27FC236}">
                    <a16:creationId xmlns:a16="http://schemas.microsoft.com/office/drawing/2014/main" id="{863DAFF1-789C-4074-B117-DADE638D0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7" name="Line 107">
              <a:extLst>
                <a:ext uri="{FF2B5EF4-FFF2-40B4-BE49-F238E27FC236}">
                  <a16:creationId xmlns:a16="http://schemas.microsoft.com/office/drawing/2014/main" id="{5D069150-2127-4B6E-A731-6263A0C9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8" name="Line 108">
              <a:extLst>
                <a:ext uri="{FF2B5EF4-FFF2-40B4-BE49-F238E27FC236}">
                  <a16:creationId xmlns:a16="http://schemas.microsoft.com/office/drawing/2014/main" id="{DF4CABFF-E0AE-4C5F-909A-C452B0185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109">
            <a:extLst>
              <a:ext uri="{FF2B5EF4-FFF2-40B4-BE49-F238E27FC236}">
                <a16:creationId xmlns:a16="http://schemas.microsoft.com/office/drawing/2014/main" id="{47123C99-D6B6-453D-849F-5CDD0CDAFD3B}"/>
              </a:ext>
            </a:extLst>
          </p:cNvPr>
          <p:cNvGrpSpPr>
            <a:grpSpLocks/>
          </p:cNvGrpSpPr>
          <p:nvPr/>
        </p:nvGrpSpPr>
        <p:grpSpPr bwMode="auto">
          <a:xfrm>
            <a:off x="7061199" y="4055148"/>
            <a:ext cx="742950" cy="388937"/>
            <a:chOff x="4396" y="1245"/>
            <a:chExt cx="672" cy="248"/>
          </a:xfrm>
        </p:grpSpPr>
        <p:sp>
          <p:nvSpPr>
            <p:cNvPr id="52" name="Oval 407">
              <a:extLst>
                <a:ext uri="{FF2B5EF4-FFF2-40B4-BE49-F238E27FC236}">
                  <a16:creationId xmlns:a16="http://schemas.microsoft.com/office/drawing/2014/main" id="{0E69F272-34AB-40D5-9D50-6C4C1FFFA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10">
              <a:extLst>
                <a:ext uri="{FF2B5EF4-FFF2-40B4-BE49-F238E27FC236}">
                  <a16:creationId xmlns:a16="http://schemas.microsoft.com/office/drawing/2014/main" id="{E8E0319F-AF14-4B6F-B286-20289AA30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Oval 411">
              <a:extLst>
                <a:ext uri="{FF2B5EF4-FFF2-40B4-BE49-F238E27FC236}">
                  <a16:creationId xmlns:a16="http://schemas.microsoft.com/office/drawing/2014/main" id="{35BE62BF-6331-48DD-9093-2D3CEB47C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113">
              <a:extLst>
                <a:ext uri="{FF2B5EF4-FFF2-40B4-BE49-F238E27FC236}">
                  <a16:creationId xmlns:a16="http://schemas.microsoft.com/office/drawing/2014/main" id="{08B66FDB-A731-425B-A6E3-4CCE37019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" name="Freeform 114">
                <a:extLst>
                  <a:ext uri="{FF2B5EF4-FFF2-40B4-BE49-F238E27FC236}">
                    <a16:creationId xmlns:a16="http://schemas.microsoft.com/office/drawing/2014/main" id="{35315A71-472A-4566-BC08-EFCBB1E8C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Freeform 115">
                <a:extLst>
                  <a:ext uri="{FF2B5EF4-FFF2-40B4-BE49-F238E27FC236}">
                    <a16:creationId xmlns:a16="http://schemas.microsoft.com/office/drawing/2014/main" id="{9C34E7CF-EF54-43A7-A5CD-A5FC2CF9A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6" name="Line 116">
              <a:extLst>
                <a:ext uri="{FF2B5EF4-FFF2-40B4-BE49-F238E27FC236}">
                  <a16:creationId xmlns:a16="http://schemas.microsoft.com/office/drawing/2014/main" id="{63F26AA3-C82C-4A38-BEC6-2F83EC70B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7" name="Line 117">
              <a:extLst>
                <a:ext uri="{FF2B5EF4-FFF2-40B4-BE49-F238E27FC236}">
                  <a16:creationId xmlns:a16="http://schemas.microsoft.com/office/drawing/2014/main" id="{F86454C5-1A56-4E51-9F68-7FC244600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0" name="Group 118">
            <a:extLst>
              <a:ext uri="{FF2B5EF4-FFF2-40B4-BE49-F238E27FC236}">
                <a16:creationId xmlns:a16="http://schemas.microsoft.com/office/drawing/2014/main" id="{0DCF2C0C-FB2C-4835-8095-FEE6FB356899}"/>
              </a:ext>
            </a:extLst>
          </p:cNvPr>
          <p:cNvGrpSpPr>
            <a:grpSpLocks/>
          </p:cNvGrpSpPr>
          <p:nvPr/>
        </p:nvGrpSpPr>
        <p:grpSpPr bwMode="auto">
          <a:xfrm>
            <a:off x="4068762" y="4063084"/>
            <a:ext cx="742950" cy="388938"/>
            <a:chOff x="4396" y="1245"/>
            <a:chExt cx="672" cy="248"/>
          </a:xfrm>
        </p:grpSpPr>
        <p:sp>
          <p:nvSpPr>
            <p:cNvPr id="61" name="Oval 407">
              <a:extLst>
                <a:ext uri="{FF2B5EF4-FFF2-40B4-BE49-F238E27FC236}">
                  <a16:creationId xmlns:a16="http://schemas.microsoft.com/office/drawing/2014/main" id="{8CB7137A-4929-449A-B0FA-209249870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410">
              <a:extLst>
                <a:ext uri="{FF2B5EF4-FFF2-40B4-BE49-F238E27FC236}">
                  <a16:creationId xmlns:a16="http://schemas.microsoft.com/office/drawing/2014/main" id="{E8C19183-E0EA-4B17-9CA3-0B1A2CAD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Oval 411">
              <a:extLst>
                <a:ext uri="{FF2B5EF4-FFF2-40B4-BE49-F238E27FC236}">
                  <a16:creationId xmlns:a16="http://schemas.microsoft.com/office/drawing/2014/main" id="{31594DAD-F13B-4588-9403-C263781A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122">
              <a:extLst>
                <a:ext uri="{FF2B5EF4-FFF2-40B4-BE49-F238E27FC236}">
                  <a16:creationId xmlns:a16="http://schemas.microsoft.com/office/drawing/2014/main" id="{5A1FDC0D-3527-4F0C-98DB-0C6D65F79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7" name="Freeform 123">
                <a:extLst>
                  <a:ext uri="{FF2B5EF4-FFF2-40B4-BE49-F238E27FC236}">
                    <a16:creationId xmlns:a16="http://schemas.microsoft.com/office/drawing/2014/main" id="{B448922B-8F8E-4E7B-9C9C-F83FDECA8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Freeform 124">
                <a:extLst>
                  <a:ext uri="{FF2B5EF4-FFF2-40B4-BE49-F238E27FC236}">
                    <a16:creationId xmlns:a16="http://schemas.microsoft.com/office/drawing/2014/main" id="{25C17BB9-54BD-4881-BDA1-7802BD37E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5" name="Line 125">
              <a:extLst>
                <a:ext uri="{FF2B5EF4-FFF2-40B4-BE49-F238E27FC236}">
                  <a16:creationId xmlns:a16="http://schemas.microsoft.com/office/drawing/2014/main" id="{5D6AED9E-48F7-4824-BDA9-6A1F9ED13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" name="Line 126">
              <a:extLst>
                <a:ext uri="{FF2B5EF4-FFF2-40B4-BE49-F238E27FC236}">
                  <a16:creationId xmlns:a16="http://schemas.microsoft.com/office/drawing/2014/main" id="{CEAEB607-8999-4EDA-BD21-8AD745EA6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9" name="Group 127">
            <a:extLst>
              <a:ext uri="{FF2B5EF4-FFF2-40B4-BE49-F238E27FC236}">
                <a16:creationId xmlns:a16="http://schemas.microsoft.com/office/drawing/2014/main" id="{C7EDC7FC-635D-4021-BCBA-9C1FBC2A8413}"/>
              </a:ext>
            </a:extLst>
          </p:cNvPr>
          <p:cNvGrpSpPr>
            <a:grpSpLocks/>
          </p:cNvGrpSpPr>
          <p:nvPr/>
        </p:nvGrpSpPr>
        <p:grpSpPr bwMode="auto">
          <a:xfrm>
            <a:off x="6296024" y="664247"/>
            <a:ext cx="641350" cy="558800"/>
            <a:chOff x="-44" y="1473"/>
            <a:chExt cx="981" cy="1105"/>
          </a:xfrm>
        </p:grpSpPr>
        <p:pic>
          <p:nvPicPr>
            <p:cNvPr id="70" name="Picture 128" descr="desktop_computer_stylized_medium">
              <a:extLst>
                <a:ext uri="{FF2B5EF4-FFF2-40B4-BE49-F238E27FC236}">
                  <a16:creationId xmlns:a16="http://schemas.microsoft.com/office/drawing/2014/main" id="{54142550-32C6-412C-B60C-617C7CF87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9">
              <a:extLst>
                <a:ext uri="{FF2B5EF4-FFF2-40B4-BE49-F238E27FC236}">
                  <a16:creationId xmlns:a16="http://schemas.microsoft.com/office/drawing/2014/main" id="{7E89C8F3-CC45-4412-BF31-E1A528202D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72" name="Group 130">
            <a:extLst>
              <a:ext uri="{FF2B5EF4-FFF2-40B4-BE49-F238E27FC236}">
                <a16:creationId xmlns:a16="http://schemas.microsoft.com/office/drawing/2014/main" id="{F27D5BA8-2D56-4642-B853-4A2B52AB1846}"/>
              </a:ext>
            </a:extLst>
          </p:cNvPr>
          <p:cNvGrpSpPr>
            <a:grpSpLocks/>
          </p:cNvGrpSpPr>
          <p:nvPr/>
        </p:nvGrpSpPr>
        <p:grpSpPr bwMode="auto">
          <a:xfrm>
            <a:off x="4899024" y="681709"/>
            <a:ext cx="641350" cy="558800"/>
            <a:chOff x="-44" y="1473"/>
            <a:chExt cx="981" cy="1105"/>
          </a:xfrm>
        </p:grpSpPr>
        <p:pic>
          <p:nvPicPr>
            <p:cNvPr id="73" name="Picture 131" descr="desktop_computer_stylized_medium">
              <a:extLst>
                <a:ext uri="{FF2B5EF4-FFF2-40B4-BE49-F238E27FC236}">
                  <a16:creationId xmlns:a16="http://schemas.microsoft.com/office/drawing/2014/main" id="{705F1946-94FB-4538-8644-B76FE36A5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32">
              <a:extLst>
                <a:ext uri="{FF2B5EF4-FFF2-40B4-BE49-F238E27FC236}">
                  <a16:creationId xmlns:a16="http://schemas.microsoft.com/office/drawing/2014/main" id="{B065D9F9-A128-4806-8999-09C4D188B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75" name="Group 133">
            <a:extLst>
              <a:ext uri="{FF2B5EF4-FFF2-40B4-BE49-F238E27FC236}">
                <a16:creationId xmlns:a16="http://schemas.microsoft.com/office/drawing/2014/main" id="{ABBF3B10-61B0-41B8-AF90-DFC58ED0DB6D}"/>
              </a:ext>
            </a:extLst>
          </p:cNvPr>
          <p:cNvGrpSpPr>
            <a:grpSpLocks/>
          </p:cNvGrpSpPr>
          <p:nvPr/>
        </p:nvGrpSpPr>
        <p:grpSpPr bwMode="auto">
          <a:xfrm>
            <a:off x="5730874" y="632497"/>
            <a:ext cx="641350" cy="558800"/>
            <a:chOff x="-44" y="1473"/>
            <a:chExt cx="981" cy="1105"/>
          </a:xfrm>
        </p:grpSpPr>
        <p:pic>
          <p:nvPicPr>
            <p:cNvPr id="76" name="Picture 134" descr="desktop_computer_stylized_medium">
              <a:extLst>
                <a:ext uri="{FF2B5EF4-FFF2-40B4-BE49-F238E27FC236}">
                  <a16:creationId xmlns:a16="http://schemas.microsoft.com/office/drawing/2014/main" id="{1FFE8F4B-BBB2-4BE1-9BE4-C1C1DD2B1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5">
              <a:extLst>
                <a:ext uri="{FF2B5EF4-FFF2-40B4-BE49-F238E27FC236}">
                  <a16:creationId xmlns:a16="http://schemas.microsoft.com/office/drawing/2014/main" id="{0FCE4847-DCB5-498B-9514-08340A0D34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78" name="Group 136">
            <a:extLst>
              <a:ext uri="{FF2B5EF4-FFF2-40B4-BE49-F238E27FC236}">
                <a16:creationId xmlns:a16="http://schemas.microsoft.com/office/drawing/2014/main" id="{676A6B11-A70F-43E8-AB75-D56ACC06860F}"/>
              </a:ext>
            </a:extLst>
          </p:cNvPr>
          <p:cNvGrpSpPr>
            <a:grpSpLocks/>
          </p:cNvGrpSpPr>
          <p:nvPr/>
        </p:nvGrpSpPr>
        <p:grpSpPr bwMode="auto">
          <a:xfrm>
            <a:off x="7454899" y="5334672"/>
            <a:ext cx="641350" cy="558800"/>
            <a:chOff x="-44" y="1473"/>
            <a:chExt cx="981" cy="1105"/>
          </a:xfrm>
        </p:grpSpPr>
        <p:pic>
          <p:nvPicPr>
            <p:cNvPr id="79" name="Picture 137" descr="desktop_computer_stylized_medium">
              <a:extLst>
                <a:ext uri="{FF2B5EF4-FFF2-40B4-BE49-F238E27FC236}">
                  <a16:creationId xmlns:a16="http://schemas.microsoft.com/office/drawing/2014/main" id="{4AD7562B-6D25-4E0E-83C5-4CF34C110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8">
              <a:extLst>
                <a:ext uri="{FF2B5EF4-FFF2-40B4-BE49-F238E27FC236}">
                  <a16:creationId xmlns:a16="http://schemas.microsoft.com/office/drawing/2014/main" id="{23090EDD-A301-4B3A-8FF4-F6556CF69D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" name="Group 139">
            <a:extLst>
              <a:ext uri="{FF2B5EF4-FFF2-40B4-BE49-F238E27FC236}">
                <a16:creationId xmlns:a16="http://schemas.microsoft.com/office/drawing/2014/main" id="{F222C93A-4C82-4901-B349-6A3A980F4EDE}"/>
              </a:ext>
            </a:extLst>
          </p:cNvPr>
          <p:cNvGrpSpPr>
            <a:grpSpLocks/>
          </p:cNvGrpSpPr>
          <p:nvPr/>
        </p:nvGrpSpPr>
        <p:grpSpPr bwMode="auto">
          <a:xfrm>
            <a:off x="6503987" y="5298159"/>
            <a:ext cx="641350" cy="558800"/>
            <a:chOff x="-44" y="1473"/>
            <a:chExt cx="981" cy="1105"/>
          </a:xfrm>
        </p:grpSpPr>
        <p:pic>
          <p:nvPicPr>
            <p:cNvPr id="82" name="Picture 140" descr="desktop_computer_stylized_medium">
              <a:extLst>
                <a:ext uri="{FF2B5EF4-FFF2-40B4-BE49-F238E27FC236}">
                  <a16:creationId xmlns:a16="http://schemas.microsoft.com/office/drawing/2014/main" id="{7AE407A0-975B-4851-9BD3-E4A738BD5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41">
              <a:extLst>
                <a:ext uri="{FF2B5EF4-FFF2-40B4-BE49-F238E27FC236}">
                  <a16:creationId xmlns:a16="http://schemas.microsoft.com/office/drawing/2014/main" id="{BE26BC8A-6615-4A20-9AFA-E960ABF58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4" name="Group 142">
            <a:extLst>
              <a:ext uri="{FF2B5EF4-FFF2-40B4-BE49-F238E27FC236}">
                <a16:creationId xmlns:a16="http://schemas.microsoft.com/office/drawing/2014/main" id="{94A44946-3112-43FE-B9B0-A60CA290666E}"/>
              </a:ext>
            </a:extLst>
          </p:cNvPr>
          <p:cNvGrpSpPr>
            <a:grpSpLocks/>
          </p:cNvGrpSpPr>
          <p:nvPr/>
        </p:nvGrpSpPr>
        <p:grpSpPr bwMode="auto">
          <a:xfrm>
            <a:off x="3478212" y="5306097"/>
            <a:ext cx="641350" cy="558800"/>
            <a:chOff x="-44" y="1473"/>
            <a:chExt cx="981" cy="1105"/>
          </a:xfrm>
        </p:grpSpPr>
        <p:pic>
          <p:nvPicPr>
            <p:cNvPr id="85" name="Picture 143" descr="desktop_computer_stylized_medium">
              <a:extLst>
                <a:ext uri="{FF2B5EF4-FFF2-40B4-BE49-F238E27FC236}">
                  <a16:creationId xmlns:a16="http://schemas.microsoft.com/office/drawing/2014/main" id="{4165A6B7-29D0-467D-BEDC-8556E2739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4">
              <a:extLst>
                <a:ext uri="{FF2B5EF4-FFF2-40B4-BE49-F238E27FC236}">
                  <a16:creationId xmlns:a16="http://schemas.microsoft.com/office/drawing/2014/main" id="{977A4AE2-8B6A-4C9D-8112-E9F57CFB99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7" name="Group 145">
            <a:extLst>
              <a:ext uri="{FF2B5EF4-FFF2-40B4-BE49-F238E27FC236}">
                <a16:creationId xmlns:a16="http://schemas.microsoft.com/office/drawing/2014/main" id="{85618211-D784-4089-8821-BC0E47D6B1C1}"/>
              </a:ext>
            </a:extLst>
          </p:cNvPr>
          <p:cNvGrpSpPr>
            <a:grpSpLocks/>
          </p:cNvGrpSpPr>
          <p:nvPr/>
        </p:nvGrpSpPr>
        <p:grpSpPr bwMode="auto">
          <a:xfrm>
            <a:off x="4400549" y="5347372"/>
            <a:ext cx="641350" cy="558800"/>
            <a:chOff x="-44" y="1473"/>
            <a:chExt cx="981" cy="1105"/>
          </a:xfrm>
        </p:grpSpPr>
        <p:pic>
          <p:nvPicPr>
            <p:cNvPr id="88" name="Picture 146" descr="desktop_computer_stylized_medium">
              <a:extLst>
                <a:ext uri="{FF2B5EF4-FFF2-40B4-BE49-F238E27FC236}">
                  <a16:creationId xmlns:a16="http://schemas.microsoft.com/office/drawing/2014/main" id="{A1E043B5-3AEB-47C2-AC9A-4A8115F7D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7">
              <a:extLst>
                <a:ext uri="{FF2B5EF4-FFF2-40B4-BE49-F238E27FC236}">
                  <a16:creationId xmlns:a16="http://schemas.microsoft.com/office/drawing/2014/main" id="{88CE3AB2-6E8C-4C3A-ABD2-269CCDEBFE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90" name="Text Box 86">
            <a:extLst>
              <a:ext uri="{FF2B5EF4-FFF2-40B4-BE49-F238E27FC236}">
                <a16:creationId xmlns:a16="http://schemas.microsoft.com/office/drawing/2014/main" id="{FFC87BBD-1360-4539-810D-D761AF38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566" y="669955"/>
            <a:ext cx="5597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91" name="Text Box 86">
            <a:extLst>
              <a:ext uri="{FF2B5EF4-FFF2-40B4-BE49-F238E27FC236}">
                <a16:creationId xmlns:a16="http://schemas.microsoft.com/office/drawing/2014/main" id="{52245B1F-0663-4A7E-8A6E-417B27319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191" y="5045215"/>
            <a:ext cx="5084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92" name="Text Box 86">
            <a:extLst>
              <a:ext uri="{FF2B5EF4-FFF2-40B4-BE49-F238E27FC236}">
                <a16:creationId xmlns:a16="http://schemas.microsoft.com/office/drawing/2014/main" id="{7CE24DD7-EBA1-404E-B8B1-F1CFBC429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562" y="5049716"/>
            <a:ext cx="4940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93" name="Text Box 86">
            <a:extLst>
              <a:ext uri="{FF2B5EF4-FFF2-40B4-BE49-F238E27FC236}">
                <a16:creationId xmlns:a16="http://schemas.microsoft.com/office/drawing/2014/main" id="{EF560A3E-4F0F-4052-9026-107B4B1E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141" y="1801037"/>
            <a:ext cx="5597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94" name="Text Box 86">
            <a:extLst>
              <a:ext uri="{FF2B5EF4-FFF2-40B4-BE49-F238E27FC236}">
                <a16:creationId xmlns:a16="http://schemas.microsoft.com/office/drawing/2014/main" id="{5698B240-5939-4FC2-AECE-171C879D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716" y="3881654"/>
            <a:ext cx="5052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95" name="Text Box 86">
            <a:extLst>
              <a:ext uri="{FF2B5EF4-FFF2-40B4-BE49-F238E27FC236}">
                <a16:creationId xmlns:a16="http://schemas.microsoft.com/office/drawing/2014/main" id="{26708E88-A8EA-45EB-BC00-6061252F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705" y="3138481"/>
            <a:ext cx="5052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Comic Sans MS" panose="030F0702030302020204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4225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73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Comic Sans MS</vt:lpstr>
      <vt:lpstr>Gill Sans MT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7</cp:revision>
  <dcterms:created xsi:type="dcterms:W3CDTF">2020-04-25T08:18:05Z</dcterms:created>
  <dcterms:modified xsi:type="dcterms:W3CDTF">2020-04-25T13:03:25Z</dcterms:modified>
</cp:coreProperties>
</file>