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FF0F-7989-46E4-9A10-63475B99D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49C5E8-C7A2-49A2-B768-0F1AC534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8C935-C177-4AF8-ABD4-3256E0AF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16962-375C-43E8-A501-984D11D6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33BFF-C5D7-4CEF-900F-032271ED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64BF6-74C5-4F42-ABE5-0EFAD81F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A1EB8-55CD-4373-ABFC-6F6E9E49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5F3D7-E5E3-409F-85F0-21ACA58D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6BBF5-3E71-4BFE-A3C9-052B90A9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AB0EB-346F-4116-AF0B-4D7CC62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7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45C51E-3E82-4DBC-B434-15A99A0CB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98777-6D79-4377-B4FB-CC0B02CD5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F15CC-5A67-4A2D-84D4-41E5C59B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C8A85-4E59-42A6-84FA-EA0953DC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2BE76-A482-4674-89CF-FE595F82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4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093F-19CF-4D3E-A709-CE696E19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56F3B-AE52-4783-B74C-35E3E9A8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7ADAB-1D00-4572-A2C9-71F57149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E69A3-6C88-4C53-980F-8CD68A3D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4D99-C69F-47A2-8C52-A1F4ECF8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6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D40B6-CE6B-4961-9E37-8792AEFF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1CBA5-7D1C-4886-8342-8CEAFC91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57F17-4561-487B-8E02-706ED50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7CFF6-37FC-4678-B30C-5E0ABF94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68990-64BD-403B-AE03-62ECF87C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F2C68-6F4E-40E4-8AA8-8BFC53D4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5B73F-CAE5-4F6C-9DDB-2F2F18D8B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E5BE91-0F86-469C-945E-44F851FC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E05D6-5696-4782-B7DD-7DCEA8D1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2F212-C5AC-4D5B-AB43-1D48F8CF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2F370-2401-423C-AE04-F5818567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49308-CCA4-4918-BB47-9C2AACE8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4DF5A-3E23-4A33-99D1-207C06AAC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EA72F-81E3-4776-8D8C-92110469D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8C34C-2461-4DF1-89D5-7CAF50C9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B2200B-CC0F-4A5D-98FA-E97049FFC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22F1A-77D8-4844-8B76-253B4513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CB3C9D-7815-4216-8D24-A2FAC577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8BE4A0-4BBE-44D1-95A2-6A6B9156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9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B207-7FB1-4B47-80C3-1487ABCD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808EE-8927-4ABC-AC10-1F3427E6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21D26A-C581-43B7-A401-98F2A36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3A0B99-19D3-41CE-83B8-E9429AC2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A445EA-980C-414A-8F39-F4F87B61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523CA-0765-4F87-8543-5B9FDEB6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1006D-900E-4A8B-94CA-C3F4A91A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36314-7B0F-4A1E-A108-96802444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7FB4E-FBB1-4A71-AF33-491FEAC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F2FA8-4837-48E2-8B54-ED9FAFCE5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00DF4-8CCF-448D-8AC1-088E370F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3E5A3-9028-4608-AD76-E61DC097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02CF4-8429-4521-98B6-C23B42D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DCA9-799C-4C1A-BF45-14B509E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045328-8B95-4940-8FAE-84D149E7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E9BB4-A160-4E9A-ADC4-0FD7964D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68ED6-A11E-4EBF-8F76-6DFA8C66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BDEA9-EDF1-4265-8C2D-AE6B6215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12933-5FA8-4C15-BA15-725588D1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9579BC-8022-499F-A99E-34546790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20A11-F82A-473B-8A2F-4F918A08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305F9-8640-44B0-ACB4-71D7DBB0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A9F5-0703-480E-94C9-DA01DAD25C5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81EA6-6BB1-491E-80E7-E63BB417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B9AF4-617A-4652-A9F6-5479EC5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626F-3C1A-4B99-AFB1-2288C48DF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4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0">
            <a:extLst>
              <a:ext uri="{FF2B5EF4-FFF2-40B4-BE49-F238E27FC236}">
                <a16:creationId xmlns:a16="http://schemas.microsoft.com/office/drawing/2014/main" id="{70571466-6987-4F0B-A08F-1D072C8C1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804" y="301186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02145AEB-7255-4D38-868F-6F4E7679E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3004" y="324046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5DAA0C30-801F-492D-98B6-E1116C72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2854702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6" name="Text Box 53">
            <a:extLst>
              <a:ext uri="{FF2B5EF4-FFF2-40B4-BE49-F238E27FC236}">
                <a16:creationId xmlns:a16="http://schemas.microsoft.com/office/drawing/2014/main" id="{ECB1670B-0195-42EC-9898-5493D052E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32357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7" name="Text Box 54">
            <a:extLst>
              <a:ext uri="{FF2B5EF4-FFF2-40B4-BE49-F238E27FC236}">
                <a16:creationId xmlns:a16="http://schemas.microsoft.com/office/drawing/2014/main" id="{2908EC8E-0CC4-496E-81D5-C41902D1D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35405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8" name="Text Box 55">
            <a:extLst>
              <a:ext uri="{FF2B5EF4-FFF2-40B4-BE49-F238E27FC236}">
                <a16:creationId xmlns:a16="http://schemas.microsoft.com/office/drawing/2014/main" id="{42CBAD12-54F7-4872-BB22-071721185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38453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9" name="Text Box 56">
            <a:extLst>
              <a:ext uri="{FF2B5EF4-FFF2-40B4-BE49-F238E27FC236}">
                <a16:creationId xmlns:a16="http://schemas.microsoft.com/office/drawing/2014/main" id="{5B87C169-8335-43A4-8176-BA1796C4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3235702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99"/>
                </a:solidFill>
              </a:rPr>
              <a:t>0  </a:t>
            </a:r>
            <a:r>
              <a:rPr lang="en-US" altLang="zh-CN" sz="1800" dirty="0">
                <a:solidFill>
                  <a:srgbClr val="000099"/>
                </a:solidFill>
              </a:rPr>
              <a:t>3</a:t>
            </a:r>
            <a:r>
              <a:rPr lang="en-US" sz="1800" dirty="0">
                <a:solidFill>
                  <a:srgbClr val="000099"/>
                </a:solidFill>
              </a:rPr>
              <a:t>   </a:t>
            </a:r>
            <a:r>
              <a:rPr lang="en-US" altLang="zh-CN" sz="1800" dirty="0">
                <a:solidFill>
                  <a:srgbClr val="000099"/>
                </a:solidFill>
              </a:rPr>
              <a:t>4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20" name="Text Box 57">
            <a:extLst>
              <a:ext uri="{FF2B5EF4-FFF2-40B4-BE49-F238E27FC236}">
                <a16:creationId xmlns:a16="http://schemas.microsoft.com/office/drawing/2014/main" id="{8F9F6D77-F5C4-4061-BEE6-B997376C343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365186" y="3633371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21" name="Text Box 58">
            <a:extLst>
              <a:ext uri="{FF2B5EF4-FFF2-40B4-BE49-F238E27FC236}">
                <a16:creationId xmlns:a16="http://schemas.microsoft.com/office/drawing/2014/main" id="{66B04B50-04F4-4BF6-A8DA-7C1D67374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68" y="271182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40" name="Line 77">
            <a:extLst>
              <a:ext uri="{FF2B5EF4-FFF2-40B4-BE49-F238E27FC236}">
                <a16:creationId xmlns:a16="http://schemas.microsoft.com/office/drawing/2014/main" id="{E0668E3D-F2A2-42A2-923E-FCB6A7C4F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804" y="476446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41" name="Line 78">
            <a:extLst>
              <a:ext uri="{FF2B5EF4-FFF2-40B4-BE49-F238E27FC236}">
                <a16:creationId xmlns:a16="http://schemas.microsoft.com/office/drawing/2014/main" id="{8B2A8ED5-F17D-42A2-A636-53A13603C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3004" y="499306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42" name="Text Box 79">
            <a:extLst>
              <a:ext uri="{FF2B5EF4-FFF2-40B4-BE49-F238E27FC236}">
                <a16:creationId xmlns:a16="http://schemas.microsoft.com/office/drawing/2014/main" id="{3BEDE4FB-7E7C-42B8-A576-D63D94D29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4607302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43" name="Text Box 80">
            <a:extLst>
              <a:ext uri="{FF2B5EF4-FFF2-40B4-BE49-F238E27FC236}">
                <a16:creationId xmlns:a16="http://schemas.microsoft.com/office/drawing/2014/main" id="{3494B63E-D15C-4075-A2E0-7C1E87C24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49883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44" name="Text Box 81">
            <a:extLst>
              <a:ext uri="{FF2B5EF4-FFF2-40B4-BE49-F238E27FC236}">
                <a16:creationId xmlns:a16="http://schemas.microsoft.com/office/drawing/2014/main" id="{A7F6899B-5064-4F7B-B975-25EE29D2B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52931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45" name="Text Box 82">
            <a:extLst>
              <a:ext uri="{FF2B5EF4-FFF2-40B4-BE49-F238E27FC236}">
                <a16:creationId xmlns:a16="http://schemas.microsoft.com/office/drawing/2014/main" id="{5C1973EE-A354-4D2C-BCF1-7B3CB1A2A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55979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46" name="Text Box 83">
            <a:extLst>
              <a:ext uri="{FF2B5EF4-FFF2-40B4-BE49-F238E27FC236}">
                <a16:creationId xmlns:a16="http://schemas.microsoft.com/office/drawing/2014/main" id="{52D7217F-D614-4A9D-909F-AEAECFC0C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4988302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0  3   4</a:t>
            </a:r>
          </a:p>
        </p:txBody>
      </p:sp>
      <p:sp>
        <p:nvSpPr>
          <p:cNvPr id="47" name="Text Box 84">
            <a:extLst>
              <a:ext uri="{FF2B5EF4-FFF2-40B4-BE49-F238E27FC236}">
                <a16:creationId xmlns:a16="http://schemas.microsoft.com/office/drawing/2014/main" id="{1794404A-BD40-46DD-B191-442F52BA7F8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365186" y="5343108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48" name="Text Box 85">
            <a:extLst>
              <a:ext uri="{FF2B5EF4-FFF2-40B4-BE49-F238E27FC236}">
                <a16:creationId xmlns:a16="http://schemas.microsoft.com/office/drawing/2014/main" id="{427120E4-7C8D-43CA-A16F-75885C2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154" y="4475539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49" name="Text Box 103">
            <a:extLst>
              <a:ext uri="{FF2B5EF4-FFF2-40B4-BE49-F238E27FC236}">
                <a16:creationId xmlns:a16="http://schemas.microsoft.com/office/drawing/2014/main" id="{AB9C42EE-236D-47EC-ACB1-3C8818943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3583365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3</a:t>
            </a:r>
            <a:r>
              <a:rPr lang="en-US" sz="1800" dirty="0">
                <a:solidFill>
                  <a:srgbClr val="000099"/>
                </a:solidFill>
              </a:rPr>
              <a:t>  0   </a:t>
            </a:r>
            <a:r>
              <a:rPr lang="en-US" altLang="zh-CN" sz="1800" dirty="0">
                <a:solidFill>
                  <a:srgbClr val="000099"/>
                </a:solidFill>
              </a:rPr>
              <a:t>6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50" name="Text Box 104">
            <a:extLst>
              <a:ext uri="{FF2B5EF4-FFF2-40B4-BE49-F238E27FC236}">
                <a16:creationId xmlns:a16="http://schemas.microsoft.com/office/drawing/2014/main" id="{BB0223EB-69BA-4452-92EB-022698E3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3921502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4</a:t>
            </a:r>
            <a:r>
              <a:rPr lang="en-US" sz="1800" dirty="0">
                <a:solidFill>
                  <a:srgbClr val="000099"/>
                </a:solidFill>
              </a:rPr>
              <a:t>   </a:t>
            </a:r>
            <a:r>
              <a:rPr lang="en-US" altLang="zh-CN" sz="1800" dirty="0">
                <a:solidFill>
                  <a:srgbClr val="000099"/>
                </a:solidFill>
              </a:rPr>
              <a:t>6</a:t>
            </a:r>
            <a:r>
              <a:rPr lang="en-US" sz="1800" dirty="0">
                <a:solidFill>
                  <a:srgbClr val="000099"/>
                </a:solidFill>
              </a:rPr>
              <a:t>  0</a:t>
            </a:r>
          </a:p>
        </p:txBody>
      </p:sp>
      <p:sp>
        <p:nvSpPr>
          <p:cNvPr id="51" name="Text Box 105">
            <a:extLst>
              <a:ext uri="{FF2B5EF4-FFF2-40B4-BE49-F238E27FC236}">
                <a16:creationId xmlns:a16="http://schemas.microsoft.com/office/drawing/2014/main" id="{206C2D59-F664-4163-B5B1-28BD0FB4B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5369302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3</a:t>
            </a:r>
            <a:r>
              <a:rPr lang="en-US" sz="1800" dirty="0">
                <a:solidFill>
                  <a:srgbClr val="000099"/>
                </a:solidFill>
              </a:rPr>
              <a:t>  0   </a:t>
            </a:r>
            <a:r>
              <a:rPr lang="en-US" altLang="zh-CN" sz="1800" dirty="0">
                <a:solidFill>
                  <a:srgbClr val="000099"/>
                </a:solidFill>
              </a:rPr>
              <a:t>6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52" name="Text Box 106">
            <a:extLst>
              <a:ext uri="{FF2B5EF4-FFF2-40B4-BE49-F238E27FC236}">
                <a16:creationId xmlns:a16="http://schemas.microsoft.com/office/drawing/2014/main" id="{A1378B99-D404-4435-8CB8-B32D44308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5674102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4</a:t>
            </a:r>
            <a:r>
              <a:rPr lang="en-US" sz="1800" dirty="0">
                <a:solidFill>
                  <a:srgbClr val="000099"/>
                </a:solidFill>
              </a:rPr>
              <a:t>  </a:t>
            </a:r>
            <a:r>
              <a:rPr lang="en-US" altLang="zh-CN" sz="1800" dirty="0">
                <a:solidFill>
                  <a:srgbClr val="000099"/>
                </a:solidFill>
              </a:rPr>
              <a:t>6</a:t>
            </a:r>
            <a:r>
              <a:rPr lang="en-US" sz="1800" dirty="0">
                <a:solidFill>
                  <a:srgbClr val="000099"/>
                </a:solidFill>
              </a:rPr>
              <a:t>   0</a:t>
            </a:r>
          </a:p>
        </p:txBody>
      </p:sp>
      <p:sp>
        <p:nvSpPr>
          <p:cNvPr id="59" name="Line 113">
            <a:extLst>
              <a:ext uri="{FF2B5EF4-FFF2-40B4-BE49-F238E27FC236}">
                <a16:creationId xmlns:a16="http://schemas.microsoft.com/office/drawing/2014/main" id="{AA8D8966-1893-4D13-AEB6-1606B1062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004" y="1792664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0" name="Line 114">
            <a:extLst>
              <a:ext uri="{FF2B5EF4-FFF2-40B4-BE49-F238E27FC236}">
                <a16:creationId xmlns:a16="http://schemas.microsoft.com/office/drawing/2014/main" id="{AB93151A-6FF9-4CDE-8407-5DC13A7D5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804" y="1868864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1" name="Line 116">
            <a:extLst>
              <a:ext uri="{FF2B5EF4-FFF2-40B4-BE49-F238E27FC236}">
                <a16:creationId xmlns:a16="http://schemas.microsoft.com/office/drawing/2014/main" id="{D114669F-B395-460B-8609-F454B9BF0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804" y="3926264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2" name="Line 118">
            <a:extLst>
              <a:ext uri="{FF2B5EF4-FFF2-40B4-BE49-F238E27FC236}">
                <a16:creationId xmlns:a16="http://schemas.microsoft.com/office/drawing/2014/main" id="{1D8C1C6B-50F7-465C-87CE-9D5357E70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1004" y="4154864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9" name="Line 174">
            <a:extLst>
              <a:ext uri="{FF2B5EF4-FFF2-40B4-BE49-F238E27FC236}">
                <a16:creationId xmlns:a16="http://schemas.microsoft.com/office/drawing/2014/main" id="{F91CFE06-B248-4D59-BFB7-A966632CC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404" y="125926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0" name="Line 175">
            <a:extLst>
              <a:ext uri="{FF2B5EF4-FFF2-40B4-BE49-F238E27FC236}">
                <a16:creationId xmlns:a16="http://schemas.microsoft.com/office/drawing/2014/main" id="{9E15B394-3D40-422A-B379-2F53D612E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04" y="148786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" name="Text Box 176">
            <a:extLst>
              <a:ext uri="{FF2B5EF4-FFF2-40B4-BE49-F238E27FC236}">
                <a16:creationId xmlns:a16="http://schemas.microsoft.com/office/drawing/2014/main" id="{F6164C02-5483-4ABD-93D0-82C64B26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4" y="1102102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72" name="Text Box 177">
            <a:extLst>
              <a:ext uri="{FF2B5EF4-FFF2-40B4-BE49-F238E27FC236}">
                <a16:creationId xmlns:a16="http://schemas.microsoft.com/office/drawing/2014/main" id="{3BAC281D-AD9F-41AC-A183-0CBD561A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14831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73" name="Text Box 178">
            <a:extLst>
              <a:ext uri="{FF2B5EF4-FFF2-40B4-BE49-F238E27FC236}">
                <a16:creationId xmlns:a16="http://schemas.microsoft.com/office/drawing/2014/main" id="{2B454DAD-6818-4428-A079-328111548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17879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74" name="Text Box 179">
            <a:extLst>
              <a:ext uri="{FF2B5EF4-FFF2-40B4-BE49-F238E27FC236}">
                <a16:creationId xmlns:a16="http://schemas.microsoft.com/office/drawing/2014/main" id="{1DA844DA-6763-49EB-91C4-91E568FF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20927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75" name="Text Box 180">
            <a:extLst>
              <a:ext uri="{FF2B5EF4-FFF2-40B4-BE49-F238E27FC236}">
                <a16:creationId xmlns:a16="http://schemas.microsoft.com/office/drawing/2014/main" id="{F5E7FDD0-7FC3-40B9-A34D-D87AC6B90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4" y="1483102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99"/>
                </a:solidFill>
              </a:rPr>
              <a:t>0  </a:t>
            </a:r>
            <a:r>
              <a:rPr lang="en-US" altLang="zh-CN" sz="1800" dirty="0">
                <a:solidFill>
                  <a:srgbClr val="000099"/>
                </a:solidFill>
              </a:rPr>
              <a:t>3</a:t>
            </a:r>
            <a:r>
              <a:rPr lang="en-US" sz="1800" dirty="0">
                <a:solidFill>
                  <a:srgbClr val="000099"/>
                </a:solidFill>
              </a:rPr>
              <a:t>   </a:t>
            </a:r>
            <a:r>
              <a:rPr lang="en-US" altLang="zh-CN" sz="1800" dirty="0">
                <a:solidFill>
                  <a:srgbClr val="000099"/>
                </a:solidFill>
              </a:rPr>
              <a:t>4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76" name="Text Box 181">
            <a:extLst>
              <a:ext uri="{FF2B5EF4-FFF2-40B4-BE49-F238E27FC236}">
                <a16:creationId xmlns:a16="http://schemas.microsoft.com/office/drawing/2014/main" id="{CDF9E964-9731-4F44-83FD-13D3FDBA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5" y="18641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77" name="Text Box 182">
            <a:extLst>
              <a:ext uri="{FF2B5EF4-FFF2-40B4-BE49-F238E27FC236}">
                <a16:creationId xmlns:a16="http://schemas.microsoft.com/office/drawing/2014/main" id="{E4F6B65C-3848-461D-AC17-EEB7C4ED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05" y="18641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78" name="Text Box 183">
            <a:extLst>
              <a:ext uri="{FF2B5EF4-FFF2-40B4-BE49-F238E27FC236}">
                <a16:creationId xmlns:a16="http://schemas.microsoft.com/office/drawing/2014/main" id="{64B9DB3D-1779-443C-90CA-409C2F8F6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005" y="18641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79" name="Text Box 184">
            <a:extLst>
              <a:ext uri="{FF2B5EF4-FFF2-40B4-BE49-F238E27FC236}">
                <a16:creationId xmlns:a16="http://schemas.microsoft.com/office/drawing/2014/main" id="{06BD9E8D-A6ED-4DF4-99D7-BFCD1319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5" y="21689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80" name="Text Box 185">
            <a:extLst>
              <a:ext uri="{FF2B5EF4-FFF2-40B4-BE49-F238E27FC236}">
                <a16:creationId xmlns:a16="http://schemas.microsoft.com/office/drawing/2014/main" id="{019B41FC-20C9-44B4-A842-879E5040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05" y="21689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81" name="Text Box 186">
            <a:extLst>
              <a:ext uri="{FF2B5EF4-FFF2-40B4-BE49-F238E27FC236}">
                <a16:creationId xmlns:a16="http://schemas.microsoft.com/office/drawing/2014/main" id="{B77589BE-11BE-4F35-9DD7-B1D58F56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005" y="21689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82" name="Text Box 187">
            <a:extLst>
              <a:ext uri="{FF2B5EF4-FFF2-40B4-BE49-F238E27FC236}">
                <a16:creationId xmlns:a16="http://schemas.microsoft.com/office/drawing/2014/main" id="{0E30FD64-66D0-4530-9D3A-35C4FB3B964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371536" y="1837908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83" name="Text Box 188">
            <a:extLst>
              <a:ext uri="{FF2B5EF4-FFF2-40B4-BE49-F238E27FC236}">
                <a16:creationId xmlns:a16="http://schemas.microsoft.com/office/drawing/2014/main" id="{48499935-03DF-4A2F-A2D3-4E646810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754" y="970339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84" name="Text Box 189">
            <a:extLst>
              <a:ext uri="{FF2B5EF4-FFF2-40B4-BE49-F238E27FC236}">
                <a16:creationId xmlns:a16="http://schemas.microsoft.com/office/drawing/2014/main" id="{D31E553D-7DDC-4D78-8213-4D9E144D1C6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523" y="3622258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85" name="Text Box 190">
            <a:extLst>
              <a:ext uri="{FF2B5EF4-FFF2-40B4-BE49-F238E27FC236}">
                <a16:creationId xmlns:a16="http://schemas.microsoft.com/office/drawing/2014/main" id="{4E91AB2E-DC4E-4252-8495-DF3BB061956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39523" y="5430421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86" name="Line 191">
            <a:extLst>
              <a:ext uri="{FF2B5EF4-FFF2-40B4-BE49-F238E27FC236}">
                <a16:creationId xmlns:a16="http://schemas.microsoft.com/office/drawing/2014/main" id="{0DA7FAA5-BB70-480E-9B08-5F3A31497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804" y="125926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87" name="Line 192">
            <a:extLst>
              <a:ext uri="{FF2B5EF4-FFF2-40B4-BE49-F238E27FC236}">
                <a16:creationId xmlns:a16="http://schemas.microsoft.com/office/drawing/2014/main" id="{F8253616-FB69-4AC8-905E-DF5C0BA4A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3004" y="148786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88" name="Text Box 193">
            <a:extLst>
              <a:ext uri="{FF2B5EF4-FFF2-40B4-BE49-F238E27FC236}">
                <a16:creationId xmlns:a16="http://schemas.microsoft.com/office/drawing/2014/main" id="{74DAB533-099D-400A-9B92-FAB2D4FF5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804" y="1102102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89" name="Text Box 194">
            <a:extLst>
              <a:ext uri="{FF2B5EF4-FFF2-40B4-BE49-F238E27FC236}">
                <a16:creationId xmlns:a16="http://schemas.microsoft.com/office/drawing/2014/main" id="{C321F1E9-DC2A-453D-81CE-1592B22A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14831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90" name="Text Box 195">
            <a:extLst>
              <a:ext uri="{FF2B5EF4-FFF2-40B4-BE49-F238E27FC236}">
                <a16:creationId xmlns:a16="http://schemas.microsoft.com/office/drawing/2014/main" id="{DED97CC5-6B38-401D-8EB4-A97647E1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17879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91" name="Text Box 196">
            <a:extLst>
              <a:ext uri="{FF2B5EF4-FFF2-40B4-BE49-F238E27FC236}">
                <a16:creationId xmlns:a16="http://schemas.microsoft.com/office/drawing/2014/main" id="{A13982D3-76E4-45C4-A490-4973F66E4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04" y="20927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92" name="Text Box 197">
            <a:extLst>
              <a:ext uri="{FF2B5EF4-FFF2-40B4-BE49-F238E27FC236}">
                <a16:creationId xmlns:a16="http://schemas.microsoft.com/office/drawing/2014/main" id="{D6AC39EE-DEF8-4895-B323-62769B4F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442" y="148310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93" name="Line 198">
            <a:extLst>
              <a:ext uri="{FF2B5EF4-FFF2-40B4-BE49-F238E27FC236}">
                <a16:creationId xmlns:a16="http://schemas.microsoft.com/office/drawing/2014/main" id="{5FD7C68E-F146-441F-9479-3EBCA7399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404" y="301186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94" name="Line 199">
            <a:extLst>
              <a:ext uri="{FF2B5EF4-FFF2-40B4-BE49-F238E27FC236}">
                <a16:creationId xmlns:a16="http://schemas.microsoft.com/office/drawing/2014/main" id="{A1C393B7-0A56-4B35-974B-773566F40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04" y="324046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95" name="Text Box 200">
            <a:extLst>
              <a:ext uri="{FF2B5EF4-FFF2-40B4-BE49-F238E27FC236}">
                <a16:creationId xmlns:a16="http://schemas.microsoft.com/office/drawing/2014/main" id="{708A8AE6-7F1E-4C53-9BB6-FA5F9343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4" y="2854702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96" name="Text Box 201">
            <a:extLst>
              <a:ext uri="{FF2B5EF4-FFF2-40B4-BE49-F238E27FC236}">
                <a16:creationId xmlns:a16="http://schemas.microsoft.com/office/drawing/2014/main" id="{2BF4920E-73FC-474E-BFB1-607C64712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32357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97" name="Text Box 202">
            <a:extLst>
              <a:ext uri="{FF2B5EF4-FFF2-40B4-BE49-F238E27FC236}">
                <a16:creationId xmlns:a16="http://schemas.microsoft.com/office/drawing/2014/main" id="{50580634-151F-4852-B10A-79E98F93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35405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98" name="Text Box 203">
            <a:extLst>
              <a:ext uri="{FF2B5EF4-FFF2-40B4-BE49-F238E27FC236}">
                <a16:creationId xmlns:a16="http://schemas.microsoft.com/office/drawing/2014/main" id="{24E26003-4CBD-4F39-A121-E133E79A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38453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99" name="Text Box 204">
            <a:extLst>
              <a:ext uri="{FF2B5EF4-FFF2-40B4-BE49-F238E27FC236}">
                <a16:creationId xmlns:a16="http://schemas.microsoft.com/office/drawing/2014/main" id="{AAA18572-7895-40B6-B6EF-5E3E18F7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205" y="32357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00" name="Text Box 205">
            <a:extLst>
              <a:ext uri="{FF2B5EF4-FFF2-40B4-BE49-F238E27FC236}">
                <a16:creationId xmlns:a16="http://schemas.microsoft.com/office/drawing/2014/main" id="{6EF681DB-3FAA-4510-A54D-8DEDA337A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005" y="32357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01" name="Text Box 206">
            <a:extLst>
              <a:ext uri="{FF2B5EF4-FFF2-40B4-BE49-F238E27FC236}">
                <a16:creationId xmlns:a16="http://schemas.microsoft.com/office/drawing/2014/main" id="{02F63D3F-31ED-4D6F-B4F2-9512C60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5" y="39215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02" name="Text Box 207">
            <a:extLst>
              <a:ext uri="{FF2B5EF4-FFF2-40B4-BE49-F238E27FC236}">
                <a16:creationId xmlns:a16="http://schemas.microsoft.com/office/drawing/2014/main" id="{C4738990-7E81-4BCF-A688-089646630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05" y="39215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03" name="Text Box 208">
            <a:extLst>
              <a:ext uri="{FF2B5EF4-FFF2-40B4-BE49-F238E27FC236}">
                <a16:creationId xmlns:a16="http://schemas.microsoft.com/office/drawing/2014/main" id="{1D05B587-2290-455F-B97C-3C7D78ECC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005" y="39215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04" name="Text Box 209">
            <a:extLst>
              <a:ext uri="{FF2B5EF4-FFF2-40B4-BE49-F238E27FC236}">
                <a16:creationId xmlns:a16="http://schemas.microsoft.com/office/drawing/2014/main" id="{267DD13E-EC4E-4CCD-83EF-2D6449E5B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643" y="2745164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05" name="Line 210">
            <a:extLst>
              <a:ext uri="{FF2B5EF4-FFF2-40B4-BE49-F238E27FC236}">
                <a16:creationId xmlns:a16="http://schemas.microsoft.com/office/drawing/2014/main" id="{384FE7E8-829C-4828-A61A-D41F5DD34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404" y="484066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06" name="Line 211">
            <a:extLst>
              <a:ext uri="{FF2B5EF4-FFF2-40B4-BE49-F238E27FC236}">
                <a16:creationId xmlns:a16="http://schemas.microsoft.com/office/drawing/2014/main" id="{D7240540-1A81-4495-B1D3-1C7C99335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04" y="506926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07" name="Text Box 212">
            <a:extLst>
              <a:ext uri="{FF2B5EF4-FFF2-40B4-BE49-F238E27FC236}">
                <a16:creationId xmlns:a16="http://schemas.microsoft.com/office/drawing/2014/main" id="{F34C4879-E9DF-42B0-BB9D-70F28EE6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4" y="4683502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08" name="Text Box 213">
            <a:extLst>
              <a:ext uri="{FF2B5EF4-FFF2-40B4-BE49-F238E27FC236}">
                <a16:creationId xmlns:a16="http://schemas.microsoft.com/office/drawing/2014/main" id="{86F197DF-8097-4FC8-B767-2D9274B0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50645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09" name="Text Box 214">
            <a:extLst>
              <a:ext uri="{FF2B5EF4-FFF2-40B4-BE49-F238E27FC236}">
                <a16:creationId xmlns:a16="http://schemas.microsoft.com/office/drawing/2014/main" id="{31F11E61-A07E-4BB2-A7E0-496B47274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53693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10" name="Text Box 215">
            <a:extLst>
              <a:ext uri="{FF2B5EF4-FFF2-40B4-BE49-F238E27FC236}">
                <a16:creationId xmlns:a16="http://schemas.microsoft.com/office/drawing/2014/main" id="{335DD727-B6FA-42BE-B4F6-9C4F45EB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604" y="567410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11" name="Text Box 216">
            <a:extLst>
              <a:ext uri="{FF2B5EF4-FFF2-40B4-BE49-F238E27FC236}">
                <a16:creationId xmlns:a16="http://schemas.microsoft.com/office/drawing/2014/main" id="{5C3D7F5A-339F-4224-9DE4-2F75AA943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4" y="545026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12" name="Text Box 217">
            <a:extLst>
              <a:ext uri="{FF2B5EF4-FFF2-40B4-BE49-F238E27FC236}">
                <a16:creationId xmlns:a16="http://schemas.microsoft.com/office/drawing/2014/main" id="{A92FC900-E8C1-4FBD-BAF6-1663B9904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05" y="54455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13" name="Text Box 218">
            <a:extLst>
              <a:ext uri="{FF2B5EF4-FFF2-40B4-BE49-F238E27FC236}">
                <a16:creationId xmlns:a16="http://schemas.microsoft.com/office/drawing/2014/main" id="{C7CFBDBF-A84B-424E-A3A2-A903251A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005" y="5445502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14" name="Text Box 219">
            <a:extLst>
              <a:ext uri="{FF2B5EF4-FFF2-40B4-BE49-F238E27FC236}">
                <a16:creationId xmlns:a16="http://schemas.microsoft.com/office/drawing/2014/main" id="{C6F4B974-5684-4F2A-8C89-708D6E96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4" y="575030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4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115" name="Text Box 220">
            <a:extLst>
              <a:ext uri="{FF2B5EF4-FFF2-40B4-BE49-F238E27FC236}">
                <a16:creationId xmlns:a16="http://schemas.microsoft.com/office/drawing/2014/main" id="{6DF3A14D-4B34-469A-A904-C021CE526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04" y="575030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6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116" name="Text Box 221">
            <a:extLst>
              <a:ext uri="{FF2B5EF4-FFF2-40B4-BE49-F238E27FC236}">
                <a16:creationId xmlns:a16="http://schemas.microsoft.com/office/drawing/2014/main" id="{E21392D5-864D-4B2C-8442-B8DF38561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004" y="575030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0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117" name="Text Box 222">
            <a:extLst>
              <a:ext uri="{FF2B5EF4-FFF2-40B4-BE49-F238E27FC236}">
                <a16:creationId xmlns:a16="http://schemas.microsoft.com/office/drawing/2014/main" id="{71108E16-A178-403D-A43B-FF11D02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868" y="4551739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18" name="Text Box 223">
            <a:extLst>
              <a:ext uri="{FF2B5EF4-FFF2-40B4-BE49-F238E27FC236}">
                <a16:creationId xmlns:a16="http://schemas.microsoft.com/office/drawing/2014/main" id="{E3C549BF-BB63-43BB-B3FB-923B2E77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4" y="3241988"/>
            <a:ext cx="9541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99"/>
                </a:solidFill>
              </a:rPr>
              <a:t>∞</a:t>
            </a:r>
          </a:p>
          <a:p>
            <a:r>
              <a:rPr lang="en-US" altLang="zh-CN" sz="1800" dirty="0">
                <a:solidFill>
                  <a:srgbClr val="000099"/>
                </a:solidFill>
              </a:rPr>
              <a:t>3</a:t>
            </a:r>
            <a:r>
              <a:rPr lang="en-US" sz="1800" dirty="0">
                <a:solidFill>
                  <a:srgbClr val="000099"/>
                </a:solidFill>
              </a:rPr>
              <a:t>   0   </a:t>
            </a:r>
            <a:r>
              <a:rPr lang="en-US" altLang="zh-CN" sz="1800" dirty="0">
                <a:solidFill>
                  <a:srgbClr val="000099"/>
                </a:solidFill>
              </a:rPr>
              <a:t>6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119" name="Text Box 224">
            <a:extLst>
              <a:ext uri="{FF2B5EF4-FFF2-40B4-BE49-F238E27FC236}">
                <a16:creationId xmlns:a16="http://schemas.microsoft.com/office/drawing/2014/main" id="{E3C74246-D002-413D-9A77-467372A1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04" y="506926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 ∞  ∞</a:t>
            </a:r>
          </a:p>
        </p:txBody>
      </p:sp>
      <p:sp>
        <p:nvSpPr>
          <p:cNvPr id="120" name="Text Box 225">
            <a:extLst>
              <a:ext uri="{FF2B5EF4-FFF2-40B4-BE49-F238E27FC236}">
                <a16:creationId xmlns:a16="http://schemas.microsoft.com/office/drawing/2014/main" id="{9319B3DB-DD9A-4954-95E4-A0D758C55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929" y="181806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3</a:t>
            </a:r>
            <a:r>
              <a:rPr lang="en-US" sz="1800" dirty="0">
                <a:solidFill>
                  <a:srgbClr val="000099"/>
                </a:solidFill>
              </a:rPr>
              <a:t>   0   </a:t>
            </a:r>
            <a:r>
              <a:rPr lang="en-US" altLang="zh-CN" sz="1800" dirty="0">
                <a:solidFill>
                  <a:srgbClr val="000099"/>
                </a:solidFill>
              </a:rPr>
              <a:t>6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121" name="Text Box 226">
            <a:extLst>
              <a:ext uri="{FF2B5EF4-FFF2-40B4-BE49-F238E27FC236}">
                <a16:creationId xmlns:a16="http://schemas.microsoft.com/office/drawing/2014/main" id="{558613F5-0862-425E-B191-8FD72125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929" y="2133977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4</a:t>
            </a:r>
            <a:r>
              <a:rPr lang="en-US" sz="1800" dirty="0">
                <a:solidFill>
                  <a:srgbClr val="000099"/>
                </a:solidFill>
              </a:rPr>
              <a:t>   </a:t>
            </a:r>
            <a:r>
              <a:rPr lang="en-US" altLang="zh-CN" sz="1800" dirty="0">
                <a:solidFill>
                  <a:srgbClr val="000099"/>
                </a:solidFill>
              </a:rPr>
              <a:t>6</a:t>
            </a:r>
            <a:r>
              <a:rPr lang="en-US" sz="1800" dirty="0">
                <a:solidFill>
                  <a:srgbClr val="000099"/>
                </a:solidFill>
              </a:rPr>
              <a:t>   0</a:t>
            </a:r>
          </a:p>
        </p:txBody>
      </p:sp>
      <p:sp>
        <p:nvSpPr>
          <p:cNvPr id="122" name="Line 227">
            <a:extLst>
              <a:ext uri="{FF2B5EF4-FFF2-40B4-BE49-F238E27FC236}">
                <a16:creationId xmlns:a16="http://schemas.microsoft.com/office/drawing/2014/main" id="{D26C4351-91A3-457A-BEE3-BE4816D35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004" y="1792664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3" name="Line 228">
            <a:extLst>
              <a:ext uri="{FF2B5EF4-FFF2-40B4-BE49-F238E27FC236}">
                <a16:creationId xmlns:a16="http://schemas.microsoft.com/office/drawing/2014/main" id="{70E50020-B797-4CB2-A145-27F382090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804" y="1868864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4" name="Line 229">
            <a:extLst>
              <a:ext uri="{FF2B5EF4-FFF2-40B4-BE49-F238E27FC236}">
                <a16:creationId xmlns:a16="http://schemas.microsoft.com/office/drawing/2014/main" id="{817E73FC-25BE-4770-8459-020637D08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4804" y="2326064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5" name="Line 230">
            <a:extLst>
              <a:ext uri="{FF2B5EF4-FFF2-40B4-BE49-F238E27FC236}">
                <a16:creationId xmlns:a16="http://schemas.microsoft.com/office/drawing/2014/main" id="{9FD3CCE9-3058-4EB5-8547-2427D6AC6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804" y="3926264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" name="Line 231">
            <a:extLst>
              <a:ext uri="{FF2B5EF4-FFF2-40B4-BE49-F238E27FC236}">
                <a16:creationId xmlns:a16="http://schemas.microsoft.com/office/drawing/2014/main" id="{DBEBC694-44D2-44EE-AE77-262EC888DF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4804" y="2402264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" name="Line 232">
            <a:extLst>
              <a:ext uri="{FF2B5EF4-FFF2-40B4-BE49-F238E27FC236}">
                <a16:creationId xmlns:a16="http://schemas.microsoft.com/office/drawing/2014/main" id="{3BCC647E-7031-4115-95C2-F9E64D1E7D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1004" y="4154864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" name="Line 233">
            <a:extLst>
              <a:ext uri="{FF2B5EF4-FFF2-40B4-BE49-F238E27FC236}">
                <a16:creationId xmlns:a16="http://schemas.microsoft.com/office/drawing/2014/main" id="{F45B1A18-E337-4A92-875A-92FA37A06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804" y="6156702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grpSp>
        <p:nvGrpSpPr>
          <p:cNvPr id="129" name="Group 235">
            <a:extLst>
              <a:ext uri="{FF2B5EF4-FFF2-40B4-BE49-F238E27FC236}">
                <a16:creationId xmlns:a16="http://schemas.microsoft.com/office/drawing/2014/main" id="{8DEBB747-E150-4EC5-AD36-80864E879876}"/>
              </a:ext>
            </a:extLst>
          </p:cNvPr>
          <p:cNvGrpSpPr>
            <a:grpSpLocks/>
          </p:cNvGrpSpPr>
          <p:nvPr/>
        </p:nvGrpSpPr>
        <p:grpSpPr bwMode="auto">
          <a:xfrm>
            <a:off x="7385300" y="2431633"/>
            <a:ext cx="2184400" cy="1212850"/>
            <a:chOff x="2352" y="0"/>
            <a:chExt cx="1376" cy="764"/>
          </a:xfrm>
        </p:grpSpPr>
        <p:sp>
          <p:nvSpPr>
            <p:cNvPr id="130" name="Freeform 236">
              <a:extLst>
                <a:ext uri="{FF2B5EF4-FFF2-40B4-BE49-F238E27FC236}">
                  <a16:creationId xmlns:a16="http://schemas.microsoft.com/office/drawing/2014/main" id="{2F55F413-6B23-4059-B723-105F71F8D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31" name="Group 237">
              <a:extLst>
                <a:ext uri="{FF2B5EF4-FFF2-40B4-BE49-F238E27FC236}">
                  <a16:creationId xmlns:a16="http://schemas.microsoft.com/office/drawing/2014/main" id="{D40F36AF-4011-42AD-938A-4C0EAA27D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46"/>
              <a:ext cx="1161" cy="700"/>
              <a:chOff x="-17" y="1258"/>
              <a:chExt cx="1161" cy="700"/>
            </a:xfrm>
          </p:grpSpPr>
          <p:sp>
            <p:nvSpPr>
              <p:cNvPr id="132" name="Freeform 238">
                <a:extLst>
                  <a:ext uri="{FF2B5EF4-FFF2-40B4-BE49-F238E27FC236}">
                    <a16:creationId xmlns:a16="http://schemas.microsoft.com/office/drawing/2014/main" id="{F2804889-DD52-48DA-A0D7-B380EF4DF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3" name="Oval 239">
                <a:extLst>
                  <a:ext uri="{FF2B5EF4-FFF2-40B4-BE49-F238E27FC236}">
                    <a16:creationId xmlns:a16="http://schemas.microsoft.com/office/drawing/2014/main" id="{351B50D5-2DB5-477C-B3FC-1407DCC90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EEB72EB3-1DCF-4A67-A7FD-20A1962C2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5" name="Line 241">
                <a:extLst>
                  <a:ext uri="{FF2B5EF4-FFF2-40B4-BE49-F238E27FC236}">
                    <a16:creationId xmlns:a16="http://schemas.microsoft.com/office/drawing/2014/main" id="{34630989-ED97-4F44-B35C-D4576DEAC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6" name="Rectangle 242">
                <a:extLst>
                  <a:ext uri="{FF2B5EF4-FFF2-40B4-BE49-F238E27FC236}">
                    <a16:creationId xmlns:a16="http://schemas.microsoft.com/office/drawing/2014/main" id="{2CEA0CFC-EC0A-4768-A722-712CACB5F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" name="Oval 243">
                <a:extLst>
                  <a:ext uri="{FF2B5EF4-FFF2-40B4-BE49-F238E27FC236}">
                    <a16:creationId xmlns:a16="http://schemas.microsoft.com/office/drawing/2014/main" id="{6550AC62-734D-4905-97AA-34FB1161B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" name="Freeform 244">
                <a:extLst>
                  <a:ext uri="{FF2B5EF4-FFF2-40B4-BE49-F238E27FC236}">
                    <a16:creationId xmlns:a16="http://schemas.microsoft.com/office/drawing/2014/main" id="{AF609E7C-879E-47C2-B06F-57D00C8D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9" name="Freeform 245">
                <a:extLst>
                  <a:ext uri="{FF2B5EF4-FFF2-40B4-BE49-F238E27FC236}">
                    <a16:creationId xmlns:a16="http://schemas.microsoft.com/office/drawing/2014/main" id="{B9C4BC99-2478-4275-9FAE-E306E1882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40" name="Group 246">
                <a:extLst>
                  <a:ext uri="{FF2B5EF4-FFF2-40B4-BE49-F238E27FC236}">
                    <a16:creationId xmlns:a16="http://schemas.microsoft.com/office/drawing/2014/main" id="{6A69AFF5-88E1-4183-A188-9ACA9A8586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62" name="Rectangle 247">
                  <a:extLst>
                    <a:ext uri="{FF2B5EF4-FFF2-40B4-BE49-F238E27FC236}">
                      <a16:creationId xmlns:a16="http://schemas.microsoft.com/office/drawing/2014/main" id="{54C1025E-B5DD-4F8E-A383-10BC2A74B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63" name="Text Box 248">
                  <a:extLst>
                    <a:ext uri="{FF2B5EF4-FFF2-40B4-BE49-F238E27FC236}">
                      <a16:creationId xmlns:a16="http://schemas.microsoft.com/office/drawing/2014/main" id="{41521FF6-0440-440A-9D99-A881AE877D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</a:rPr>
                    <a:t>x</a:t>
                  </a:r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</p:grpSp>
          <p:grpSp>
            <p:nvGrpSpPr>
              <p:cNvPr id="141" name="Group 249">
                <a:extLst>
                  <a:ext uri="{FF2B5EF4-FFF2-40B4-BE49-F238E27FC236}">
                    <a16:creationId xmlns:a16="http://schemas.microsoft.com/office/drawing/2014/main" id="{1296F043-D5B1-485B-80AC-7449220C8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54" name="Oval 250">
                  <a:extLst>
                    <a:ext uri="{FF2B5EF4-FFF2-40B4-BE49-F238E27FC236}">
                      <a16:creationId xmlns:a16="http://schemas.microsoft.com/office/drawing/2014/main" id="{1A0E3034-0B5B-42E9-869F-100A547D1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55" name="Line 251">
                  <a:extLst>
                    <a:ext uri="{FF2B5EF4-FFF2-40B4-BE49-F238E27FC236}">
                      <a16:creationId xmlns:a16="http://schemas.microsoft.com/office/drawing/2014/main" id="{C4549F77-78A2-4AEC-A78C-45D1BAADA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56" name="Line 252">
                  <a:extLst>
                    <a:ext uri="{FF2B5EF4-FFF2-40B4-BE49-F238E27FC236}">
                      <a16:creationId xmlns:a16="http://schemas.microsoft.com/office/drawing/2014/main" id="{C7C03BEC-67F9-4C79-B3ED-7D1036F2C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57" name="Rectangle 253">
                  <a:extLst>
                    <a:ext uri="{FF2B5EF4-FFF2-40B4-BE49-F238E27FC236}">
                      <a16:creationId xmlns:a16="http://schemas.microsoft.com/office/drawing/2014/main" id="{818B6EC7-73E4-4D1F-B38A-423A2709B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58" name="Oval 254">
                  <a:extLst>
                    <a:ext uri="{FF2B5EF4-FFF2-40B4-BE49-F238E27FC236}">
                      <a16:creationId xmlns:a16="http://schemas.microsoft.com/office/drawing/2014/main" id="{4E8DD8A4-9704-4208-8503-D436BC8AF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59" name="Group 255">
                  <a:extLst>
                    <a:ext uri="{FF2B5EF4-FFF2-40B4-BE49-F238E27FC236}">
                      <a16:creationId xmlns:a16="http://schemas.microsoft.com/office/drawing/2014/main" id="{A494A75B-1CB2-4C81-B468-142C49DC2D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60" name="Rectangle 256">
                    <a:extLst>
                      <a:ext uri="{FF2B5EF4-FFF2-40B4-BE49-F238E27FC236}">
                        <a16:creationId xmlns:a16="http://schemas.microsoft.com/office/drawing/2014/main" id="{A5AC40A2-C795-4E64-A756-D24C9CE9D2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61" name="Text Box 257">
                    <a:extLst>
                      <a:ext uri="{FF2B5EF4-FFF2-40B4-BE49-F238E27FC236}">
                        <a16:creationId xmlns:a16="http://schemas.microsoft.com/office/drawing/2014/main" id="{CDBAB343-6DD7-4344-A4A9-4B0086BA64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>
                        <a:solidFill>
                          <a:schemeClr val="accent4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42" name="Text Box 258">
                <a:extLst>
                  <a:ext uri="{FF2B5EF4-FFF2-40B4-BE49-F238E27FC236}">
                    <a16:creationId xmlns:a16="http://schemas.microsoft.com/office/drawing/2014/main" id="{7543B21E-2074-41DE-BF35-7D2254291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altLang="zh-CN" sz="1800" dirty="0">
                    <a:solidFill>
                      <a:schemeClr val="accent4"/>
                    </a:solidFill>
                  </a:rPr>
                  <a:t>6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3" name="Text Box 259">
                <a:extLst>
                  <a:ext uri="{FF2B5EF4-FFF2-40B4-BE49-F238E27FC236}">
                    <a16:creationId xmlns:a16="http://schemas.microsoft.com/office/drawing/2014/main" id="{14254179-C737-4603-8811-0CC346C15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altLang="zh-CN" sz="1800" dirty="0">
                    <a:solidFill>
                      <a:schemeClr val="accent4"/>
                    </a:solidFill>
                  </a:rPr>
                  <a:t>3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4" name="Text Box 260">
                <a:extLst>
                  <a:ext uri="{FF2B5EF4-FFF2-40B4-BE49-F238E27FC236}">
                    <a16:creationId xmlns:a16="http://schemas.microsoft.com/office/drawing/2014/main" id="{E57CB9A9-0678-4A77-B3DF-32929B5BA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altLang="zh-CN" sz="1800" dirty="0">
                    <a:solidFill>
                      <a:schemeClr val="accent4"/>
                    </a:solidFill>
                  </a:rPr>
                  <a:t>4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45" name="Group 261">
                <a:extLst>
                  <a:ext uri="{FF2B5EF4-FFF2-40B4-BE49-F238E27FC236}">
                    <a16:creationId xmlns:a16="http://schemas.microsoft.com/office/drawing/2014/main" id="{1643A7FA-26AC-4EBD-BDB2-C449F574B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58"/>
                <a:ext cx="316" cy="250"/>
                <a:chOff x="1740" y="2278"/>
                <a:chExt cx="316" cy="250"/>
              </a:xfrm>
            </p:grpSpPr>
            <p:sp>
              <p:nvSpPr>
                <p:cNvPr id="146" name="Oval 262">
                  <a:extLst>
                    <a:ext uri="{FF2B5EF4-FFF2-40B4-BE49-F238E27FC236}">
                      <a16:creationId xmlns:a16="http://schemas.microsoft.com/office/drawing/2014/main" id="{C6E3A6B6-E890-446B-8F51-278EC2EE5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47" name="Line 263">
                  <a:extLst>
                    <a:ext uri="{FF2B5EF4-FFF2-40B4-BE49-F238E27FC236}">
                      <a16:creationId xmlns:a16="http://schemas.microsoft.com/office/drawing/2014/main" id="{A1E37F22-CDDB-40A5-B320-5E4482871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48" name="Line 264">
                  <a:extLst>
                    <a:ext uri="{FF2B5EF4-FFF2-40B4-BE49-F238E27FC236}">
                      <a16:creationId xmlns:a16="http://schemas.microsoft.com/office/drawing/2014/main" id="{56214281-DA84-48D5-A04E-BE721C4A6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49" name="Rectangle 265">
                  <a:extLst>
                    <a:ext uri="{FF2B5EF4-FFF2-40B4-BE49-F238E27FC236}">
                      <a16:creationId xmlns:a16="http://schemas.microsoft.com/office/drawing/2014/main" id="{995BE454-BF55-4C4D-9163-39EBA338B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50" name="Oval 266">
                  <a:extLst>
                    <a:ext uri="{FF2B5EF4-FFF2-40B4-BE49-F238E27FC236}">
                      <a16:creationId xmlns:a16="http://schemas.microsoft.com/office/drawing/2014/main" id="{17997A63-83DE-44CE-86B8-C2B4F80EF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51" name="Group 267">
                  <a:extLst>
                    <a:ext uri="{FF2B5EF4-FFF2-40B4-BE49-F238E27FC236}">
                      <a16:creationId xmlns:a16="http://schemas.microsoft.com/office/drawing/2014/main" id="{1CA08624-FB34-477C-B8D6-A0EF7EEB23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278"/>
                  <a:ext cx="196" cy="250"/>
                  <a:chOff x="2958" y="2401"/>
                  <a:chExt cx="198" cy="250"/>
                </a:xfrm>
              </p:grpSpPr>
              <p:sp>
                <p:nvSpPr>
                  <p:cNvPr id="152" name="Rectangle 268">
                    <a:extLst>
                      <a:ext uri="{FF2B5EF4-FFF2-40B4-BE49-F238E27FC236}">
                        <a16:creationId xmlns:a16="http://schemas.microsoft.com/office/drawing/2014/main" id="{A942AC35-ACD3-4391-B18A-2C59D973DC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53" name="Text Box 269">
                    <a:extLst>
                      <a:ext uri="{FF2B5EF4-FFF2-40B4-BE49-F238E27FC236}">
                        <a16:creationId xmlns:a16="http://schemas.microsoft.com/office/drawing/2014/main" id="{16AD5683-CBC5-427F-A54C-5AFB7CA2DD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01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>
                        <a:solidFill>
                          <a:schemeClr val="accent4"/>
                        </a:solidFill>
                      </a:rPr>
                      <a:t>y</a:t>
                    </a:r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4" name="Text Box 270">
            <a:extLst>
              <a:ext uri="{FF2B5EF4-FFF2-40B4-BE49-F238E27FC236}">
                <a16:creationId xmlns:a16="http://schemas.microsoft.com/office/drawing/2014/main" id="{FEDD9A99-3787-463B-A07B-B93977634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729" y="916364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65" name="Oval 271">
            <a:extLst>
              <a:ext uri="{FF2B5EF4-FFF2-40B4-BE49-F238E27FC236}">
                <a16:creationId xmlns:a16="http://schemas.microsoft.com/office/drawing/2014/main" id="{0241D68A-01C1-46EA-A0CD-99965328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404" y="1487864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66" name="Oval 272">
            <a:extLst>
              <a:ext uri="{FF2B5EF4-FFF2-40B4-BE49-F238E27FC236}">
                <a16:creationId xmlns:a16="http://schemas.microsoft.com/office/drawing/2014/main" id="{9534DDB7-648A-4531-A321-91C5A432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404" y="3545264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67" name="Oval 273">
            <a:extLst>
              <a:ext uri="{FF2B5EF4-FFF2-40B4-BE49-F238E27FC236}">
                <a16:creationId xmlns:a16="http://schemas.microsoft.com/office/drawing/2014/main" id="{4DCBD6E6-0957-46F0-94AA-2F864C5B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404" y="5755064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69" name="Text Box 279">
            <a:extLst>
              <a:ext uri="{FF2B5EF4-FFF2-40B4-BE49-F238E27FC236}">
                <a16:creationId xmlns:a16="http://schemas.microsoft.com/office/drawing/2014/main" id="{A27CBD34-5613-470C-AC53-7D7043BB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917" y="14862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4</a:t>
            </a:r>
            <a:endParaRPr lang="en-US" sz="1800" dirty="0">
              <a:solidFill>
                <a:srgbClr val="000099"/>
              </a:solidFill>
            </a:endParaRPr>
          </a:p>
        </p:txBody>
      </p:sp>
      <p:sp>
        <p:nvSpPr>
          <p:cNvPr id="170" name="Text Box 280">
            <a:extLst>
              <a:ext uri="{FF2B5EF4-FFF2-40B4-BE49-F238E27FC236}">
                <a16:creationId xmlns:a16="http://schemas.microsoft.com/office/drawing/2014/main" id="{B4E12C2D-9B15-423B-B6A3-4DFDB2A9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017" y="1491040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3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71" name="Text Box 281">
            <a:extLst>
              <a:ext uri="{FF2B5EF4-FFF2-40B4-BE49-F238E27FC236}">
                <a16:creationId xmlns:a16="http://schemas.microsoft.com/office/drawing/2014/main" id="{63E76910-5A9E-442A-AB4C-1BDB12B5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304" y="2662614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72" name="Text Box 282">
            <a:extLst>
              <a:ext uri="{FF2B5EF4-FFF2-40B4-BE49-F238E27FC236}">
                <a16:creationId xmlns:a16="http://schemas.microsoft.com/office/drawing/2014/main" id="{01D9DDBF-D871-4DCC-9B0A-1F5B88492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354" y="4510464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73" name="Text Box 283">
            <a:extLst>
              <a:ext uri="{FF2B5EF4-FFF2-40B4-BE49-F238E27FC236}">
                <a16:creationId xmlns:a16="http://schemas.microsoft.com/office/drawing/2014/main" id="{2DE0C061-45C3-4CE4-8C7D-9EBC25572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329" y="954464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74" name="Text Box 284">
            <a:extLst>
              <a:ext uri="{FF2B5EF4-FFF2-40B4-BE49-F238E27FC236}">
                <a16:creationId xmlns:a16="http://schemas.microsoft.com/office/drawing/2014/main" id="{A23ED650-A962-4F7C-A27D-1D6A5B52987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82386" y="1879183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58168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6569CD68-3202-43C3-B81A-CF52DBAC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423" y="3520017"/>
            <a:ext cx="71211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Step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0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1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2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3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4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5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CFD348E-4DD3-4066-9252-98C4A7FB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8" y="3522965"/>
            <a:ext cx="10967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N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’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x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xv</a:t>
            </a: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xvu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xvuw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altLang="zh-CN" sz="2000" dirty="0" err="1">
                <a:solidFill>
                  <a:srgbClr val="000099"/>
                </a:solidFill>
              </a:rPr>
              <a:t>xvuwy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xvuwyt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xvuwytz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125DB0A-6743-40BD-A98B-F9D6AFE3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669" y="3503915"/>
            <a:ext cx="106477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altLang="zh-CN" sz="2000" dirty="0">
                <a:solidFill>
                  <a:srgbClr val="000099"/>
                </a:solidFill>
              </a:rPr>
              <a:t>t</a:t>
            </a:r>
            <a:r>
              <a:rPr lang="en-US" sz="2000" dirty="0">
                <a:solidFill>
                  <a:srgbClr val="000099"/>
                </a:solidFill>
              </a:rPr>
              <a:t>),p(t)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  <a:latin typeface="Comic Sans MS" charset="0"/>
              </a:rPr>
              <a:t>∞ </a:t>
            </a:r>
            <a:endParaRPr lang="en-US" altLang="zh-CN" dirty="0">
              <a:solidFill>
                <a:srgbClr val="000099"/>
              </a:solidFill>
            </a:endParaRP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7,v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7,v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7,v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7,v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7,v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7,v</a:t>
            </a:r>
          </a:p>
          <a:p>
            <a:pPr algn="r"/>
            <a:endParaRPr lang="en-US" altLang="zh-CN" sz="2000" dirty="0">
              <a:solidFill>
                <a:srgbClr val="000099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9D9060A-4C0D-4CCE-ADEF-73166F7E7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576" y="3508677"/>
            <a:ext cx="120898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D(u),p(u)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  <a:latin typeface="Comic Sans MS" charset="0"/>
              </a:rPr>
              <a:t>∞ </a:t>
            </a:r>
            <a:endParaRPr lang="en-US" altLang="zh-CN" dirty="0">
              <a:solidFill>
                <a:srgbClr val="000099"/>
              </a:solidFill>
            </a:endParaRP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6,v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6,v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6,v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406EE9-BBA2-464F-AA16-52290552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80" y="3503915"/>
            <a:ext cx="118013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D(v),p(v)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3,x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3,x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3,x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3,x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3,x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3,x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3,x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AD225FA-12D5-44CD-B92C-966F56E2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764" y="3508677"/>
            <a:ext cx="129554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D(w),p(w)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EF523AE-0AE2-46FE-AB67-BE1D024B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718" y="3522964"/>
            <a:ext cx="118013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D(y),p(y)</a:t>
            </a:r>
          </a:p>
          <a:p>
            <a:pPr algn="r"/>
            <a:r>
              <a:rPr lang="en-US" altLang="zh-CN" sz="1800" dirty="0">
                <a:solidFill>
                  <a:srgbClr val="000099"/>
                </a:solidFill>
              </a:rPr>
              <a:t>6,x</a:t>
            </a:r>
            <a:r>
              <a:rPr lang="en-US" sz="1800" dirty="0">
                <a:solidFill>
                  <a:srgbClr val="000099"/>
                </a:solidFill>
                <a:latin typeface="Comic Sans MS" charset="0"/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altLang="zh-CN" sz="1800" dirty="0">
                <a:solidFill>
                  <a:srgbClr val="000099"/>
                </a:solidFill>
              </a:rPr>
              <a:t>6,x</a:t>
            </a:r>
            <a:r>
              <a:rPr lang="en-US" sz="1800" dirty="0">
                <a:solidFill>
                  <a:srgbClr val="000099"/>
                </a:solidFill>
                <a:latin typeface="Comic Sans MS" charset="0"/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 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  <a:r>
              <a:rPr lang="en-US" altLang="zh-CN" sz="2000" dirty="0">
                <a:solidFill>
                  <a:srgbClr val="000099"/>
                </a:solidFill>
                <a:latin typeface="Comic Sans MS" charset="0"/>
              </a:rPr>
              <a:t> </a:t>
            </a:r>
            <a:endParaRPr lang="en-US" altLang="zh-CN" dirty="0">
              <a:solidFill>
                <a:srgbClr val="000099"/>
              </a:solidFill>
            </a:endParaRP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  <a:r>
              <a:rPr lang="en-US" altLang="zh-CN" sz="2000" dirty="0">
                <a:solidFill>
                  <a:srgbClr val="000099"/>
                </a:solidFill>
                <a:latin typeface="Comic Sans MS" charset="0"/>
              </a:rPr>
              <a:t> </a:t>
            </a:r>
            <a:endParaRPr lang="en-US" altLang="zh-CN" dirty="0">
              <a:solidFill>
                <a:srgbClr val="000099"/>
              </a:solidFill>
            </a:endParaRP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6,x</a:t>
            </a:r>
            <a:r>
              <a:rPr lang="en-US" altLang="zh-CN" sz="2000" dirty="0">
                <a:solidFill>
                  <a:srgbClr val="000099"/>
                </a:solidFill>
                <a:latin typeface="Comic Sans MS" charset="0"/>
              </a:rPr>
              <a:t> 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5FFF0F7-3276-46CA-9657-5B8E61A89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260" y="3823398"/>
            <a:ext cx="9526406" cy="5040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53A6B06-36D8-4D98-92A3-9BD6B789A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9261" y="4134152"/>
            <a:ext cx="9526405" cy="3492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4466C7A-FF10-4F5C-ADBB-3B77D57B0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8309" y="4464352"/>
            <a:ext cx="9526405" cy="2032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22DA6BF-42A0-455D-87E1-44E213C4E3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7835" y="4741856"/>
            <a:ext cx="9644304" cy="3206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FAF5941-38D0-4AB2-90F3-E90B9B494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7359" y="5078715"/>
            <a:ext cx="9404835" cy="4761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0ED1C26-1912-4CC1-AD20-55A20D9FC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47" y="5393039"/>
            <a:ext cx="9404834" cy="4991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7" name="Line 86">
            <a:extLst>
              <a:ext uri="{FF2B5EF4-FFF2-40B4-BE49-F238E27FC236}">
                <a16:creationId xmlns:a16="http://schemas.microsoft.com/office/drawing/2014/main" id="{370717B5-3CB1-400D-9BA3-5A6FD183F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727" y="3967154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8" name="Line 87">
            <a:extLst>
              <a:ext uri="{FF2B5EF4-FFF2-40B4-BE49-F238E27FC236}">
                <a16:creationId xmlns:a16="http://schemas.microsoft.com/office/drawing/2014/main" id="{88499361-933A-4EAF-8F77-D6C8C5B9E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3910" y="4383698"/>
            <a:ext cx="2317751" cy="28861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9" name="Line 88">
            <a:extLst>
              <a:ext uri="{FF2B5EF4-FFF2-40B4-BE49-F238E27FC236}">
                <a16:creationId xmlns:a16="http://schemas.microsoft.com/office/drawing/2014/main" id="{3720B3D8-AEE8-4ECD-9C99-86921F158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7410" y="4598100"/>
            <a:ext cx="4811502" cy="35837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" name="Line 89">
            <a:extLst>
              <a:ext uri="{FF2B5EF4-FFF2-40B4-BE49-F238E27FC236}">
                <a16:creationId xmlns:a16="http://schemas.microsoft.com/office/drawing/2014/main" id="{7C6B31D0-6667-4851-940D-9606048C95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1697" y="4953303"/>
            <a:ext cx="6229692" cy="3127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1" name="Line 90">
            <a:extLst>
              <a:ext uri="{FF2B5EF4-FFF2-40B4-BE49-F238E27FC236}">
                <a16:creationId xmlns:a16="http://schemas.microsoft.com/office/drawing/2014/main" id="{BDE6F794-2A1B-4DB7-A70B-4044B34CDE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4397" y="5375269"/>
            <a:ext cx="1154799" cy="1733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8191CF3-653B-45C6-91BF-3CD9BA20E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7" r="15541" b="2845"/>
          <a:stretch/>
        </p:blipFill>
        <p:spPr>
          <a:xfrm>
            <a:off x="4180520" y="393349"/>
            <a:ext cx="3302080" cy="3084017"/>
          </a:xfrm>
          <a:prstGeom prst="rect">
            <a:avLst/>
          </a:prstGeom>
        </p:spPr>
      </p:pic>
      <p:sp>
        <p:nvSpPr>
          <p:cNvPr id="23" name="Text Box 9">
            <a:extLst>
              <a:ext uri="{FF2B5EF4-FFF2-40B4-BE49-F238E27FC236}">
                <a16:creationId xmlns:a16="http://schemas.microsoft.com/office/drawing/2014/main" id="{7CACA2A2-3274-406E-B03A-BAAEB74EA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000" y="3522964"/>
            <a:ext cx="118019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D(z),p(z)</a:t>
            </a:r>
          </a:p>
          <a:p>
            <a:pPr algn="r"/>
            <a:r>
              <a:rPr lang="en-US" altLang="zh-CN" sz="1800" dirty="0">
                <a:solidFill>
                  <a:srgbClr val="000099"/>
                </a:solidFill>
              </a:rPr>
              <a:t>8,x</a:t>
            </a:r>
            <a:r>
              <a:rPr lang="en-US" sz="1800" dirty="0">
                <a:solidFill>
                  <a:srgbClr val="000099"/>
                </a:solidFill>
                <a:latin typeface="Comic Sans MS" charset="0"/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altLang="zh-CN" sz="1800" dirty="0">
                <a:solidFill>
                  <a:srgbClr val="000099"/>
                </a:solidFill>
              </a:rPr>
              <a:t>8,x 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8,x 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8,x</a:t>
            </a: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8,x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8,x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8,x</a:t>
            </a:r>
            <a:r>
              <a:rPr lang="en-US" altLang="zh-CN" sz="2000" dirty="0">
                <a:solidFill>
                  <a:srgbClr val="000099"/>
                </a:solidFill>
                <a:latin typeface="Comic Sans MS" charset="0"/>
              </a:rPr>
              <a:t> </a:t>
            </a:r>
            <a:endParaRPr lang="en-US" altLang="zh-CN" dirty="0">
              <a:solidFill>
                <a:srgbClr val="000099"/>
              </a:solidFill>
            </a:endParaRPr>
          </a:p>
          <a:p>
            <a:pPr algn="r"/>
            <a:endParaRPr lang="en-US" altLang="zh-CN" sz="2000" dirty="0">
              <a:solidFill>
                <a:srgbClr val="000099"/>
              </a:solidFill>
            </a:endParaRPr>
          </a:p>
          <a:p>
            <a:pPr algn="r"/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43EB7FC5-B606-4F76-9EF6-27DA2283A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7359" y="5687046"/>
            <a:ext cx="9404834" cy="4991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5" name="Line 90">
            <a:extLst>
              <a:ext uri="{FF2B5EF4-FFF2-40B4-BE49-F238E27FC236}">
                <a16:creationId xmlns:a16="http://schemas.microsoft.com/office/drawing/2014/main" id="{BF390DFF-B11D-44CE-8803-742ABBEC7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7408" y="5575601"/>
            <a:ext cx="7337490" cy="3188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EE24F670-28F8-4059-8392-5CBBDD870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465" y="6027881"/>
            <a:ext cx="9404834" cy="4991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7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A5AF47-5989-4DA3-A1E6-93A96D52F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058" y="1687399"/>
            <a:ext cx="3896381" cy="23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310</Words>
  <Application>Microsoft Office PowerPoint</Application>
  <PresentationFormat>宽屏</PresentationFormat>
  <Paragraphs>144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Comic Sans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劲宇 肖</cp:lastModifiedBy>
  <cp:revision>6</cp:revision>
  <dcterms:created xsi:type="dcterms:W3CDTF">2020-05-14T02:55:19Z</dcterms:created>
  <dcterms:modified xsi:type="dcterms:W3CDTF">2020-05-14T03:42:35Z</dcterms:modified>
</cp:coreProperties>
</file>