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5" r:id="rId3"/>
    <p:sldId id="274" r:id="rId4"/>
    <p:sldId id="257" r:id="rId5"/>
    <p:sldId id="265" r:id="rId6"/>
    <p:sldId id="271" r:id="rId7"/>
    <p:sldId id="272" r:id="rId8"/>
    <p:sldId id="273" r:id="rId9"/>
    <p:sldId id="268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86608" autoAdjust="0"/>
  </p:normalViewPr>
  <p:slideViewPr>
    <p:cSldViewPr snapToGrid="0">
      <p:cViewPr varScale="1">
        <p:scale>
          <a:sx n="74" d="100"/>
          <a:sy n="74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EB4E3-0F22-4F2A-A0F5-8C10530F3681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A3C1-3B72-4DBE-B74E-A2AC90423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	39	18	4	8	27	16	0	1	25	5	2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3C1-3B72-4DBE-B74E-A2AC90423C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1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28E5-A76A-4706-821B-D122A00FB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78384-39E5-42AF-9FD6-5744EBBC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49EF-45B1-46BC-92AB-6FF4F99D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7D15-387D-440D-8979-7507E60C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30CF4-141A-4E2D-B69D-82ED1E23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3519F-A185-4255-90BD-C6B0EDA5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7FC6E-16A2-4373-A294-686670B8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1C93C-9D49-4737-9A06-9349CE77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2BC70-E490-494E-9D56-BA3A7314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292C2-4DED-4C29-9D80-9809E14A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5521A-8460-486A-A0D3-99B791EF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1D8EB-A491-4C1A-A0FC-FBA5D0FA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3105-DFAC-4873-8E62-5FB51292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A3E78-5EF2-4E27-8A84-1C94F382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6951D-FDE8-4773-ADDB-CD8EA86C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30D8-1126-484B-BDF9-1539A7A3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74195-1667-4AAF-AAD3-409DA991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724A4-D98E-444D-873C-261A3611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8D2E-6BF0-4491-90F0-3EFF5824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FD08-2035-4132-8121-C95A6A64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76D40-0823-4290-BABC-2D4AC8E5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CEFE0-51C4-4DC0-8519-CB88E376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5D751-4BF7-425E-85BA-350F2BAB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32A92-D400-4B7B-87A7-7E2BDC3F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5D264-B83D-4472-91DF-9E0C525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2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40AD9-40C0-4499-8C2F-0D0B0101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EEFC1-3201-4F24-A930-5C518D37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B5777-0398-4E3C-AF2A-7EE683E69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740F4-3547-4FC6-8A20-012C074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F0E0B-20DD-4932-8492-8BA5DBB8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35156-1B15-48D9-AC0B-3C298B52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C7B5-D77E-4DDC-BC06-7C9EFC5B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2B1E4-B10E-4A2B-944B-AC6EC57E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1B5CE-3F18-48E4-8080-AB1867F4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FAC6D-FD86-4A67-AE4C-28E94F66F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9D239-54B2-44F5-9C6C-090B137E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1AD8-A110-4F82-8E75-9AE85BA4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23A94-9C65-4EA2-B765-C100657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8702F-A0EF-4F34-A08B-80868CD2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09D6E-7523-403D-ABEE-6E15610A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3E197-9F00-4EF5-86BE-A21950A5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D638F6-0723-41C4-B6C9-90E2CEF4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1D919-BE83-44BC-BE02-2CB5933B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EFBCD-E357-4267-B600-DD07650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A8D0E5-62AA-4562-9FAE-4314A2CB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7A544-F9E8-4036-93E8-2325092F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E6CFA-5B18-41E1-A8A0-B9EA3DAF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CB152-2430-4D3B-8314-47A52BAA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84F80-F125-4918-B05E-01577D81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37ED3-4794-4995-8808-FC1FCCE6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28012-E28A-45E5-82EC-E2098D27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1070E-C5D4-4420-96A6-85FBC47C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9AC60-0764-4E99-B234-872346CC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3410B-DB9E-4929-8842-13B87F5B2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719A9-4B7D-4977-A6B2-138B8EF7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88F9B-7E68-4223-AF5C-4C94612F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DEAD0-9626-4D8C-8909-8DFB11E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B3243-2A17-4BD9-BDD6-DA596D53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832B36-7B3D-4115-9D59-64A80CDB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EF88A-0826-4A49-861E-F6B9F7F2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3612-71EB-48B4-A107-6C40955D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2E5F-5CDA-4E20-9EBE-792F6C0DC12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6E38-709B-4296-8331-D25609916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A4FA6-D680-4DD3-9C22-1A3E28C8F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52EF-C747-45C9-9D05-493CAFF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 Find Monitorable points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Monitorable points: </a:t>
            </a:r>
            <a:r>
              <a:rPr lang="zh-CN" altLang="en-US" b="1" dirty="0"/>
              <a:t>通过该点的最短路的交集为该点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Monitorable = [s0,s1,s7] </a:t>
            </a:r>
            <a:endParaRPr lang="zh-CN" altLang="en-US" b="1" dirty="0"/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4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C6C779-3477-4C6E-B1CE-EC40155D3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470" y="1373107"/>
            <a:ext cx="3375582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0   :3: (0, 3 2)   1: (0, 1 3)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1  :18: (1, 18 2) 0: (0, 1 3)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6  :18: (6, 18 2) 0: (0, 6 3)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8  :4: (4, 8 2)   0: (0, 8 3)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9  :8: (8, 9 2)   0: (0, 9 4)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14 :16: (14, 16 2)    1: (1, 14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15 :16: (15, 16 2)    1: (1, 15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16 :0: (0, 16 2)  8: (4, 15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18 :1: (1, 18 2)  0: (0, 18 3)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22 :25: (22, 25 2)    0: (0, 22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23 :8: (8, 23 2)  0: (0, 20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25 :8: (8, 25 2)  0: (0, 13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27 :8: (8, 27 2)  0: (0, 9 4)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28 :8: (8, 28 2)  0: (0, 12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32 :18: (18, 32 2)    0: (0, 32 3)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33 :2: (2, 33 2)  0: (0, 33 3)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38 :5: (5, 38 2)  0: (0, 37 4)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39 :0: (0, 39 2)  2: (1, 2 4)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40 :18: (18, 40 2)    0: (0, 40 3)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 Unicode MS"/>
                <a:ea typeface="Source Code Pro"/>
              </a:rPr>
              <a:t>41 :18: (18, 41 2)    0: (0, 41 3)  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7A6C50-31FB-4DA7-B50F-4AA2E85D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73" y="880228"/>
            <a:ext cx="6796725" cy="50975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EC77D8-F4F1-4E1F-A75E-9A5D34A8D3D4}"/>
              </a:ext>
            </a:extLst>
          </p:cNvPr>
          <p:cNvSpPr txBox="1"/>
          <p:nvPr/>
        </p:nvSpPr>
        <p:spPr>
          <a:xfrm>
            <a:off x="790188" y="504555"/>
            <a:ext cx="511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ChinaNet</a:t>
            </a:r>
            <a:r>
              <a:rPr lang="zh-CN" altLang="en-US" sz="2000" b="1" dirty="0"/>
              <a:t>选点结果</a:t>
            </a:r>
          </a:p>
        </p:txBody>
      </p:sp>
    </p:spTree>
    <p:extLst>
      <p:ext uri="{BB962C8B-B14F-4D97-AF65-F5344CB8AC3E}">
        <p14:creationId xmlns:p14="http://schemas.microsoft.com/office/powerpoint/2010/main" val="28102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03832" y="4347069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28536" cy="1052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22817" y="4878123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07847" y="3429000"/>
            <a:ext cx="281638" cy="918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1270" y="4878123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77579" y="4969238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394491" y="1915964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092876" y="3337885"/>
            <a:ext cx="281638" cy="11002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1861" y="4658154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Step2 Find </a:t>
            </a:r>
            <a:r>
              <a:rPr lang="en-US" altLang="zh-CN" sz="2000" b="1" dirty="0" err="1"/>
              <a:t>KeyPath</a:t>
            </a:r>
            <a:r>
              <a:rPr lang="en-US" altLang="zh-CN" sz="2000" b="1" dirty="0"/>
              <a:t> of Monitorable points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KeyPath</a:t>
            </a:r>
            <a:r>
              <a:rPr lang="en-US" altLang="zh-CN" dirty="0"/>
              <a:t>: </a:t>
            </a:r>
            <a:r>
              <a:rPr lang="zh-CN" altLang="en-US" dirty="0"/>
              <a:t>从通过</a:t>
            </a:r>
            <a:r>
              <a:rPr lang="en-US" altLang="zh-CN" dirty="0"/>
              <a:t>Monitorable point</a:t>
            </a:r>
            <a:r>
              <a:rPr lang="zh-CN" altLang="en-US" dirty="0"/>
              <a:t>的最短路集合中选出来的能唯一确定</a:t>
            </a:r>
            <a:r>
              <a:rPr lang="en-US" altLang="zh-CN" dirty="0"/>
              <a:t>Monitorable point</a:t>
            </a:r>
            <a:r>
              <a:rPr lang="zh-CN" altLang="en-US" dirty="0"/>
              <a:t>的路径。</a:t>
            </a:r>
            <a:endParaRPr lang="en-US" altLang="zh-CN" dirty="0"/>
          </a:p>
          <a:p>
            <a:r>
              <a:rPr lang="zh-CN" altLang="en-US" dirty="0"/>
              <a:t>为了保证路径最少采用贪心算法：</a:t>
            </a:r>
            <a:endParaRPr lang="en-US" altLang="zh-CN" dirty="0"/>
          </a:p>
          <a:p>
            <a:r>
              <a:rPr lang="en-US" altLang="zh-CN" b="1" dirty="0"/>
              <a:t>count(p) = </a:t>
            </a:r>
          </a:p>
          <a:p>
            <a:r>
              <a:rPr lang="en-US" altLang="zh-CN" b="1" dirty="0"/>
              <a:t>for temp in Keypath p&amp;=keypath return </a:t>
            </a:r>
            <a:r>
              <a:rPr lang="en-US" altLang="zh-CN" b="1" dirty="0" err="1"/>
              <a:t>p.count</a:t>
            </a:r>
            <a:r>
              <a:rPr lang="en-US" altLang="zh-CN" b="1" dirty="0"/>
              <a:t>(1)</a:t>
            </a:r>
          </a:p>
          <a:p>
            <a:r>
              <a:rPr lang="zh-CN" altLang="en-US" b="1" dirty="0"/>
              <a:t>对于</a:t>
            </a:r>
            <a:r>
              <a:rPr lang="en-US" altLang="zh-CN" b="1" dirty="0"/>
              <a:t>s1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dirty="0"/>
              <a:t>第一步选择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中的一条</a:t>
            </a:r>
            <a:r>
              <a:rPr lang="en-US" altLang="zh-CN" dirty="0"/>
              <a:t>, </a:t>
            </a:r>
            <a:r>
              <a:rPr lang="zh-CN" altLang="en-US" dirty="0"/>
              <a:t>假设选择</a:t>
            </a:r>
            <a:r>
              <a:rPr lang="en-US" altLang="zh-CN" dirty="0"/>
              <a:t>p1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count(p1)=count(p2)=count(p4)=3</a:t>
            </a:r>
          </a:p>
          <a:p>
            <a:r>
              <a:rPr lang="en-US" altLang="zh-CN" dirty="0"/>
              <a:t>count(p3)=4</a:t>
            </a:r>
          </a:p>
          <a:p>
            <a:r>
              <a:rPr lang="zh-CN" altLang="en-US" dirty="0"/>
              <a:t>第二步选择</a:t>
            </a:r>
            <a:r>
              <a:rPr lang="en-US" altLang="zh-CN" dirty="0"/>
              <a:t>p3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count(p2)=count(p4)=2</a:t>
            </a:r>
          </a:p>
          <a:p>
            <a:r>
              <a:rPr lang="en-US" altLang="zh-CN" dirty="0"/>
              <a:t>count(p3)=1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22817" y="3998637"/>
            <a:ext cx="521112" cy="43954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 </a:t>
            </a:r>
            <a:r>
              <a:rPr lang="zh-CN" altLang="en-US" sz="2000" b="1" dirty="0"/>
              <a:t>删除</a:t>
            </a:r>
            <a:r>
              <a:rPr lang="en-US" altLang="zh-CN" sz="2000" b="1" dirty="0"/>
              <a:t>keypath</a:t>
            </a:r>
            <a:r>
              <a:rPr lang="zh-CN" altLang="en-US" sz="2000" b="1" dirty="0"/>
              <a:t>上不能选择的点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KeyPath</a:t>
            </a:r>
            <a:r>
              <a:rPr lang="zh-CN" altLang="en-US" dirty="0"/>
              <a:t>为了检测到</a:t>
            </a:r>
            <a:r>
              <a:rPr lang="en-US" altLang="zh-CN" dirty="0"/>
              <a:t>s1, </a:t>
            </a:r>
            <a:r>
              <a:rPr lang="zh-CN" altLang="en-US" dirty="0"/>
              <a:t>需要在</a:t>
            </a:r>
            <a:r>
              <a:rPr lang="en-US" altLang="zh-CN" dirty="0"/>
              <a:t>keypath-s1</a:t>
            </a:r>
            <a:r>
              <a:rPr lang="zh-CN" altLang="en-US" dirty="0"/>
              <a:t>中每条</a:t>
            </a:r>
            <a:r>
              <a:rPr lang="en-US" altLang="zh-CN" dirty="0"/>
              <a:t>path</a:t>
            </a:r>
            <a:r>
              <a:rPr lang="zh-CN" altLang="en-US" dirty="0"/>
              <a:t>上部署一个监测点</a:t>
            </a:r>
            <a:r>
              <a:rPr lang="en-US" altLang="zh-CN" dirty="0"/>
              <a:t>, </a:t>
            </a:r>
            <a:r>
              <a:rPr lang="zh-CN" altLang="en-US" dirty="0"/>
              <a:t>但是有些点需要删除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b="1" dirty="0"/>
              <a:t>keypath-s1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p1-monitor: [s0,s3]</a:t>
            </a:r>
          </a:p>
          <a:p>
            <a:r>
              <a:rPr lang="en-US" altLang="zh-CN" b="1" dirty="0"/>
              <a:t>p3-monitor:</a:t>
            </a:r>
            <a:r>
              <a:rPr lang="zh-CN" altLang="en-US" b="1" dirty="0"/>
              <a:t> </a:t>
            </a:r>
            <a:r>
              <a:rPr lang="en-US" altLang="zh-CN" b="1" dirty="0"/>
              <a:t>[s2,s5,s6]</a:t>
            </a:r>
          </a:p>
          <a:p>
            <a:r>
              <a:rPr lang="zh-CN" altLang="en-US" b="1" dirty="0"/>
              <a:t>需要从</a:t>
            </a:r>
            <a:r>
              <a:rPr lang="en-US" altLang="zh-CN" b="1" dirty="0"/>
              <a:t>p1-monitor</a:t>
            </a:r>
            <a:r>
              <a:rPr lang="zh-CN" altLang="en-US" b="1" dirty="0"/>
              <a:t>和</a:t>
            </a:r>
            <a:r>
              <a:rPr lang="en-US" altLang="zh-CN" b="1" dirty="0"/>
              <a:t>p3-monitor</a:t>
            </a:r>
            <a:r>
              <a:rPr lang="zh-CN" altLang="en-US" b="1" dirty="0"/>
              <a:t>中删除被检测点</a:t>
            </a:r>
            <a:r>
              <a:rPr lang="en-US" altLang="zh-CN" b="1" dirty="0"/>
              <a:t>s1,</a:t>
            </a:r>
            <a:endParaRPr lang="en-US" altLang="zh-CN" dirty="0"/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A8A70314-2871-4949-AF12-7043B93FEBD9}"/>
              </a:ext>
            </a:extLst>
          </p:cNvPr>
          <p:cNvSpPr/>
          <p:nvPr/>
        </p:nvSpPr>
        <p:spPr>
          <a:xfrm>
            <a:off x="3200688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F579FA-2AF2-4FF4-B514-370A3DB2311C}"/>
              </a:ext>
            </a:extLst>
          </p:cNvPr>
          <p:cNvSpPr/>
          <p:nvPr/>
        </p:nvSpPr>
        <p:spPr>
          <a:xfrm>
            <a:off x="4736789" y="134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A1A2A8-03D5-47ED-9647-291164AF5DF5}"/>
              </a:ext>
            </a:extLst>
          </p:cNvPr>
          <p:cNvSpPr/>
          <p:nvPr/>
        </p:nvSpPr>
        <p:spPr>
          <a:xfrm>
            <a:off x="6516165" y="2872537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BF0AEDF-90C5-4328-8618-C821F42C0A22}"/>
              </a:ext>
            </a:extLst>
          </p:cNvPr>
          <p:cNvSpPr/>
          <p:nvPr/>
        </p:nvSpPr>
        <p:spPr>
          <a:xfrm>
            <a:off x="4552086" y="43579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535C58-00C0-49FA-89F3-B8B24A992853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3719673" y="18778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55D405-CB38-4A54-AB08-952C69C40D8B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>
          <a:xfrm>
            <a:off x="3504703" y="34290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5E05239-DAB3-4094-BD01-A1D1E48C2F6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071071" y="48890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8455DF1-0451-4F9F-8932-E4C70A629CC2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255774" y="6848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5854CA4-7927-4B2F-ADA3-5B05D7E0F72B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255774" y="1877885"/>
            <a:ext cx="1349435" cy="1085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F621E01-829D-4108-B2FB-EC5620A3F8BF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071071" y="3403591"/>
            <a:ext cx="1534138" cy="10454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C2D0D1-FC87-42FC-887A-58044C02041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67374" y="8938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B5BA226-4CC8-4E06-BF15-C52F5DD48450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749524" y="48890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258758F-6CFE-4A17-AD38-CABA58174A0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00265" y="3117916"/>
            <a:ext cx="70042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A746229-E500-4503-9863-91426EFB84CE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808717" y="3117916"/>
            <a:ext cx="2707448" cy="6570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E9C3CE7-4B64-49D1-8228-FF0F6725F1EC}"/>
              </a:ext>
            </a:extLst>
          </p:cNvPr>
          <p:cNvCxnSpPr>
            <a:cxnSpLocks/>
            <a:stCxn id="11" idx="4"/>
            <a:endCxn id="73" idx="0"/>
          </p:cNvCxnSpPr>
          <p:nvPr/>
        </p:nvCxnSpPr>
        <p:spPr>
          <a:xfrm>
            <a:off x="6820180" y="3494706"/>
            <a:ext cx="44522" cy="6835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3C1C9C3-0CF1-474C-9202-91E9D1CA6115}"/>
              </a:ext>
            </a:extLst>
          </p:cNvPr>
          <p:cNvSpPr/>
          <p:nvPr/>
        </p:nvSpPr>
        <p:spPr>
          <a:xfrm>
            <a:off x="6560687" y="417827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EDC1912-FD96-4BF1-9CC2-0E945FB2B278}"/>
              </a:ext>
            </a:extLst>
          </p:cNvPr>
          <p:cNvCxnSpPr>
            <a:cxnSpLocks/>
            <a:stCxn id="73" idx="2"/>
            <a:endCxn id="12" idx="6"/>
          </p:cNvCxnSpPr>
          <p:nvPr/>
        </p:nvCxnSpPr>
        <p:spPr>
          <a:xfrm flipH="1">
            <a:off x="5160115" y="4489358"/>
            <a:ext cx="1400572" cy="1796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7D61A5D-E1BE-4602-AF30-B65C62C6CC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667786" y="4669031"/>
            <a:ext cx="1884300" cy="2199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CBF06A4-C235-4099-B457-6BF7D934BD44}"/>
              </a:ext>
            </a:extLst>
          </p:cNvPr>
          <p:cNvSpPr txBox="1"/>
          <p:nvPr/>
        </p:nvSpPr>
        <p:spPr>
          <a:xfrm>
            <a:off x="7459853" y="1969000"/>
            <a:ext cx="3892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s1</a:t>
            </a:r>
            <a:r>
              <a:rPr lang="zh-CN" altLang="en-US" dirty="0"/>
              <a:t>节点是被检测的节点</a:t>
            </a:r>
            <a:endParaRPr lang="en-US" altLang="zh-CN" dirty="0"/>
          </a:p>
          <a:p>
            <a:r>
              <a:rPr lang="zh-CN" altLang="en-US" dirty="0"/>
              <a:t>路径</a:t>
            </a:r>
            <a:r>
              <a:rPr lang="en-US" altLang="zh-CN" dirty="0"/>
              <a:t>1,2,3</a:t>
            </a:r>
            <a:r>
              <a:rPr lang="zh-CN" altLang="en-US" dirty="0"/>
              <a:t>两两之间分别交于</a:t>
            </a:r>
            <a:r>
              <a:rPr lang="en-US" altLang="zh-CN" dirty="0"/>
              <a:t>2</a:t>
            </a:r>
            <a:r>
              <a:rPr lang="zh-CN" altLang="en-US" dirty="0"/>
              <a:t>个节点</a:t>
            </a:r>
            <a:r>
              <a:rPr lang="en-US" altLang="zh-CN" dirty="0"/>
              <a:t>, </a:t>
            </a:r>
            <a:r>
              <a:rPr lang="zh-CN" altLang="en-US" dirty="0"/>
              <a:t>三个路径</a:t>
            </a:r>
            <a:r>
              <a:rPr lang="en-US" altLang="zh-CN" dirty="0"/>
              <a:t>(</a:t>
            </a:r>
            <a:r>
              <a:rPr lang="zh-CN" altLang="en-US" dirty="0"/>
              <a:t>每个路径上都安放一个监测点</a:t>
            </a:r>
            <a:r>
              <a:rPr lang="en-US" altLang="zh-CN" dirty="0"/>
              <a:t>)</a:t>
            </a:r>
            <a:r>
              <a:rPr lang="zh-CN" altLang="en-US" dirty="0"/>
              <a:t>都选择的情况下才可以检测到</a:t>
            </a:r>
            <a:r>
              <a:rPr lang="en-US" altLang="zh-CN" dirty="0"/>
              <a:t>s1</a:t>
            </a:r>
            <a:r>
              <a:rPr lang="zh-CN" altLang="en-US" dirty="0"/>
              <a:t>出故障。但是在每个路径上安放监测点时，要避免选到路径上的交叉点。</a:t>
            </a:r>
            <a:endParaRPr lang="en-US" altLang="zh-CN" dirty="0"/>
          </a:p>
          <a:p>
            <a:r>
              <a:rPr lang="en-US" altLang="zh-CN" dirty="0"/>
              <a:t>(ex:</a:t>
            </a:r>
          </a:p>
          <a:p>
            <a:r>
              <a:rPr lang="zh-CN" altLang="en-US" dirty="0"/>
              <a:t>假如路径</a:t>
            </a:r>
            <a:r>
              <a:rPr lang="en-US" altLang="zh-CN" dirty="0"/>
              <a:t>3</a:t>
            </a:r>
            <a:r>
              <a:rPr lang="zh-CN" altLang="en-US" dirty="0"/>
              <a:t>选到了</a:t>
            </a:r>
            <a:r>
              <a:rPr lang="en-US" altLang="zh-CN" dirty="0"/>
              <a:t>s0</a:t>
            </a:r>
          </a:p>
          <a:p>
            <a:r>
              <a:rPr lang="en-US" altLang="zh-CN" dirty="0"/>
              <a:t>3:{s3,s0,s1,s4,s2}</a:t>
            </a:r>
          </a:p>
          <a:p>
            <a:r>
              <a:rPr lang="en-US" altLang="zh-CN" dirty="0"/>
              <a:t>2:{s3,s4,s1}</a:t>
            </a:r>
          </a:p>
          <a:p>
            <a:r>
              <a:rPr lang="en-US" altLang="zh-CN" dirty="0"/>
              <a:t>1:{s3,s0,s1}</a:t>
            </a:r>
          </a:p>
          <a:p>
            <a:r>
              <a:rPr lang="zh-CN" altLang="en-US" dirty="0"/>
              <a:t>交集是</a:t>
            </a:r>
            <a:r>
              <a:rPr lang="en-US" altLang="zh-CN" dirty="0"/>
              <a:t>{s3,s1}</a:t>
            </a:r>
          </a:p>
          <a:p>
            <a:r>
              <a:rPr lang="en-US" altLang="zh-CN" dirty="0"/>
              <a:t>)</a:t>
            </a:r>
          </a:p>
          <a:p>
            <a:r>
              <a:rPr lang="zh-CN" altLang="en-US" b="1" dirty="0"/>
              <a:t>依据</a:t>
            </a:r>
            <a:r>
              <a:rPr lang="en-US" altLang="zh-CN" b="1" dirty="0"/>
              <a:t>: s0</a:t>
            </a:r>
            <a:r>
              <a:rPr lang="zh-CN" altLang="en-US" b="1" dirty="0"/>
              <a:t>在</a:t>
            </a:r>
            <a:r>
              <a:rPr lang="en-US" altLang="zh-CN" b="1" dirty="0"/>
              <a:t>keypath-s1</a:t>
            </a:r>
            <a:r>
              <a:rPr lang="zh-CN" altLang="en-US" b="1" dirty="0"/>
              <a:t>中覆盖到了</a:t>
            </a:r>
            <a:r>
              <a:rPr lang="en-US" altLang="zh-CN" b="1" dirty="0"/>
              <a:t>p1</a:t>
            </a:r>
            <a:r>
              <a:rPr lang="zh-CN" altLang="en-US" b="1" dirty="0"/>
              <a:t>和</a:t>
            </a:r>
            <a:r>
              <a:rPr lang="en-US" altLang="zh-CN" b="1" dirty="0"/>
              <a:t>p3</a:t>
            </a:r>
            <a:r>
              <a:rPr lang="zh-CN" altLang="en-US" b="1" dirty="0"/>
              <a:t>所以需要删除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FEDE77D-1F6E-478F-A2BC-5F4B77B2C89A}"/>
              </a:ext>
            </a:extLst>
          </p:cNvPr>
          <p:cNvCxnSpPr>
            <a:cxnSpLocks/>
          </p:cNvCxnSpPr>
          <p:nvPr/>
        </p:nvCxnSpPr>
        <p:spPr>
          <a:xfrm flipH="1">
            <a:off x="7629666" y="684881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F628080-814A-4C73-8FF4-DA2873B86912}"/>
              </a:ext>
            </a:extLst>
          </p:cNvPr>
          <p:cNvCxnSpPr>
            <a:cxnSpLocks/>
          </p:cNvCxnSpPr>
          <p:nvPr/>
        </p:nvCxnSpPr>
        <p:spPr>
          <a:xfrm flipH="1">
            <a:off x="7629666" y="914934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0C1948-DA00-4BD1-A257-3BA9A77D6DB2}"/>
              </a:ext>
            </a:extLst>
          </p:cNvPr>
          <p:cNvCxnSpPr>
            <a:cxnSpLocks/>
          </p:cNvCxnSpPr>
          <p:nvPr/>
        </p:nvCxnSpPr>
        <p:spPr>
          <a:xfrm flipH="1">
            <a:off x="7629666" y="1157176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AAF63423-C7C9-427E-8A81-D258B462237E}"/>
              </a:ext>
            </a:extLst>
          </p:cNvPr>
          <p:cNvSpPr txBox="1"/>
          <p:nvPr/>
        </p:nvSpPr>
        <p:spPr>
          <a:xfrm>
            <a:off x="8084963" y="483360"/>
            <a:ext cx="3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6FDFD8B-F6B0-426E-B173-2C5CAC1E6631}"/>
              </a:ext>
            </a:extLst>
          </p:cNvPr>
          <p:cNvSpPr txBox="1"/>
          <p:nvPr/>
        </p:nvSpPr>
        <p:spPr>
          <a:xfrm>
            <a:off x="8084963" y="719507"/>
            <a:ext cx="3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D0ABA42-DD4C-4FCC-955D-022BA43B99AC}"/>
              </a:ext>
            </a:extLst>
          </p:cNvPr>
          <p:cNvSpPr txBox="1"/>
          <p:nvPr/>
        </p:nvSpPr>
        <p:spPr>
          <a:xfrm>
            <a:off x="8084963" y="948316"/>
            <a:ext cx="3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60464131-6216-4B42-B45E-7BC46924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" y="2863095"/>
            <a:ext cx="2773184" cy="26199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E4B8D6-F637-4699-97A3-81101DEE5680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 </a:t>
            </a:r>
            <a:r>
              <a:rPr lang="zh-CN" altLang="en-US" sz="2000" b="1" dirty="0"/>
              <a:t>删除</a:t>
            </a:r>
            <a:r>
              <a:rPr lang="en-US" altLang="zh-CN" sz="2000" b="1" dirty="0"/>
              <a:t>keypath</a:t>
            </a:r>
            <a:r>
              <a:rPr lang="zh-CN" altLang="en-US" sz="2000" b="1" dirty="0"/>
              <a:t>上不能选择的点</a:t>
            </a:r>
          </a:p>
        </p:txBody>
      </p:sp>
    </p:spTree>
    <p:extLst>
      <p:ext uri="{BB962C8B-B14F-4D97-AF65-F5344CB8AC3E}">
        <p14:creationId xmlns:p14="http://schemas.microsoft.com/office/powerpoint/2010/main" val="336181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 Choose Monitors by Greedy Algorithm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keypath[s0] = [p1,p5]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keypath[s7] = [p5,p6]</a:t>
            </a:r>
          </a:p>
          <a:p>
            <a:endParaRPr lang="en-US" altLang="zh-CN" b="1" dirty="0"/>
          </a:p>
          <a:p>
            <a:r>
              <a:rPr lang="en-US" altLang="zh-CN" b="1" dirty="0"/>
              <a:t>p1-s0: [s3,s1]</a:t>
            </a:r>
          </a:p>
          <a:p>
            <a:r>
              <a:rPr lang="en-US" altLang="zh-CN" b="1" dirty="0"/>
              <a:t>p5-s0: [s7]</a:t>
            </a:r>
          </a:p>
          <a:p>
            <a:r>
              <a:rPr lang="en-US" altLang="zh-CN" b="1" dirty="0"/>
              <a:t>p1-s1: [s0,s3]</a:t>
            </a:r>
          </a:p>
          <a:p>
            <a:r>
              <a:rPr lang="en-US" altLang="zh-CN" b="1" dirty="0"/>
              <a:t>p3-s1: [s2,s5,s6]</a:t>
            </a:r>
          </a:p>
          <a:p>
            <a:r>
              <a:rPr lang="en-US" altLang="zh-CN" b="1" dirty="0"/>
              <a:t>p5-s7: [s0]</a:t>
            </a:r>
          </a:p>
          <a:p>
            <a:r>
              <a:rPr lang="en-US" altLang="zh-CN" b="1" dirty="0"/>
              <a:t>p6-s7: [s5,s6]</a:t>
            </a:r>
          </a:p>
          <a:p>
            <a:endParaRPr lang="en-US" altLang="zh-CN" b="1" dirty="0"/>
          </a:p>
          <a:p>
            <a:r>
              <a:rPr lang="en-US" altLang="zh-CN" b="1" dirty="0"/>
              <a:t>[s0,s1,s2,s3,s5,s6,s7]</a:t>
            </a:r>
          </a:p>
          <a:p>
            <a:r>
              <a:rPr lang="zh-CN" altLang="en-US" b="1" dirty="0"/>
              <a:t>求</a:t>
            </a:r>
            <a:r>
              <a:rPr lang="en-US" altLang="zh-CN" b="1" dirty="0" err="1"/>
              <a:t>MaxCover</a:t>
            </a:r>
            <a:endParaRPr lang="en-US" altLang="zh-CN" b="1" dirty="0"/>
          </a:p>
          <a:p>
            <a:r>
              <a:rPr lang="en-US" altLang="zh-CN" b="1" dirty="0"/>
              <a:t>[p1-s0, p5-s0, p1-s1, p3-s1, p5-s7, p6-s7]</a:t>
            </a:r>
          </a:p>
          <a:p>
            <a:r>
              <a:rPr lang="zh-CN" altLang="en-US" b="1" dirty="0"/>
              <a:t>第一次选</a:t>
            </a:r>
            <a:r>
              <a:rPr lang="en-US" altLang="zh-CN" b="1" dirty="0"/>
              <a:t>: s0</a:t>
            </a:r>
            <a:r>
              <a:rPr lang="zh-CN" altLang="en-US" b="1" dirty="0"/>
              <a:t>或</a:t>
            </a:r>
            <a:r>
              <a:rPr lang="en-US" altLang="zh-CN" b="1" dirty="0"/>
              <a:t>s5 </a:t>
            </a:r>
            <a:r>
              <a:rPr lang="zh-CN" altLang="en-US" b="1" dirty="0"/>
              <a:t>或</a:t>
            </a:r>
            <a:r>
              <a:rPr lang="en-US" altLang="zh-CN" b="1" dirty="0"/>
              <a:t>s3 </a:t>
            </a:r>
            <a:r>
              <a:rPr lang="zh-CN" altLang="en-US" b="1" dirty="0"/>
              <a:t>或 </a:t>
            </a:r>
            <a:r>
              <a:rPr lang="en-US" altLang="zh-CN" b="1" dirty="0"/>
              <a:t>s6 </a:t>
            </a:r>
            <a:r>
              <a:rPr lang="zh-CN" altLang="en-US" b="1" dirty="0"/>
              <a:t>假设选</a:t>
            </a:r>
            <a:r>
              <a:rPr lang="en-US" altLang="zh-CN" b="1" dirty="0"/>
              <a:t>s0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4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 Choose Monitors by Greedy Algorithm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keypath[s0] = [p1,p5]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keypath[s7] = [p5,p6]</a:t>
            </a:r>
          </a:p>
          <a:p>
            <a:endParaRPr lang="en-US" altLang="zh-CN" b="1" dirty="0"/>
          </a:p>
          <a:p>
            <a:r>
              <a:rPr lang="en-US" altLang="zh-CN" b="1" dirty="0"/>
              <a:t>p1-s0: [s3,s1]</a:t>
            </a:r>
          </a:p>
          <a:p>
            <a:r>
              <a:rPr lang="en-US" altLang="zh-CN" b="1" dirty="0"/>
              <a:t>p5-s0: [s7]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p1-s1: [s0,s3]</a:t>
            </a:r>
          </a:p>
          <a:p>
            <a:r>
              <a:rPr lang="en-US" altLang="zh-CN" b="1" dirty="0"/>
              <a:t>p3-s1: [s2,s5,s6]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p5-s7: [s0]</a:t>
            </a:r>
          </a:p>
          <a:p>
            <a:r>
              <a:rPr lang="en-US" altLang="zh-CN" b="1" dirty="0"/>
              <a:t>p6-s7: [s5,s6]</a:t>
            </a:r>
          </a:p>
          <a:p>
            <a:endParaRPr lang="en-US" altLang="zh-CN" b="1" dirty="0"/>
          </a:p>
          <a:p>
            <a:r>
              <a:rPr lang="en-US" altLang="zh-CN" b="1" dirty="0"/>
              <a:t>[s0,s1,s2,s3,s5,s6,s7]</a:t>
            </a:r>
          </a:p>
          <a:p>
            <a:r>
              <a:rPr lang="zh-CN" altLang="en-US" b="1" dirty="0"/>
              <a:t>求</a:t>
            </a:r>
            <a:r>
              <a:rPr lang="en-US" altLang="zh-CN" b="1" dirty="0" err="1"/>
              <a:t>MaxCover</a:t>
            </a:r>
            <a:endParaRPr lang="en-US" altLang="zh-CN" b="1" dirty="0"/>
          </a:p>
          <a:p>
            <a:r>
              <a:rPr lang="en-US" altLang="zh-CN" b="1" dirty="0"/>
              <a:t>[p1-s0, p5-s0, p1-s1, p3-s1, p5-s7, p6-s7]</a:t>
            </a:r>
          </a:p>
          <a:p>
            <a:r>
              <a:rPr lang="zh-CN" altLang="en-US" b="1" dirty="0"/>
              <a:t>第一次选 </a:t>
            </a:r>
            <a:r>
              <a:rPr lang="en-US" altLang="zh-CN" b="1" dirty="0"/>
              <a:t>s0</a:t>
            </a:r>
          </a:p>
          <a:p>
            <a:r>
              <a:rPr lang="zh-CN" altLang="en-US" b="1" dirty="0"/>
              <a:t>第二次选 </a:t>
            </a:r>
            <a:r>
              <a:rPr lang="en-US" altLang="zh-CN" b="1" dirty="0"/>
              <a:t>s5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1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 Choose Monitors by Greedy Algorithm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keypath[s0] = [p1,p5]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keypath[s7] = [p5,p6]</a:t>
            </a:r>
          </a:p>
          <a:p>
            <a:endParaRPr lang="en-US" altLang="zh-CN" b="1" dirty="0"/>
          </a:p>
          <a:p>
            <a:r>
              <a:rPr lang="en-US" altLang="zh-CN" b="1" dirty="0"/>
              <a:t>p1-s0: [s3,s1]</a:t>
            </a:r>
          </a:p>
          <a:p>
            <a:r>
              <a:rPr lang="en-US" altLang="zh-CN" b="1" dirty="0"/>
              <a:t>p5-s0: [s7]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p1-s1: [s0,s3]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p3-s1: [s2,s5,s6]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p5-s7: [s0]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p6-s7: [s5,s6]</a:t>
            </a:r>
          </a:p>
          <a:p>
            <a:endParaRPr lang="en-US" altLang="zh-CN" b="1" dirty="0"/>
          </a:p>
          <a:p>
            <a:r>
              <a:rPr lang="en-US" altLang="zh-CN" b="1" dirty="0"/>
              <a:t>[s0,s1,s2,s3,s5,s6,s7]</a:t>
            </a:r>
          </a:p>
          <a:p>
            <a:r>
              <a:rPr lang="zh-CN" altLang="en-US" b="1" dirty="0"/>
              <a:t>求</a:t>
            </a:r>
            <a:r>
              <a:rPr lang="en-US" altLang="zh-CN" b="1" dirty="0" err="1"/>
              <a:t>MaxCover</a:t>
            </a:r>
            <a:endParaRPr lang="en-US" altLang="zh-CN" b="1" dirty="0"/>
          </a:p>
          <a:p>
            <a:r>
              <a:rPr lang="en-US" altLang="zh-CN" b="1" dirty="0"/>
              <a:t>[p1-s0, p5-s0, p1-s1, p3-s1, p5-s7, p6-s7]</a:t>
            </a:r>
          </a:p>
          <a:p>
            <a:r>
              <a:rPr lang="zh-CN" altLang="en-US" b="1" dirty="0"/>
              <a:t>第一次选</a:t>
            </a:r>
            <a:r>
              <a:rPr lang="en-US" altLang="zh-CN" b="1" dirty="0"/>
              <a:t> s0</a:t>
            </a:r>
            <a:br>
              <a:rPr lang="en-US" altLang="zh-CN" b="1" dirty="0"/>
            </a:br>
            <a:r>
              <a:rPr lang="zh-CN" altLang="en-US" b="1" dirty="0"/>
              <a:t>第二次选 </a:t>
            </a:r>
            <a:r>
              <a:rPr lang="en-US" altLang="zh-CN" b="1" dirty="0"/>
              <a:t>s5</a:t>
            </a:r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6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 Choose Monitors by Greedy Algorithm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keypath[s0] = [p1,p5]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keypath[s7] = [p5,p6]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92D050"/>
                </a:solidFill>
              </a:rPr>
              <a:t>p1-s0: [s3,s1]</a:t>
            </a:r>
          </a:p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p5-s0: [s7]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p1-s1: [s0,s3]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p3-s1: [s2,s5,s6]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p5-s7: [s0]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p6-s7: [s5,s6]</a:t>
            </a:r>
          </a:p>
          <a:p>
            <a:endParaRPr lang="en-US" altLang="zh-CN" b="1" dirty="0"/>
          </a:p>
          <a:p>
            <a:r>
              <a:rPr lang="en-US" altLang="zh-CN" b="1" dirty="0"/>
              <a:t>[s0,s1,s2,s3,s5,s6,s7]</a:t>
            </a:r>
          </a:p>
          <a:p>
            <a:r>
              <a:rPr lang="zh-CN" altLang="en-US" b="1" dirty="0"/>
              <a:t>求</a:t>
            </a:r>
            <a:r>
              <a:rPr lang="en-US" altLang="zh-CN" b="1" dirty="0" err="1"/>
              <a:t>MaxCover</a:t>
            </a:r>
            <a:endParaRPr lang="en-US" altLang="zh-CN" b="1" dirty="0"/>
          </a:p>
          <a:p>
            <a:r>
              <a:rPr lang="en-US" altLang="zh-CN" b="1" dirty="0"/>
              <a:t>[p1-s0, p5-s0, p1-s1, p3-s1, p5-s7, p6-s7]</a:t>
            </a:r>
          </a:p>
          <a:p>
            <a:r>
              <a:rPr lang="zh-CN" altLang="en-US" b="1" dirty="0"/>
              <a:t>第一次选</a:t>
            </a:r>
            <a:r>
              <a:rPr lang="en-US" altLang="zh-CN" b="1" dirty="0"/>
              <a:t> s0</a:t>
            </a:r>
          </a:p>
          <a:p>
            <a:r>
              <a:rPr lang="zh-CN" altLang="en-US" b="1" dirty="0"/>
              <a:t>第二次选 </a:t>
            </a:r>
            <a:r>
              <a:rPr lang="en-US" altLang="zh-CN" b="1" dirty="0"/>
              <a:t>s5</a:t>
            </a:r>
          </a:p>
          <a:p>
            <a:r>
              <a:rPr lang="zh-CN" altLang="en-US" b="1" dirty="0"/>
              <a:t>第三次选 </a:t>
            </a:r>
            <a:r>
              <a:rPr lang="en-US" altLang="zh-CN" b="1" dirty="0"/>
              <a:t>s7</a:t>
            </a:r>
          </a:p>
          <a:p>
            <a:r>
              <a:rPr lang="zh-CN" altLang="en-US" b="1" dirty="0"/>
              <a:t>第四次选 </a:t>
            </a:r>
            <a:r>
              <a:rPr lang="en-US" altLang="zh-CN" b="1" dirty="0"/>
              <a:t>s3</a:t>
            </a:r>
          </a:p>
          <a:p>
            <a:r>
              <a:rPr lang="en-US" altLang="zh-CN" b="1" dirty="0"/>
              <a:t> 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5BC841-1031-4C53-BE97-423C1081666D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4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55E467D-FF54-47B2-B767-ACB9EB4CAEF4}"/>
              </a:ext>
            </a:extLst>
          </p:cNvPr>
          <p:cNvSpPr/>
          <p:nvPr/>
        </p:nvSpPr>
        <p:spPr>
          <a:xfrm>
            <a:off x="6660325" y="2763631"/>
            <a:ext cx="608029" cy="622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FFF0D6-860D-4CAF-AF13-36A74CE6FEE0}"/>
              </a:ext>
            </a:extLst>
          </p:cNvPr>
          <p:cNvSpPr/>
          <p:nvPr/>
        </p:nvSpPr>
        <p:spPr>
          <a:xfrm>
            <a:off x="8196426" y="1303631"/>
            <a:ext cx="608029" cy="622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D91FD0-F846-4831-9DF5-F5B7E86A17A1}"/>
              </a:ext>
            </a:extLst>
          </p:cNvPr>
          <p:cNvSpPr/>
          <p:nvPr/>
        </p:nvSpPr>
        <p:spPr>
          <a:xfrm>
            <a:off x="8285470" y="2806831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4FB97B-0DDA-4E44-B222-C91957C22C0C}"/>
              </a:ext>
            </a:extLst>
          </p:cNvPr>
          <p:cNvSpPr/>
          <p:nvPr/>
        </p:nvSpPr>
        <p:spPr>
          <a:xfrm>
            <a:off x="8011723" y="4314746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D1DE28-0191-4F95-B1BD-DE3959AB8E9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179310" y="1834685"/>
            <a:ext cx="1106160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BE48E51-B344-4B94-AC79-24C8A57DABF9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6964340" y="3385800"/>
            <a:ext cx="1136427" cy="1020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8A6749-DEF5-4881-9771-2034FBB0D0A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530708" y="4845800"/>
            <a:ext cx="528398" cy="73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074AF7-6C32-4B56-B4FE-BCED31B2F491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8715411" y="641681"/>
            <a:ext cx="758459" cy="75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19529-1EC2-4EBE-AA6B-5FE2ABE8C42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 flipH="1">
            <a:off x="8589485" y="1834685"/>
            <a:ext cx="125926" cy="97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F42EA-3063-48AA-858F-E8CF264A91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315738" y="3429000"/>
            <a:ext cx="273747" cy="885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8F5B27-47E3-4461-BC49-F14F7AD073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7011" y="850699"/>
            <a:ext cx="758459" cy="544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9725C9-ABE3-46C8-938D-EF6D7139CBD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209161" y="4845800"/>
            <a:ext cx="891606" cy="594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BA722A-7641-43DF-A8A5-7E735D62BA05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285470" y="4936915"/>
            <a:ext cx="30268" cy="6432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8E5232-14F5-4382-92D9-54EA91522721}"/>
              </a:ext>
            </a:extLst>
          </p:cNvPr>
          <p:cNvCxnSpPr>
            <a:cxnSpLocks/>
            <a:stCxn id="23" idx="4"/>
            <a:endCxn id="16" idx="0"/>
          </p:cNvCxnSpPr>
          <p:nvPr/>
        </p:nvCxnSpPr>
        <p:spPr>
          <a:xfrm>
            <a:off x="9777884" y="2493152"/>
            <a:ext cx="1" cy="22499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D0AD42E-852A-45C2-89F9-2B1FD1B9C051}"/>
              </a:ext>
            </a:extLst>
          </p:cNvPr>
          <p:cNvSpPr/>
          <p:nvPr/>
        </p:nvSpPr>
        <p:spPr>
          <a:xfrm>
            <a:off x="9473870" y="2718146"/>
            <a:ext cx="608029" cy="622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4285B-12C3-45EC-B660-AC557B9AB4BA}"/>
              </a:ext>
            </a:extLst>
          </p:cNvPr>
          <p:cNvCxnSpPr>
            <a:cxnSpLocks/>
            <a:stCxn id="16" idx="4"/>
            <a:endCxn id="22" idx="7"/>
          </p:cNvCxnSpPr>
          <p:nvPr/>
        </p:nvCxnSpPr>
        <p:spPr>
          <a:xfrm flipH="1">
            <a:off x="9473870" y="3340315"/>
            <a:ext cx="304015" cy="2183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53EFB6-6BC3-44B7-B46A-A00D240F7ABD}"/>
              </a:ext>
            </a:extLst>
          </p:cNvPr>
          <p:cNvCxnSpPr>
            <a:cxnSpLocks/>
          </p:cNvCxnSpPr>
          <p:nvPr/>
        </p:nvCxnSpPr>
        <p:spPr>
          <a:xfrm flipH="1">
            <a:off x="8431288" y="1918181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A6D498-6822-4CC9-B118-9181DD5CDC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8100767" y="3337885"/>
            <a:ext cx="273747" cy="10679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229294-C170-4CFF-B3A4-BFC0C59A3155}"/>
              </a:ext>
            </a:extLst>
          </p:cNvPr>
          <p:cNvCxnSpPr>
            <a:cxnSpLocks/>
          </p:cNvCxnSpPr>
          <p:nvPr/>
        </p:nvCxnSpPr>
        <p:spPr>
          <a:xfrm flipH="1">
            <a:off x="8556789" y="351192"/>
            <a:ext cx="125926" cy="9721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8225CF-FE64-4D46-9512-AB3C9B9F48C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619752" y="4625831"/>
            <a:ext cx="1047383" cy="51697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1B6DB7-6391-450B-9F8B-E5E87C4EC9DC}"/>
              </a:ext>
            </a:extLst>
          </p:cNvPr>
          <p:cNvCxnSpPr>
            <a:cxnSpLocks/>
          </p:cNvCxnSpPr>
          <p:nvPr/>
        </p:nvCxnSpPr>
        <p:spPr>
          <a:xfrm flipH="1">
            <a:off x="10636817" y="706076"/>
            <a:ext cx="455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D406C2-BCBD-4CAC-A921-B5A3A70D68C0}"/>
              </a:ext>
            </a:extLst>
          </p:cNvPr>
          <p:cNvCxnSpPr>
            <a:cxnSpLocks/>
          </p:cNvCxnSpPr>
          <p:nvPr/>
        </p:nvCxnSpPr>
        <p:spPr>
          <a:xfrm flipH="1">
            <a:off x="10636817" y="936129"/>
            <a:ext cx="4396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9E1B29-3A17-4173-A335-AD3E3000BDE3}"/>
              </a:ext>
            </a:extLst>
          </p:cNvPr>
          <p:cNvCxnSpPr>
            <a:cxnSpLocks/>
          </p:cNvCxnSpPr>
          <p:nvPr/>
        </p:nvCxnSpPr>
        <p:spPr>
          <a:xfrm flipH="1">
            <a:off x="10636817" y="1178371"/>
            <a:ext cx="43965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04CFAA3-2BAB-46F4-A90B-315CC9484F5D}"/>
              </a:ext>
            </a:extLst>
          </p:cNvPr>
          <p:cNvSpPr txBox="1"/>
          <p:nvPr/>
        </p:nvSpPr>
        <p:spPr>
          <a:xfrm>
            <a:off x="11092114" y="504555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15B179-30E1-491C-9AAE-E65F05B89F8E}"/>
              </a:ext>
            </a:extLst>
          </p:cNvPr>
          <p:cNvSpPr txBox="1"/>
          <p:nvPr/>
        </p:nvSpPr>
        <p:spPr>
          <a:xfrm>
            <a:off x="11092114" y="740702"/>
            <a:ext cx="7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8DCA8E-6065-47F4-B354-D613CFB47191}"/>
              </a:ext>
            </a:extLst>
          </p:cNvPr>
          <p:cNvSpPr txBox="1"/>
          <p:nvPr/>
        </p:nvSpPr>
        <p:spPr>
          <a:xfrm>
            <a:off x="11092114" y="969511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4C0F82-E529-49BE-B115-B769F25ECA7A}"/>
              </a:ext>
            </a:extLst>
          </p:cNvPr>
          <p:cNvCxnSpPr>
            <a:cxnSpLocks/>
          </p:cNvCxnSpPr>
          <p:nvPr/>
        </p:nvCxnSpPr>
        <p:spPr>
          <a:xfrm flipH="1">
            <a:off x="10636818" y="1394746"/>
            <a:ext cx="45529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636E0C-F998-4FF7-9987-C6423618E41C}"/>
              </a:ext>
            </a:extLst>
          </p:cNvPr>
          <p:cNvSpPr txBox="1"/>
          <p:nvPr/>
        </p:nvSpPr>
        <p:spPr>
          <a:xfrm>
            <a:off x="11092113" y="1210080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Path4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DD125E8-1745-468D-8C7A-4E9327D77B22}"/>
              </a:ext>
            </a:extLst>
          </p:cNvPr>
          <p:cNvSpPr txBox="1"/>
          <p:nvPr/>
        </p:nvSpPr>
        <p:spPr>
          <a:xfrm>
            <a:off x="790188" y="504555"/>
            <a:ext cx="511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 </a:t>
            </a:r>
            <a:r>
              <a:rPr lang="zh-CN" altLang="en-US" sz="2000" b="1" dirty="0"/>
              <a:t>根据贪心算法选择</a:t>
            </a:r>
            <a:r>
              <a:rPr lang="en-US" altLang="zh-CN" sz="2000" b="1" dirty="0"/>
              <a:t>Monitor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174AD1-E156-42F6-B678-B13FDC1F660F}"/>
              </a:ext>
            </a:extLst>
          </p:cNvPr>
          <p:cNvSpPr txBox="1"/>
          <p:nvPr/>
        </p:nvSpPr>
        <p:spPr>
          <a:xfrm>
            <a:off x="800407" y="1915014"/>
            <a:ext cx="5655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keypath[s0] = [p1,p5]</a:t>
            </a:r>
          </a:p>
          <a:p>
            <a:r>
              <a:rPr lang="en-US" altLang="zh-CN" b="1" dirty="0"/>
              <a:t>keypath[s1] = [p1,</a:t>
            </a:r>
            <a:r>
              <a:rPr lang="zh-CN" altLang="en-US" b="1" dirty="0"/>
              <a:t> </a:t>
            </a:r>
            <a:r>
              <a:rPr lang="en-US" altLang="zh-CN" b="1" dirty="0"/>
              <a:t>p3]</a:t>
            </a:r>
          </a:p>
          <a:p>
            <a:r>
              <a:rPr lang="en-US" altLang="zh-CN" b="1" dirty="0"/>
              <a:t>keypath[s7] = [p5,p6]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92D050"/>
                </a:solidFill>
              </a:rPr>
              <a:t>p1-s0: [s3,s1]</a:t>
            </a:r>
          </a:p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p5-s0: [s7]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p1-s1: [s0,s3]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p3-s1: [s2,s5,s6]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p5-s7: [s0]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p6-s7: [s5]</a:t>
            </a:r>
          </a:p>
          <a:p>
            <a:endParaRPr lang="en-US" altLang="zh-CN" b="1" dirty="0"/>
          </a:p>
          <a:p>
            <a:r>
              <a:rPr lang="en-US" altLang="zh-CN" b="1" dirty="0"/>
              <a:t>[s0,s1,s2,s3,s5,s6,s7]</a:t>
            </a:r>
          </a:p>
          <a:p>
            <a:r>
              <a:rPr lang="zh-CN" altLang="en-US" b="1" dirty="0"/>
              <a:t>求</a:t>
            </a:r>
            <a:r>
              <a:rPr lang="en-US" altLang="zh-CN" b="1" dirty="0" err="1"/>
              <a:t>MaxCover</a:t>
            </a:r>
            <a:endParaRPr lang="en-US" altLang="zh-CN" b="1" dirty="0"/>
          </a:p>
          <a:p>
            <a:r>
              <a:rPr lang="en-US" altLang="zh-CN" b="1" dirty="0"/>
              <a:t>[p1-s0, p5-s0, p1-s1, p3-s1, p5-s7, p6-s7]</a:t>
            </a:r>
          </a:p>
          <a:p>
            <a:r>
              <a:rPr lang="en-US" altLang="zh-CN" b="1" dirty="0"/>
              <a:t>Monitor  = [s0,s5,s7,s3] </a:t>
            </a:r>
          </a:p>
          <a:p>
            <a:r>
              <a:rPr lang="en-US" altLang="zh-CN" b="1" dirty="0"/>
              <a:t>Monitorable points = [s0,s1,s7]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84B675-AB8F-4AF9-B53B-EEBC8DB3DE7F}"/>
              </a:ext>
            </a:extLst>
          </p:cNvPr>
          <p:cNvSpPr/>
          <p:nvPr/>
        </p:nvSpPr>
        <p:spPr>
          <a:xfrm>
            <a:off x="8954885" y="34675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0FF3561-3B6A-4E57-BA94-C79D72875BA6}"/>
              </a:ext>
            </a:extLst>
          </p:cNvPr>
          <p:cNvSpPr/>
          <p:nvPr/>
        </p:nvSpPr>
        <p:spPr>
          <a:xfrm>
            <a:off x="9473869" y="1870983"/>
            <a:ext cx="608029" cy="62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6BA8B5-6DE1-4515-9E2F-BC9AC1A37F71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8530708" y="3998637"/>
            <a:ext cx="513221" cy="4072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2EFF3-25B1-411A-9211-E5C9D3A86B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64819" y="1303631"/>
            <a:ext cx="13065" cy="5673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BB96C7C-371F-469F-9DA6-A9C9A1F84FF7}"/>
              </a:ext>
            </a:extLst>
          </p:cNvPr>
          <p:cNvSpPr/>
          <p:nvPr/>
        </p:nvSpPr>
        <p:spPr>
          <a:xfrm>
            <a:off x="10081898" y="4314746"/>
            <a:ext cx="608029" cy="622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FAE375-5BC4-47D5-A79A-0A20A161669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4640" y="1834685"/>
            <a:ext cx="468273" cy="127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EC0FE5-C85D-4C4B-A861-A072E254DFF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9992855" y="3249200"/>
            <a:ext cx="393058" cy="10655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DA8101-D656-4BB4-822C-588933FAF4F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385913" y="4936915"/>
            <a:ext cx="0" cy="5487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C40F21-A9C1-4DB8-9C3E-0BD71F02EE6A}"/>
              </a:ext>
            </a:extLst>
          </p:cNvPr>
          <p:cNvCxnSpPr>
            <a:cxnSpLocks/>
          </p:cNvCxnSpPr>
          <p:nvPr/>
        </p:nvCxnSpPr>
        <p:spPr>
          <a:xfrm>
            <a:off x="7237840" y="3158085"/>
            <a:ext cx="2813544" cy="14623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153C37D-B5FD-4FCB-9122-9C5FA327A81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10600883" y="4845800"/>
            <a:ext cx="711282" cy="5940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94F795A-2817-4C40-9950-5EE392260F4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24008" y="2344715"/>
            <a:ext cx="325361" cy="5100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FD553F-0EC7-4905-B638-E4240D5CBA98}"/>
              </a:ext>
            </a:extLst>
          </p:cNvPr>
          <p:cNvCxnSpPr>
            <a:cxnSpLocks/>
          </p:cNvCxnSpPr>
          <p:nvPr/>
        </p:nvCxnSpPr>
        <p:spPr>
          <a:xfrm flipH="1">
            <a:off x="10636817" y="1614715"/>
            <a:ext cx="45529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1252C1-C5F9-4674-BE88-BEA093A6A43D}"/>
              </a:ext>
            </a:extLst>
          </p:cNvPr>
          <p:cNvSpPr txBox="1"/>
          <p:nvPr/>
        </p:nvSpPr>
        <p:spPr>
          <a:xfrm>
            <a:off x="11092113" y="1446227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Path5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C06A86-0C00-4021-811C-C58674E0AF6C}"/>
              </a:ext>
            </a:extLst>
          </p:cNvPr>
          <p:cNvCxnSpPr>
            <a:cxnSpLocks/>
          </p:cNvCxnSpPr>
          <p:nvPr/>
        </p:nvCxnSpPr>
        <p:spPr>
          <a:xfrm flipH="1">
            <a:off x="10636817" y="1815559"/>
            <a:ext cx="4552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237ECCC-D0B6-47DF-868D-4A8942072BF3}"/>
              </a:ext>
            </a:extLst>
          </p:cNvPr>
          <p:cNvSpPr txBox="1"/>
          <p:nvPr/>
        </p:nvSpPr>
        <p:spPr>
          <a:xfrm>
            <a:off x="11104324" y="1675036"/>
            <a:ext cx="96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DD8254-AAFC-40A5-92A5-B2FD15E77BA1}"/>
              </a:ext>
            </a:extLst>
          </p:cNvPr>
          <p:cNvCxnSpPr>
            <a:cxnSpLocks/>
            <a:stCxn id="23" idx="5"/>
            <a:endCxn id="16" idx="7"/>
          </p:cNvCxnSpPr>
          <p:nvPr/>
        </p:nvCxnSpPr>
        <p:spPr>
          <a:xfrm>
            <a:off x="9992854" y="2402037"/>
            <a:ext cx="1" cy="40722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1478</Words>
  <Application>Microsoft Office PowerPoint</Application>
  <PresentationFormat>宽屏</PresentationFormat>
  <Paragraphs>255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39</cp:revision>
  <dcterms:created xsi:type="dcterms:W3CDTF">2020-07-28T04:51:02Z</dcterms:created>
  <dcterms:modified xsi:type="dcterms:W3CDTF">2020-11-04T14:29:34Z</dcterms:modified>
</cp:coreProperties>
</file>