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63EA4-F122-497C-B841-55A049C0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EBD831-F5F7-4C77-84A3-2A0CADB8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05275-1E4E-4D17-9651-0CA84CF4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876C2-EE73-4268-AF1E-83B2B54E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B404F-379C-4FA7-A231-1E246E1E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6CFA5-265A-4400-8B7E-B15B393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35DC30-5747-4A7D-893C-556D7DB87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83891-85D3-41D6-BC03-EC19E6D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379B0-F89B-430B-BFE5-9FE61DB9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D06E8-0B14-4581-923D-9A4141C1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A9974-8568-40BA-89D7-C6AC138AD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4E1D-C1BE-4E36-BC07-E7516B824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829C6-8577-47DB-8AE7-31BF940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82620-F697-4DE6-AB5E-D1094E18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662A7-EA49-4085-8C5D-3EBD07E8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BAA4-8158-4384-8063-63E8D96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31847-7158-4F39-B1D9-66F43F26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5EAEC-B519-4F43-A41D-3D2C6091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EA7B1-FBF7-4E48-853B-B6284DB6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A908A-11CC-4332-B056-661085F7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4FC9D-287A-4C85-8AEA-CC495E0A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BCA42-1377-49E6-A66D-DA3EBF68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B644C-926A-4440-88EE-493CAAB8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47915-ECFD-448C-9916-C3B62ADF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59F2E-BB5E-48D8-9006-4ABB7E28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A6A9-832B-4789-8661-3FDDECAD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6347E-AFA4-4245-BCCF-0E7818B3F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16320-D99A-4600-851A-77BF2F67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CCDC8-39CD-4383-AEAA-9A63B704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6398E-314E-4211-9B67-356F7FF8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0D198-3F96-436F-B03C-E20F6791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6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BAB3-2A52-4D3A-861C-22E35F33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F1EFA-5D31-4AE2-B86A-3DD74CB5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00C085-4862-4F70-8557-383B2E83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A62C4-1AD2-4663-B65B-8F766EDF4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4E1EF4-22B2-4B00-83CF-63A9EC112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244E99-706B-4E42-81B8-A7733B8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8C50D-602C-4D54-BD29-C2BDA774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402DDC-60F3-4799-8165-C5687E0D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2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75A47-1315-42E2-9F79-0D469F3E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E993A7-BA27-4F1B-9E4A-C67EF5F1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11F66-2983-43F4-9167-1668B629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4F9CB4-022B-40B0-BCE3-31F3E11F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BCEA99-65B6-4915-986A-C721B623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E63C0-51C4-4D60-88B3-5122B0A8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98FA3-187B-46C7-BB83-5891F65B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48936-E0E9-4A96-8E9F-89624480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16577-AB68-471E-8430-A312831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FD930C-F844-4EAB-AAD4-F93DD944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5FDFB-A17C-486D-9881-A64A5C37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0868D-4917-4710-B730-C40C5D5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7D8EF-8DE8-4DCD-961C-622B755F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DBB95-4BD2-4C65-8BB0-A303700B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8E3B04-CEEF-4514-A9DC-3B906B91E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B3F96C-130A-4E6E-A7D5-8A48EAC9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BB6E5-CD14-4532-8F20-4FB2E868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B854A-0CE6-4F64-BA8E-AF285585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E50BD-0F47-4A54-B48F-39C13367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181A33-4ED8-4AAA-B764-381ECC4E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A5282-6820-4A02-A9E4-D148DF1B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E8180-EDDF-4599-B0F1-26AF4E293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B4E7-35E9-4188-BAF4-63003EB9876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10848-F55B-4714-8E59-C9DA2F9F6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A47F8-E238-49CF-9ACE-32FC887B0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F2F6-4EBC-40C7-9C7B-ECC418CD64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6662CBC-108C-484E-B90E-73A8644F6EAD}"/>
              </a:ext>
            </a:extLst>
          </p:cNvPr>
          <p:cNvSpPr/>
          <p:nvPr/>
        </p:nvSpPr>
        <p:spPr>
          <a:xfrm>
            <a:off x="2121030" y="2988297"/>
            <a:ext cx="622169" cy="12820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5F19AA-6D0A-4B55-958C-E0EC9CD982CF}"/>
              </a:ext>
            </a:extLst>
          </p:cNvPr>
          <p:cNvSpPr/>
          <p:nvPr/>
        </p:nvSpPr>
        <p:spPr>
          <a:xfrm>
            <a:off x="9111001" y="1907350"/>
            <a:ext cx="622169" cy="12820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dst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6CE2AB-6F5F-4516-AFC5-B3D1869D430D}"/>
              </a:ext>
            </a:extLst>
          </p:cNvPr>
          <p:cNvSpPr/>
          <p:nvPr/>
        </p:nvSpPr>
        <p:spPr>
          <a:xfrm>
            <a:off x="3563331" y="1998482"/>
            <a:ext cx="575035" cy="5750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C825F4-3AF8-4FC1-BEE7-4F4AB78C8278}"/>
              </a:ext>
            </a:extLst>
          </p:cNvPr>
          <p:cNvSpPr/>
          <p:nvPr/>
        </p:nvSpPr>
        <p:spPr>
          <a:xfrm>
            <a:off x="3563330" y="3341802"/>
            <a:ext cx="575035" cy="5750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353083-1ECA-437E-9D6B-2CCA0312FF4A}"/>
              </a:ext>
            </a:extLst>
          </p:cNvPr>
          <p:cNvSpPr/>
          <p:nvPr/>
        </p:nvSpPr>
        <p:spPr>
          <a:xfrm>
            <a:off x="3563330" y="4685122"/>
            <a:ext cx="575035" cy="5750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6E89BD-9CDC-4148-851B-8E81896CFE02}"/>
              </a:ext>
            </a:extLst>
          </p:cNvPr>
          <p:cNvSpPr/>
          <p:nvPr/>
        </p:nvSpPr>
        <p:spPr>
          <a:xfrm>
            <a:off x="5582238" y="1274189"/>
            <a:ext cx="575035" cy="5750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A98741-389C-42C5-957B-EDA00B4957C7}"/>
              </a:ext>
            </a:extLst>
          </p:cNvPr>
          <p:cNvSpPr/>
          <p:nvPr/>
        </p:nvSpPr>
        <p:spPr>
          <a:xfrm>
            <a:off x="5619944" y="2573517"/>
            <a:ext cx="575035" cy="5750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0C4C4F-03C0-4424-A6D3-F0C9D3A91727}"/>
              </a:ext>
            </a:extLst>
          </p:cNvPr>
          <p:cNvSpPr/>
          <p:nvPr/>
        </p:nvSpPr>
        <p:spPr>
          <a:xfrm>
            <a:off x="7676557" y="1998481"/>
            <a:ext cx="575035" cy="5750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C6DE990-1830-4F56-80D9-E97FD16C068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743199" y="2286000"/>
            <a:ext cx="820132" cy="1343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48493ED-2EFC-4B6E-90D0-8F31076F69F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138366" y="1561707"/>
            <a:ext cx="1443872" cy="7242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3FD4651-4CF9-4509-8A80-22CD31C3BACC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6157273" y="1561707"/>
            <a:ext cx="1519284" cy="724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35200A-A497-4EEA-A394-A965EC11826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8251592" y="2285999"/>
            <a:ext cx="859409" cy="2623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AF81C40-791D-4896-A3C1-E184046E0659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138366" y="2286000"/>
            <a:ext cx="1481578" cy="5750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8502AFA-0461-41B3-8F18-7D1AFA6AA16E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194979" y="2285999"/>
            <a:ext cx="1481578" cy="575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2BF1F89-0A5A-4BB7-97B6-3A08563B8D0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43199" y="3629320"/>
            <a:ext cx="8201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705394-3243-4B84-B8EB-4312642C279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743199" y="3629320"/>
            <a:ext cx="820131" cy="1343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D1057F2-6BE5-4792-B30D-1E5E29D0B679}"/>
              </a:ext>
            </a:extLst>
          </p:cNvPr>
          <p:cNvSpPr/>
          <p:nvPr/>
        </p:nvSpPr>
        <p:spPr>
          <a:xfrm>
            <a:off x="3341801" y="1644978"/>
            <a:ext cx="301658" cy="311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970E57C-0C6E-4C45-9F9F-7DB577502BFA}"/>
              </a:ext>
            </a:extLst>
          </p:cNvPr>
          <p:cNvSpPr/>
          <p:nvPr/>
        </p:nvSpPr>
        <p:spPr>
          <a:xfrm>
            <a:off x="4483226" y="1262407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67905F1-9805-40B7-A6F2-3A71573AE0F5}"/>
              </a:ext>
            </a:extLst>
          </p:cNvPr>
          <p:cNvSpPr/>
          <p:nvPr/>
        </p:nvSpPr>
        <p:spPr>
          <a:xfrm>
            <a:off x="2837467" y="2548373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4838B95-0BB2-48B8-95BB-D3B5A68CE685}"/>
              </a:ext>
            </a:extLst>
          </p:cNvPr>
          <p:cNvSpPr txBox="1"/>
          <p:nvPr/>
        </p:nvSpPr>
        <p:spPr>
          <a:xfrm>
            <a:off x="3410145" y="1315039"/>
            <a:ext cx="9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Match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FC7A42C-BE64-45C6-8349-6246C3F5E0AE}"/>
              </a:ext>
            </a:extLst>
          </p:cNvPr>
          <p:cNvSpPr txBox="1"/>
          <p:nvPr/>
        </p:nvSpPr>
        <p:spPr>
          <a:xfrm>
            <a:off x="3557045" y="1643463"/>
            <a:ext cx="1142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DSCP=1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1FDB16-4AEC-4E19-8770-079D6D0782CF}"/>
              </a:ext>
            </a:extLst>
          </p:cNvPr>
          <p:cNvSpPr/>
          <p:nvPr/>
        </p:nvSpPr>
        <p:spPr>
          <a:xfrm>
            <a:off x="4869727" y="1250623"/>
            <a:ext cx="301658" cy="311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C0E0DFA-EBF0-4087-BA5A-326E66C42179}"/>
              </a:ext>
            </a:extLst>
          </p:cNvPr>
          <p:cNvSpPr/>
          <p:nvPr/>
        </p:nvSpPr>
        <p:spPr>
          <a:xfrm>
            <a:off x="3014220" y="2072320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41464C-0B1B-4CF5-9540-1D4A8E9DF905}"/>
              </a:ext>
            </a:extLst>
          </p:cNvPr>
          <p:cNvSpPr/>
          <p:nvPr/>
        </p:nvSpPr>
        <p:spPr>
          <a:xfrm>
            <a:off x="7259423" y="1684371"/>
            <a:ext cx="301658" cy="311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9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4EAA3F6-AD23-48F7-9416-636E2E72D211}"/>
              </a:ext>
            </a:extLst>
          </p:cNvPr>
          <p:cNvSpPr/>
          <p:nvPr/>
        </p:nvSpPr>
        <p:spPr>
          <a:xfrm>
            <a:off x="3261672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996CD3-F6FE-4253-ABAC-C36753E66610}"/>
              </a:ext>
            </a:extLst>
          </p:cNvPr>
          <p:cNvSpPr/>
          <p:nvPr/>
        </p:nvSpPr>
        <p:spPr>
          <a:xfrm>
            <a:off x="4168217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857F90-66AD-49C1-881F-278CA5FD83F1}"/>
              </a:ext>
            </a:extLst>
          </p:cNvPr>
          <p:cNvSpPr/>
          <p:nvPr/>
        </p:nvSpPr>
        <p:spPr>
          <a:xfrm>
            <a:off x="5074762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156D23-0BC1-48CF-83AD-CAF8C410026D}"/>
              </a:ext>
            </a:extLst>
          </p:cNvPr>
          <p:cNvSpPr/>
          <p:nvPr/>
        </p:nvSpPr>
        <p:spPr>
          <a:xfrm>
            <a:off x="5990734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D20CD2-9B31-4C11-B19C-771499D77807}"/>
              </a:ext>
            </a:extLst>
          </p:cNvPr>
          <p:cNvSpPr/>
          <p:nvPr/>
        </p:nvSpPr>
        <p:spPr>
          <a:xfrm>
            <a:off x="6934987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D39A3D-2B50-4C22-A9CC-B4B6A49428A1}"/>
              </a:ext>
            </a:extLst>
          </p:cNvPr>
          <p:cNvSpPr/>
          <p:nvPr/>
        </p:nvSpPr>
        <p:spPr>
          <a:xfrm>
            <a:off x="7879240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E894D5-EA62-45A3-863C-12E3C440816C}"/>
              </a:ext>
            </a:extLst>
          </p:cNvPr>
          <p:cNvSpPr/>
          <p:nvPr/>
        </p:nvSpPr>
        <p:spPr>
          <a:xfrm>
            <a:off x="8749643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1E0B10-6B26-41FF-A92E-943BECB767B8}"/>
              </a:ext>
            </a:extLst>
          </p:cNvPr>
          <p:cNvSpPr/>
          <p:nvPr/>
        </p:nvSpPr>
        <p:spPr>
          <a:xfrm>
            <a:off x="9682896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2BF09E-6C95-4B6F-B276-D42984D52FD7}"/>
              </a:ext>
            </a:extLst>
          </p:cNvPr>
          <p:cNvSpPr/>
          <p:nvPr/>
        </p:nvSpPr>
        <p:spPr>
          <a:xfrm>
            <a:off x="10616150" y="1213709"/>
            <a:ext cx="405355" cy="4147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7D3F42-AFC9-4455-8E05-5FE0704E2503}"/>
              </a:ext>
            </a:extLst>
          </p:cNvPr>
          <p:cNvSpPr/>
          <p:nvPr/>
        </p:nvSpPr>
        <p:spPr>
          <a:xfrm>
            <a:off x="2429758" y="2475324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C47147-2DB4-44EE-9447-44DE2740156D}"/>
              </a:ext>
            </a:extLst>
          </p:cNvPr>
          <p:cNvSpPr/>
          <p:nvPr/>
        </p:nvSpPr>
        <p:spPr>
          <a:xfrm>
            <a:off x="3042500" y="2475323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DE3653-19CE-4596-9A66-00C617B6CD8E}"/>
              </a:ext>
            </a:extLst>
          </p:cNvPr>
          <p:cNvSpPr/>
          <p:nvPr/>
        </p:nvSpPr>
        <p:spPr>
          <a:xfrm>
            <a:off x="3674097" y="2475322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0A6F14D-AFDB-4C6F-98D8-6A7C5B3F2783}"/>
              </a:ext>
            </a:extLst>
          </p:cNvPr>
          <p:cNvSpPr/>
          <p:nvPr/>
        </p:nvSpPr>
        <p:spPr>
          <a:xfrm>
            <a:off x="2429758" y="3117918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173392-6E65-4097-8049-3AFD2A58EE16}"/>
              </a:ext>
            </a:extLst>
          </p:cNvPr>
          <p:cNvSpPr/>
          <p:nvPr/>
        </p:nvSpPr>
        <p:spPr>
          <a:xfrm>
            <a:off x="3042500" y="3117917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ABD7E96-262A-4AEA-8D22-19C43B42FFFB}"/>
              </a:ext>
            </a:extLst>
          </p:cNvPr>
          <p:cNvSpPr/>
          <p:nvPr/>
        </p:nvSpPr>
        <p:spPr>
          <a:xfrm>
            <a:off x="3674097" y="3117916"/>
            <a:ext cx="301658" cy="311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A34B92B-A0E0-4DE9-970D-1B9255EBD02B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2580587" y="2786407"/>
            <a:ext cx="0" cy="3315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3DE89F6-DA20-409A-93EE-F9C0834DD52C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2580587" y="2786407"/>
            <a:ext cx="612742" cy="331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43E211F-FDE9-4671-A7EE-294B96094CE2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2580587" y="2786407"/>
            <a:ext cx="1244339" cy="33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5E579E7-E068-4093-B394-9200C9B2B5EC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flipH="1">
            <a:off x="2580587" y="2786406"/>
            <a:ext cx="612742" cy="331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7BE2434-5FFB-43DC-B9F5-D35AB7678F7D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3193329" y="2786406"/>
            <a:ext cx="0" cy="3315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0E1B7CF-3A66-4832-AE0F-ADA8F3ECAA20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3193329" y="2786406"/>
            <a:ext cx="631597" cy="331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4672C88-73C8-4512-AD27-9D8FA8A20FB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3824926" y="2786405"/>
            <a:ext cx="0" cy="3315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156FEE7-4FE2-4846-8D81-361DC570C748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2580587" y="2786405"/>
            <a:ext cx="1244339" cy="331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C412AD8-01EA-49F9-A679-D767D0F234D2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3193329" y="2786405"/>
            <a:ext cx="631597" cy="3315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035FAFC-980A-41A6-838B-810431D28675}"/>
              </a:ext>
            </a:extLst>
          </p:cNvPr>
          <p:cNvSpPr/>
          <p:nvPr/>
        </p:nvSpPr>
        <p:spPr>
          <a:xfrm>
            <a:off x="1654405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223CD9D-AADC-4FFB-A56B-0234BFB4CD85}"/>
              </a:ext>
            </a:extLst>
          </p:cNvPr>
          <p:cNvSpPr/>
          <p:nvPr/>
        </p:nvSpPr>
        <p:spPr>
          <a:xfrm>
            <a:off x="2003196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D8FAC00-3B11-4D21-85E5-F9E7EF706503}"/>
              </a:ext>
            </a:extLst>
          </p:cNvPr>
          <p:cNvSpPr/>
          <p:nvPr/>
        </p:nvSpPr>
        <p:spPr>
          <a:xfrm>
            <a:off x="2351987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3D78B81-6E92-4E90-B260-A3E3A99F47ED}"/>
              </a:ext>
            </a:extLst>
          </p:cNvPr>
          <p:cNvSpPr/>
          <p:nvPr/>
        </p:nvSpPr>
        <p:spPr>
          <a:xfrm>
            <a:off x="2844538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5F969D8-83A3-4163-A728-D74D9298DD00}"/>
              </a:ext>
            </a:extLst>
          </p:cNvPr>
          <p:cNvSpPr/>
          <p:nvPr/>
        </p:nvSpPr>
        <p:spPr>
          <a:xfrm>
            <a:off x="3193329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C8D41B6-E3C3-4FC7-8863-D90A6FD16085}"/>
              </a:ext>
            </a:extLst>
          </p:cNvPr>
          <p:cNvSpPr/>
          <p:nvPr/>
        </p:nvSpPr>
        <p:spPr>
          <a:xfrm>
            <a:off x="3542120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6ACDE30-F42A-4D0F-B7D0-576850B490B4}"/>
              </a:ext>
            </a:extLst>
          </p:cNvPr>
          <p:cNvSpPr/>
          <p:nvPr/>
        </p:nvSpPr>
        <p:spPr>
          <a:xfrm>
            <a:off x="4110481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A38B393-58B8-4B45-9F88-E10D4798ED49}"/>
              </a:ext>
            </a:extLst>
          </p:cNvPr>
          <p:cNvSpPr/>
          <p:nvPr/>
        </p:nvSpPr>
        <p:spPr>
          <a:xfrm>
            <a:off x="4459272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6027EBA-2EFE-4527-874F-7862DEEF126F}"/>
              </a:ext>
            </a:extLst>
          </p:cNvPr>
          <p:cNvSpPr/>
          <p:nvPr/>
        </p:nvSpPr>
        <p:spPr>
          <a:xfrm>
            <a:off x="4808063" y="3992259"/>
            <a:ext cx="228600" cy="663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5C9D503-CF05-4B7F-94B8-03B2504464B6}"/>
              </a:ext>
            </a:extLst>
          </p:cNvPr>
          <p:cNvCxnSpPr>
            <a:cxnSpLocks/>
            <a:stCxn id="31" idx="2"/>
            <a:endCxn id="67" idx="0"/>
          </p:cNvCxnSpPr>
          <p:nvPr/>
        </p:nvCxnSpPr>
        <p:spPr>
          <a:xfrm flipH="1">
            <a:off x="1768705" y="3429001"/>
            <a:ext cx="811882" cy="563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F7EFABD-5BFA-494C-A14C-A11691FC3CBD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2117496" y="3429001"/>
            <a:ext cx="463091" cy="563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1893116-4054-4316-A911-A4B139A1821D}"/>
              </a:ext>
            </a:extLst>
          </p:cNvPr>
          <p:cNvCxnSpPr>
            <a:cxnSpLocks/>
          </p:cNvCxnSpPr>
          <p:nvPr/>
        </p:nvCxnSpPr>
        <p:spPr>
          <a:xfrm flipH="1">
            <a:off x="2513422" y="3428999"/>
            <a:ext cx="114300" cy="563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A3D1A49-21F1-4B46-A23F-4BC7DDDF86C2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 flipH="1">
            <a:off x="2958838" y="3429000"/>
            <a:ext cx="234491" cy="563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8248B2D1-CC46-4824-8082-37AAC8F8988B}"/>
              </a:ext>
            </a:extLst>
          </p:cNvPr>
          <p:cNvCxnSpPr>
            <a:cxnSpLocks/>
            <a:stCxn id="33" idx="2"/>
            <a:endCxn id="77" idx="0"/>
          </p:cNvCxnSpPr>
          <p:nvPr/>
        </p:nvCxnSpPr>
        <p:spPr>
          <a:xfrm>
            <a:off x="3193329" y="3429000"/>
            <a:ext cx="114300" cy="563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6146E37-7E37-422A-9D05-697DBFDF4D2B}"/>
              </a:ext>
            </a:extLst>
          </p:cNvPr>
          <p:cNvCxnSpPr>
            <a:cxnSpLocks/>
            <a:stCxn id="33" idx="2"/>
            <a:endCxn id="79" idx="0"/>
          </p:cNvCxnSpPr>
          <p:nvPr/>
        </p:nvCxnSpPr>
        <p:spPr>
          <a:xfrm>
            <a:off x="3193329" y="3429000"/>
            <a:ext cx="463091" cy="563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50E12F9B-F857-48E8-B59B-BB401F537430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>
            <a:off x="3824926" y="3428999"/>
            <a:ext cx="399855" cy="563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845595F-8ED3-445D-8257-1A0E4F391000}"/>
              </a:ext>
            </a:extLst>
          </p:cNvPr>
          <p:cNvCxnSpPr>
            <a:cxnSpLocks/>
            <a:stCxn id="35" idx="2"/>
            <a:endCxn id="83" idx="0"/>
          </p:cNvCxnSpPr>
          <p:nvPr/>
        </p:nvCxnSpPr>
        <p:spPr>
          <a:xfrm>
            <a:off x="3824926" y="3428999"/>
            <a:ext cx="748646" cy="563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6E28DC81-8CD4-46F6-B822-DDBC03E37C6B}"/>
              </a:ext>
            </a:extLst>
          </p:cNvPr>
          <p:cNvCxnSpPr>
            <a:cxnSpLocks/>
            <a:stCxn id="35" idx="2"/>
            <a:endCxn id="85" idx="0"/>
          </p:cNvCxnSpPr>
          <p:nvPr/>
        </p:nvCxnSpPr>
        <p:spPr>
          <a:xfrm>
            <a:off x="3824926" y="3428999"/>
            <a:ext cx="1097437" cy="5632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38F6FE7E-0848-4619-8936-BDE40C015B20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2580587" y="1628489"/>
            <a:ext cx="883763" cy="846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4313B18-1117-4417-B9EA-A8C25464432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608867" y="1628489"/>
            <a:ext cx="1762028" cy="8366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3D6BD51D-91D7-4FCD-A8EB-8100F96D5C93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2580587" y="1628489"/>
            <a:ext cx="2696853" cy="846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176CF82A-D639-4E8F-B0AE-E57F7FAC87F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3193329" y="1628489"/>
            <a:ext cx="3000083" cy="84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FCB3A227-44C2-4C27-9AD6-7D0F14045A98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3193329" y="1628489"/>
            <a:ext cx="3944336" cy="846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EF0504FC-F6DA-4163-896A-5928CD9BDD5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315878" y="1628489"/>
            <a:ext cx="4766040" cy="8468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363A92D-D853-4A88-A10D-77916F0299FE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flipH="1">
            <a:off x="3824926" y="1628489"/>
            <a:ext cx="5127395" cy="8468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A1C94EF5-B242-4E26-870B-40969661E22F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flipH="1">
            <a:off x="3824926" y="1628489"/>
            <a:ext cx="6060648" cy="8468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048AD3ED-DF75-4E24-BC00-23A31C843495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flipH="1">
            <a:off x="3824926" y="1628489"/>
            <a:ext cx="6993902" cy="8468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3592EDC8-D7D6-4A0E-BC36-7F6684860412}"/>
              </a:ext>
            </a:extLst>
          </p:cNvPr>
          <p:cNvSpPr/>
          <p:nvPr/>
        </p:nvSpPr>
        <p:spPr>
          <a:xfrm>
            <a:off x="2117496" y="2071548"/>
            <a:ext cx="2253399" cy="163083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FFC2569-C7E2-4F76-9A66-F72E5A99C443}"/>
              </a:ext>
            </a:extLst>
          </p:cNvPr>
          <p:cNvSpPr txBox="1"/>
          <p:nvPr/>
        </p:nvSpPr>
        <p:spPr>
          <a:xfrm>
            <a:off x="1362566" y="1236433"/>
            <a:ext cx="7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Core</a:t>
            </a:r>
            <a:endParaRPr lang="zh-CN" altLang="en-US" b="1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019C08D-E327-41EA-BEBD-9D6D95417D64}"/>
              </a:ext>
            </a:extLst>
          </p:cNvPr>
          <p:cNvSpPr txBox="1"/>
          <p:nvPr/>
        </p:nvSpPr>
        <p:spPr>
          <a:xfrm>
            <a:off x="1351764" y="2730066"/>
            <a:ext cx="7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Agg</a:t>
            </a:r>
            <a:endParaRPr lang="zh-CN" altLang="en-US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EF58225-6790-42CD-80CE-387B3680CAAF}"/>
              </a:ext>
            </a:extLst>
          </p:cNvPr>
          <p:cNvSpPr txBox="1"/>
          <p:nvPr/>
        </p:nvSpPr>
        <p:spPr>
          <a:xfrm>
            <a:off x="1058352" y="4018494"/>
            <a:ext cx="7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Edge</a:t>
            </a:r>
            <a:endParaRPr lang="zh-CN" altLang="en-US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7E3DE2-24FE-4FB0-A5DB-53A6BEEE3183}"/>
              </a:ext>
            </a:extLst>
          </p:cNvPr>
          <p:cNvSpPr txBox="1"/>
          <p:nvPr/>
        </p:nvSpPr>
        <p:spPr>
          <a:xfrm>
            <a:off x="2729844" y="4945145"/>
            <a:ext cx="74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5399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数据中心胖树">
            <a:extLst>
              <a:ext uri="{FF2B5EF4-FFF2-40B4-BE49-F238E27FC236}">
                <a16:creationId xmlns:a16="http://schemas.microsoft.com/office/drawing/2014/main" id="{CD223E03-10EC-46DC-A3E7-BE74C231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72" y="533744"/>
            <a:ext cx="7537614" cy="392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E76A2E-2728-4315-8F37-BB7628606A1F}"/>
              </a:ext>
            </a:extLst>
          </p:cNvPr>
          <p:cNvSpPr txBox="1"/>
          <p:nvPr/>
        </p:nvSpPr>
        <p:spPr>
          <a:xfrm>
            <a:off x="2387339" y="463606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包含两层交换机（每层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k/2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个）。在低层的每个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端口交换机直接与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k/2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个主机相连，其余的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k/2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个端口每个与汇聚层的交换机相连。有（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k/2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b="0" i="0" baseline="3000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端口核心交换机，每个核心交换机与每个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均有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条连线。核心交换机的第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个端口与第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相连，每个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的汇聚层的连续端口以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k/2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的幅度与核心交换机连接。以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端口交换机构建的胖树支持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en-US" altLang="zh-CN" b="0" i="0" baseline="3000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/4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个主机。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16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145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劲宇 肖</dc:creator>
  <cp:lastModifiedBy>劲宇 肖</cp:lastModifiedBy>
  <cp:revision>7</cp:revision>
  <dcterms:created xsi:type="dcterms:W3CDTF">2020-10-13T15:25:45Z</dcterms:created>
  <dcterms:modified xsi:type="dcterms:W3CDTF">2020-10-21T09:37:55Z</dcterms:modified>
</cp:coreProperties>
</file>