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49706-485F-7356-766B-EC772BDF8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FEB8AD-8003-DCC9-A6F9-989A287C3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AA735-7138-27D8-6531-2B6C2E26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CD0B-9AB8-47DC-9182-731CA5DBE11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759D2-DCDC-F348-4C60-893E9A5B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EC694-5CEF-62D0-452F-DC51A0E9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5986-CC7D-4000-BAC6-807A0983C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6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373FE-40B7-DB99-C465-BD94E54F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1878A1-091D-5A56-E4CF-A2F66B164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86B1D-D154-1893-C916-DF05FFCB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CD0B-9AB8-47DC-9182-731CA5DBE11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CEC2C-2A72-8157-B791-F7EA1A27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7FD74-54B9-0992-3B60-DB6E7D87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5986-CC7D-4000-BAC6-807A0983C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66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67DC23-D56E-FD8F-04C0-C5355BBE7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DC90E9-9A23-2AC0-AC04-2495628AD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B2ADC-96AF-3549-448C-EB1AAA61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CD0B-9AB8-47DC-9182-731CA5DBE11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BFC7C-C495-4CCF-917B-8876D94D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B38FE-6B69-2A51-3B0D-AB85951F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5986-CC7D-4000-BAC6-807A0983C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3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934EA-31F0-41EF-6DEA-4275788E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1F805-2BC1-E64F-8400-EEB55CBDD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EF169-9046-6560-5362-58E7F8F7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CD0B-9AB8-47DC-9182-731CA5DBE11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B2927-60A2-59DB-AF5D-5A9E0180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F395A-C0E7-0185-AF34-E84A57E0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5986-CC7D-4000-BAC6-807A0983C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32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04A81-E8C2-66B5-0EDF-A533E8F0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89F49-F2DA-C411-D508-D9DB72E3F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3A509-8683-CD3B-74E4-5B85BCE6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CD0B-9AB8-47DC-9182-731CA5DBE11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63D4A-6D15-932A-E5FC-22A7472B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C5D6D-F6D7-CC34-8D01-53CA89A8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5986-CC7D-4000-BAC6-807A0983C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63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9174E-0DCE-3576-0645-FB22CE31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2CA84-4657-00BB-7F98-0A43EC2D6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C1DE8-71F5-16D0-037B-DCB4B6ACF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C86D9-CCF8-DB38-5E09-33FE1E98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CD0B-9AB8-47DC-9182-731CA5DBE11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D9D886-B831-9698-D0DA-7F2E0ED3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3DCDE1-A50F-F290-7E6E-BAC73317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5986-CC7D-4000-BAC6-807A0983C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44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CAF22-90EA-DFEB-C2B7-22EDA9FF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03A0F4-07C1-3FEE-6B53-ADFD92036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C11373-E822-0C8F-A7BA-464541646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B4A1D3-1A41-A3EE-CD3E-333FC731C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C5AD15-FEF0-2185-1345-F2A4B4C6A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05CCF5-113D-A539-5C7A-66DC085A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CD0B-9AB8-47DC-9182-731CA5DBE11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EC1B1C-0E6A-A6ED-9D46-6DB87E48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C35BB6-AE45-B4F7-AF4F-413B5F7B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5986-CC7D-4000-BAC6-807A0983C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72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79C55-F25C-D025-AA81-E0CC3A06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9E96A3-237A-CEE0-70E5-EE996999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CD0B-9AB8-47DC-9182-731CA5DBE11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9C5BA0-EA04-C78F-074B-5C1DB8C1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71036E-529F-AA79-10F2-9491F986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5986-CC7D-4000-BAC6-807A0983C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7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AF3D37-BA23-D365-D577-DC65BBCB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CD0B-9AB8-47DC-9182-731CA5DBE11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B078C7-28E6-8BA3-7E53-B2D986DD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2B0A6E-04D6-EAFF-1E81-9B64A5E2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5986-CC7D-4000-BAC6-807A0983C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8C027-572C-D179-88D2-61319515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2AAE9-4097-793C-A7D2-9E2D0F08D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07F2F5-82AB-520B-D6B7-54C796A93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F74A5C-9601-B2B0-2519-796CCA2C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CD0B-9AB8-47DC-9182-731CA5DBE11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A961E3-FA4C-EF59-D107-5DE94C45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5A4F86-06BA-4F1A-90F3-7525328F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5986-CC7D-4000-BAC6-807A0983C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09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50B46-76D7-BF6C-72B7-89C25EE6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0794E-3EEE-907D-B197-E7BAE68A8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7B174-3688-B376-2C37-81BB25A97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88765-2359-FEA4-8696-D563FDED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4CD0B-9AB8-47DC-9182-731CA5DBE11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0954F-1920-270F-3795-D1CC599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856494-FB25-C5C8-4D87-55663C83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5986-CC7D-4000-BAC6-807A0983C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13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A9DFFC-FF19-B8A2-6B3C-90556D21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09B8A6-CFF1-2F3B-F7D0-3C49C39D2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BC7EC5-D5B2-BB93-0A39-78F752B5C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4CD0B-9AB8-47DC-9182-731CA5DBE11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125D5-FDF0-CC1A-E254-62B270C84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2B5C9-A0A4-E586-0EFC-BC242F0EF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F5986-CC7D-4000-BAC6-807A0983C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4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2579620.jpg">
            <a:extLst>
              <a:ext uri="{FF2B5EF4-FFF2-40B4-BE49-F238E27FC236}">
                <a16:creationId xmlns:a16="http://schemas.microsoft.com/office/drawing/2014/main" id="{CCED2897-0D24-39BC-A330-EFF80B967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33047"/>
            <a:ext cx="218988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2320257-3976-A8A1-4D26-129B4FBC43BF}"/>
              </a:ext>
            </a:extLst>
          </p:cNvPr>
          <p:cNvSpPr txBox="1"/>
          <p:nvPr/>
        </p:nvSpPr>
        <p:spPr>
          <a:xfrm>
            <a:off x="3707904" y="3341358"/>
            <a:ext cx="47880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计算机组成与结构（第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版）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王爱英编著</a:t>
            </a:r>
            <a:endParaRPr lang="en-US" altLang="zh-CN" sz="2000" b="1" dirty="0"/>
          </a:p>
          <a:p>
            <a:r>
              <a:rPr lang="zh-CN" altLang="en-US" sz="2000" b="1" dirty="0"/>
              <a:t>作业：</a:t>
            </a:r>
            <a:r>
              <a:rPr lang="en-US" altLang="zh-CN" sz="2000" b="1" dirty="0"/>
              <a:t>1.1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1.2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1.4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1.6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1.9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1.11</a:t>
            </a:r>
          </a:p>
          <a:p>
            <a:r>
              <a:rPr lang="en-US" altLang="zh-CN" sz="2000" b="1" dirty="0"/>
              <a:t>2.1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2.2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2.3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2.5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2.8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2.10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2.12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51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gfqing tongji</dc:creator>
  <cp:lastModifiedBy>gfqing tongji</cp:lastModifiedBy>
  <cp:revision>2</cp:revision>
  <dcterms:created xsi:type="dcterms:W3CDTF">2024-03-18T11:16:28Z</dcterms:created>
  <dcterms:modified xsi:type="dcterms:W3CDTF">2024-03-18T11:32:27Z</dcterms:modified>
</cp:coreProperties>
</file>