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45" r:id="rId4"/>
    <p:sldId id="346" r:id="rId6"/>
    <p:sldId id="344" r:id="rId7"/>
    <p:sldId id="34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33420-0A2F-475C-9BC7-B8D0E0195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6230D-E38E-4CB5-82C5-863FC93CCF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532-B9D1-4CB4-BED3-07CA659D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532-B9D1-4CB4-BED3-07CA659D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532-B9D1-4CB4-BED3-07CA659D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EF52-E389-4CE2-9D7F-53F7768D4A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063A-AE96-4913-9006-A0C08AFF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EF52-E389-4CE2-9D7F-53F7768D4A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063A-AE96-4913-9006-A0C08AFF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EF52-E389-4CE2-9D7F-53F7768D4A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063A-AE96-4913-9006-A0C08AFF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588" y="884238"/>
            <a:ext cx="12190412" cy="1444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884238"/>
            <a:ext cx="1866900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21921" y="174385"/>
            <a:ext cx="644434" cy="644434"/>
          </a:xfrm>
          <a:prstGeom prst="rect">
            <a:avLst/>
          </a:prstGeom>
          <a:solidFill>
            <a:srgbClr val="286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合并 3"/>
          <p:cNvSpPr/>
          <p:nvPr userDrawn="1"/>
        </p:nvSpPr>
        <p:spPr>
          <a:xfrm>
            <a:off x="335410" y="173253"/>
            <a:ext cx="217455" cy="217455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836786" y="248225"/>
            <a:ext cx="4423183" cy="444500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3200" b="1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EF52-E389-4CE2-9D7F-53F7768D4A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063A-AE96-4913-9006-A0C08AFF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EF52-E389-4CE2-9D7F-53F7768D4A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063A-AE96-4913-9006-A0C08AFF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EF52-E389-4CE2-9D7F-53F7768D4A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063A-AE96-4913-9006-A0C08AFF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EF52-E389-4CE2-9D7F-53F7768D4A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063A-AE96-4913-9006-A0C08AFF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EF52-E389-4CE2-9D7F-53F7768D4A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063A-AE96-4913-9006-A0C08AFF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EF52-E389-4CE2-9D7F-53F7768D4A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063A-AE96-4913-9006-A0C08AFF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EF52-E389-4CE2-9D7F-53F7768D4A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063A-AE96-4913-9006-A0C08AFF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EF52-E389-4CE2-9D7F-53F7768D4A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063A-AE96-4913-9006-A0C08AFF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EF52-E389-4CE2-9D7F-53F7768D4A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063A-AE96-4913-9006-A0C08AFFF36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304" y="36135"/>
            <a:ext cx="715922" cy="7177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664" y="19509"/>
            <a:ext cx="660819" cy="8403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080895"/>
            <a:ext cx="12192000" cy="2958465"/>
          </a:xfrm>
          <a:prstGeom prst="rect">
            <a:avLst/>
          </a:prstGeom>
          <a:solidFill>
            <a:srgbClr val="0A5596"/>
          </a:solidFill>
          <a:ln>
            <a:solidFill>
              <a:srgbClr val="0A559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" y="2168264"/>
            <a:ext cx="12192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Generative Adversarial Networks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生成对抗网络（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GANs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77765" y="3880485"/>
            <a:ext cx="2095500" cy="9480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分享人：任冠衡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2025/03/06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48821" y="5775807"/>
            <a:ext cx="33832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A55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人工智能原理与技术</a:t>
            </a:r>
            <a:endParaRPr lang="zh-CN" altLang="en-US" sz="2800" b="1" dirty="0">
              <a:solidFill>
                <a:srgbClr val="0A559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601325" y="42545"/>
            <a:ext cx="694690" cy="667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10523220" y="30480"/>
            <a:ext cx="843915" cy="83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自动生成场景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523220" y="30480"/>
            <a:ext cx="843915" cy="83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-22" t="39496" r="-295" b="42131"/>
          <a:stretch>
            <a:fillRect/>
          </a:stretch>
        </p:blipFill>
        <p:spPr>
          <a:xfrm>
            <a:off x="897890" y="1155065"/>
            <a:ext cx="4188460" cy="1774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t="39410" b="41559"/>
          <a:stretch>
            <a:fillRect/>
          </a:stretch>
        </p:blipFill>
        <p:spPr>
          <a:xfrm>
            <a:off x="897890" y="2929255"/>
            <a:ext cx="4188460" cy="17741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t="39542" b="41985"/>
          <a:stretch>
            <a:fillRect/>
          </a:stretch>
        </p:blipFill>
        <p:spPr>
          <a:xfrm>
            <a:off x="897890" y="4703445"/>
            <a:ext cx="4189095" cy="183896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12" idx="3"/>
          </p:cNvCxnSpPr>
          <p:nvPr/>
        </p:nvCxnSpPr>
        <p:spPr>
          <a:xfrm flipV="1">
            <a:off x="4043045" y="3832860"/>
            <a:ext cx="2085975" cy="1898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4090" y="3553460"/>
            <a:ext cx="528955" cy="9385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79185" y="2385695"/>
            <a:ext cx="58915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Generative Adversarial Networks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生成对抗网络（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GANs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深度学习算法自动生成场景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4565" y="1982470"/>
            <a:ext cx="708660" cy="589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73225" y="2260600"/>
            <a:ext cx="4505960" cy="8934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42715" y="4826635"/>
            <a:ext cx="528955" cy="5689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471670" y="4551680"/>
            <a:ext cx="1637665" cy="520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生成器、鉴别器网络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23220" y="30480"/>
            <a:ext cx="843915" cy="83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23727" r="45566"/>
          <a:stretch>
            <a:fillRect/>
          </a:stretch>
        </p:blipFill>
        <p:spPr>
          <a:xfrm>
            <a:off x="727710" y="1679575"/>
            <a:ext cx="5130800" cy="3121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0404" t="21485"/>
          <a:stretch>
            <a:fillRect/>
          </a:stretch>
        </p:blipFill>
        <p:spPr>
          <a:xfrm>
            <a:off x="6196330" y="1678305"/>
            <a:ext cx="4441825" cy="3053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14270" y="4801235"/>
            <a:ext cx="1757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生成器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53325" y="4731385"/>
            <a:ext cx="17278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监察器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189345"/>
            <a:ext cx="11103610" cy="808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[1]Alankrita Aggarwal, Mamta Mittal, Gopi Battineni,Generative adversarial network: An overview of theory and applications,International Journal of Information Management Data Insights,Volume 1, Issue 1,2021,100004,ISSN 2667-0968,</a:t>
            </a:r>
            <a:endParaRPr lang="en-US" altLang="zh-CN" sz="1200"/>
          </a:p>
          <a:p>
            <a:r>
              <a:rPr lang="en-US" altLang="zh-CN" sz="1200"/>
              <a:t>https://doi.org/10.1016/j.jjimei.2020.100004.(https://www.sciencedirect.com/science/article/pii/S2667096820300045)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0" y="6113780"/>
            <a:ext cx="863663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原理概述</a:t>
            </a:r>
            <a:endParaRPr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23220" y="30480"/>
            <a:ext cx="843915" cy="83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-543" r="67279"/>
          <a:stretch>
            <a:fillRect/>
          </a:stretch>
        </p:blipFill>
        <p:spPr>
          <a:xfrm>
            <a:off x="456565" y="1627505"/>
            <a:ext cx="2995930" cy="39992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l="56446" t="-543" r="160"/>
          <a:stretch>
            <a:fillRect/>
          </a:stretch>
        </p:blipFill>
        <p:spPr>
          <a:xfrm>
            <a:off x="7581265" y="1627505"/>
            <a:ext cx="3973195" cy="39992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20" y="1335405"/>
            <a:ext cx="1113155" cy="12109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20" y="2820035"/>
            <a:ext cx="1244600" cy="15011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180" y="4594860"/>
            <a:ext cx="1285240" cy="12979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720" y="2045335"/>
            <a:ext cx="2402205" cy="31000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835" y="1627505"/>
            <a:ext cx="1882775" cy="109347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0" y="6561455"/>
            <a:ext cx="12051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[2]Youtube(https://www.youtube.com/watch?v=8L11aMN5KY8&amp;list=PLs8w1Cdizvalz9ltXmarqyeQ49wfKFqf&amp;index=4)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0" y="6448425"/>
            <a:ext cx="863663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080727"/>
            <a:ext cx="12192000" cy="2556587"/>
          </a:xfrm>
          <a:prstGeom prst="rect">
            <a:avLst/>
          </a:prstGeom>
          <a:solidFill>
            <a:srgbClr val="0A559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43632" y="2635745"/>
            <a:ext cx="490474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  <a:r>
              <a: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endParaRPr lang="zh-CN" altLang="en-US" sz="8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01325" y="42545"/>
            <a:ext cx="694690" cy="667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10523220" y="30480"/>
            <a:ext cx="843915" cy="83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DE1NDFlOWUzYzQxYTllYjRhMjk1MDIzYTg3YzM1ND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>宽屏</PresentationFormat>
  <Paragraphs>30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Times New Roman</vt:lpstr>
      <vt:lpstr>仿宋_GB2312</vt:lpstr>
      <vt:lpstr>仿宋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ldachuan</dc:creator>
  <cp:lastModifiedBy>乳酸钙ā</cp:lastModifiedBy>
  <cp:revision>32</cp:revision>
  <dcterms:created xsi:type="dcterms:W3CDTF">2023-07-21T14:16:00Z</dcterms:created>
  <dcterms:modified xsi:type="dcterms:W3CDTF">2025-03-03T14:51:25Z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E8C912C9D7A448719DB8F90DCD55FB23_13</vt:lpwstr>
  </property>
  <property fmtid="{D5CDD505-2E9C-101B-9397-08002B2CF9AE}" pid="3" name="KSOProductBuildVer">
    <vt:lpwstr>2052-12.1.0.20305</vt:lpwstr>
  </property>
</Properties>
</file>