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3"/>
  </p:sldMasterIdLst>
  <p:notesMasterIdLst>
    <p:notesMasterId r:id="rId5"/>
  </p:notesMasterIdLst>
  <p:handoutMasterIdLst>
    <p:handoutMasterId r:id="rId11"/>
  </p:handoutMasterIdLst>
  <p:sldIdLst>
    <p:sldId id="1587" r:id="rId4"/>
    <p:sldId id="5136" r:id="rId6"/>
    <p:sldId id="5180" r:id="rId7"/>
    <p:sldId id="5177" r:id="rId8"/>
    <p:sldId id="5178" r:id="rId9"/>
    <p:sldId id="5179" r:id="rId10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80"/>
            <p14:sldId id="5177"/>
            <p14:sldId id="5178"/>
            <p14:sldId id="51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C4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4" autoAdjust="0"/>
    <p:restoredTop sz="76599" autoAdjust="0"/>
  </p:normalViewPr>
  <p:slideViewPr>
    <p:cSldViewPr showGuides="1">
      <p:cViewPr varScale="1">
        <p:scale>
          <a:sx n="129" d="100"/>
          <a:sy n="129" d="100"/>
        </p:scale>
        <p:origin x="1048" y="176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90204" pitchFamily="34" charset="0"/>
              </a:rPr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90204" pitchFamily="34" charset="0"/>
              </a:rPr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503050405090304" pitchFamily="18" charset="0"/>
                <a:cs typeface="Times New Roman" panose="02020503050405090304" pitchFamily="18" charset="0"/>
              </a:rPr>
            </a:fld>
            <a:endParaRPr lang="zh-CN" alt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5pPr>
      <a:lvl6pPr marL="36322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39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097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780" indent="-27178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589280" indent="-22606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14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36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58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80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6pPr>
      <a:lvl7pPr marL="235839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7pPr>
      <a:lvl8pPr marL="272161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8pPr>
      <a:lvl9pPr marL="308419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000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MariaDB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安装指导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  <a:endParaRPr lang="zh-CN" altLang="en-US" sz="12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  <a:endParaRPr lang="en-US" altLang="zh-CN" sz="1800" b="1" i="0" dirty="0">
              <a:effectLst/>
              <a:latin typeface="+mj-ea"/>
              <a:ea typeface="+mj-ea"/>
            </a:endParaRP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情况说明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由于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OceanBase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需要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6GB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的内存，对电脑要求较高，部分同学的电脑可能硬件不支持，因此我们提供一个备选方案。</a:t>
            </a:r>
            <a:endParaRPr lang="en-US" altLang="zh-CN" b="0" i="0" dirty="0">
              <a:solidFill>
                <a:srgbClr val="FF0000"/>
              </a:solidFill>
              <a:effectLst/>
              <a:latin typeface="Arial" panose="020B060402020209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对于运行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OceanBase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数据库内存不足的同学，可以选择使用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mariaDB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数据库替换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OceanBase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数据库进行实验，但我们强烈建议大家在条件允许的前提下尽量选择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OceanBase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Arial" panose="020B0604020202090204" pitchFamily="34" charset="0"/>
              </a:rPr>
              <a:t>数据库进行实验，这对于之后的比赛有很大的帮助。</a:t>
            </a:r>
            <a:endParaRPr lang="zh-CN" altLang="en-US" b="0" i="0" dirty="0">
              <a:solidFill>
                <a:srgbClr val="FF0000"/>
              </a:solidFill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为了便于后续实验，统一使用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搭建数据库环境。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参考之前的指导完成安装</a:t>
            </a:r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b="32422"/>
          <a:stretch>
            <a:fillRect/>
          </a:stretch>
        </p:blipFill>
        <p:spPr>
          <a:xfrm>
            <a:off x="-312687" y="1050580"/>
            <a:ext cx="9205167" cy="40929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安装</a:t>
            </a:r>
            <a:r>
              <a:rPr lang="en-US" altLang="zh-CN" dirty="0" err="1"/>
              <a:t>MairaDB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664120" cy="846093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在命令行（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MacOS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：终端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Terminal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，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Windows</a:t>
            </a:r>
            <a:r>
              <a:rPr lang="zh-CN" altLang="en-US" dirty="0">
                <a:latin typeface="Arial" panose="020B0604020202090204" pitchFamily="34" charset="0"/>
              </a:rPr>
              <a:t>：</a:t>
            </a:r>
            <a:r>
              <a:rPr lang="en-US" altLang="zh-CN" dirty="0" err="1">
                <a:latin typeface="Arial" panose="020B0604020202090204" pitchFamily="34" charset="0"/>
              </a:rPr>
              <a:t>cmd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）中输入语句，下载镜像并创建容器</a:t>
            </a:r>
            <a:r>
              <a:rPr lang="zh-CN" altLang="en-US" dirty="0">
                <a:latin typeface="Arial" panose="020B0604020202090204" pitchFamily="34" charset="0"/>
              </a:rPr>
              <a:t>：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84070" y="2737460"/>
            <a:ext cx="4761292" cy="1634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docker run --detach –name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 容器名称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 --env MARIADB_USER=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用户名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 --env MARIADB_PASSWORD=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用户密码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 --env MARIADB_ROOT_PASSWORD=root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密码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  </a:t>
            </a:r>
            <a:r>
              <a:rPr lang="en-US" altLang="zh-CN" sz="1800" dirty="0" err="1">
                <a:latin typeface="Arial" panose="020B0604020202090204" pitchFamily="34" charset="0"/>
                <a:ea typeface="微软雅黑" pitchFamily="34" charset="-122"/>
              </a:rPr>
              <a:t>mariadb:latest</a:t>
            </a:r>
            <a:endParaRPr lang="en-US" altLang="zh-CN" sz="1800" dirty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连接</a:t>
            </a:r>
            <a:r>
              <a:rPr lang="en-US" altLang="zh-CN" dirty="0"/>
              <a:t>MariaDB</a:t>
            </a:r>
            <a:r>
              <a:rPr lang="zh-CN" altLang="en-US" dirty="0"/>
              <a:t>并进行实验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1062117"/>
          </a:xfrm>
        </p:spPr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中打开该容器，选择</a:t>
            </a:r>
            <a:r>
              <a:rPr lang="en-US" altLang="zh-CN" dirty="0">
                <a:latin typeface="Arial" panose="020B0604020202090204" pitchFamily="34" charset="0"/>
              </a:rPr>
              <a:t>Exec</a:t>
            </a:r>
            <a:r>
              <a:rPr lang="zh-CN" altLang="en-US" dirty="0">
                <a:latin typeface="Arial" panose="020B0604020202090204" pitchFamily="34" charset="0"/>
              </a:rPr>
              <a:t>后输入下述指令连接</a:t>
            </a:r>
            <a:r>
              <a:rPr lang="en-US" altLang="zh-CN" dirty="0">
                <a:latin typeface="Arial" panose="020B0604020202090204" pitchFamily="34" charset="0"/>
              </a:rPr>
              <a:t>MariaDB</a:t>
            </a:r>
            <a:r>
              <a:rPr lang="zh-CN" altLang="en-US" dirty="0">
                <a:latin typeface="Arial" panose="020B0604020202090204" pitchFamily="34" charset="0"/>
              </a:rPr>
              <a:t>并开展实验：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t="-1" b="42128"/>
          <a:stretch>
            <a:fillRect/>
          </a:stretch>
        </p:blipFill>
        <p:spPr>
          <a:xfrm>
            <a:off x="649796" y="1851670"/>
            <a:ext cx="7772400" cy="28083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915816" y="3363838"/>
            <a:ext cx="5940152" cy="151190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使用普通用户登录：</a:t>
            </a:r>
            <a:endParaRPr lang="en-US" altLang="zh-CN" sz="1800" dirty="0">
              <a:latin typeface="Arial" panose="020B0604020202090204" pitchFamily="34" charset="0"/>
              <a:ea typeface="微软雅黑" pitchFamily="34" charset="-122"/>
            </a:endParaRPr>
          </a:p>
          <a:p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	</a:t>
            </a:r>
            <a:r>
              <a:rPr lang="en-US" altLang="zh-CN" sz="1800" dirty="0" err="1">
                <a:latin typeface="Arial" panose="020B0604020202090204" pitchFamily="34" charset="0"/>
                <a:ea typeface="微软雅黑" pitchFamily="34" charset="-122"/>
              </a:rPr>
              <a:t>mairadb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 -u 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用户名 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-p 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回车并输入用户密码</a:t>
            </a:r>
            <a:endParaRPr lang="en-US" altLang="zh-CN" sz="1800" dirty="0">
              <a:latin typeface="Arial" panose="020B0604020202090204" pitchFamily="34" charset="0"/>
              <a:ea typeface="微软雅黑" pitchFamily="34" charset="-122"/>
            </a:endParaRPr>
          </a:p>
          <a:p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或者使用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root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登录：</a:t>
            </a:r>
            <a:endParaRPr lang="en-US" altLang="zh-CN" sz="1800" dirty="0">
              <a:latin typeface="Arial" panose="020B0604020202090204" pitchFamily="34" charset="0"/>
              <a:ea typeface="微软雅黑" pitchFamily="34" charset="-122"/>
            </a:endParaRPr>
          </a:p>
          <a:p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	</a:t>
            </a:r>
            <a:r>
              <a:rPr lang="en-US" altLang="zh-CN" sz="1800" dirty="0" err="1">
                <a:latin typeface="Arial" panose="020B0604020202090204" pitchFamily="34" charset="0"/>
                <a:ea typeface="微软雅黑" pitchFamily="34" charset="-122"/>
              </a:rPr>
              <a:t>mariadb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 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-u root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 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-p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 回车并输入</a:t>
            </a:r>
            <a:r>
              <a:rPr lang="en-US" altLang="zh-CN" sz="1800" dirty="0">
                <a:latin typeface="Arial" panose="020B0604020202090204" pitchFamily="34" charset="0"/>
                <a:ea typeface="微软雅黑" pitchFamily="34" charset="-122"/>
              </a:rPr>
              <a:t>root</a:t>
            </a:r>
            <a:r>
              <a:rPr lang="zh-CN" altLang="en-US" sz="1800" dirty="0">
                <a:latin typeface="Arial" panose="020B0604020202090204" pitchFamily="34" charset="0"/>
                <a:ea typeface="微软雅黑" pitchFamily="34" charset="-122"/>
              </a:rPr>
              <a:t>密码</a:t>
            </a:r>
            <a:endParaRPr lang="en-US" altLang="zh-CN" sz="1800" dirty="0">
              <a:latin typeface="Arial" panose="020B0604020202090204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MariaDB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安装指导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  <a:endParaRPr lang="zh-CN" altLang="en-US" sz="12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  <a:endParaRPr lang="en-US" altLang="zh-CN" sz="1800" b="1" i="0" dirty="0">
              <a:effectLst/>
              <a:latin typeface="+mj-ea"/>
              <a:ea typeface="+mj-ea"/>
            </a:endParaRP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677</Words>
  <Application>WPS 演示</Application>
  <PresentationFormat>全屏显示(16:9)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34" baseType="lpstr">
      <vt:lpstr>Arial</vt:lpstr>
      <vt:lpstr>宋体</vt:lpstr>
      <vt:lpstr>Wingdings</vt:lpstr>
      <vt:lpstr>Trebuchet MS</vt:lpstr>
      <vt:lpstr>宋体-简</vt:lpstr>
      <vt:lpstr>Times New Roman</vt:lpstr>
      <vt:lpstr>微软雅黑</vt:lpstr>
      <vt:lpstr>汉仪旗黑</vt:lpstr>
      <vt:lpstr>Calibri</vt:lpstr>
      <vt:lpstr>Helvetica Neue</vt:lpstr>
      <vt:lpstr>黑体</vt:lpstr>
      <vt:lpstr>黑体-简</vt:lpstr>
      <vt:lpstr>Calibri</vt:lpstr>
      <vt:lpstr>Cambria Math</vt:lpstr>
      <vt:lpstr>Kingsoft Math</vt:lpstr>
      <vt:lpstr>华文行楷</vt:lpstr>
      <vt:lpstr>Heiti SC Medium</vt:lpstr>
      <vt:lpstr>catalyst-pingfang</vt:lpstr>
      <vt:lpstr>宋体</vt:lpstr>
      <vt:lpstr>行楷-简</vt:lpstr>
      <vt:lpstr>Arial Unicode MS</vt:lpstr>
      <vt:lpstr>Thonburi</vt:lpstr>
      <vt:lpstr>catalyst-pingfang</vt:lpstr>
      <vt:lpstr>华文行楷</vt:lpstr>
      <vt:lpstr>微软雅黑</vt:lpstr>
      <vt:lpstr>苹方-简</vt:lpstr>
      <vt:lpstr>默认设计模板</vt:lpstr>
      <vt:lpstr>2_Office 主题</vt:lpstr>
      <vt:lpstr>PowerPoint 演示文稿</vt:lpstr>
      <vt:lpstr>情况说明</vt:lpstr>
      <vt:lpstr>Docker安装</vt:lpstr>
      <vt:lpstr>安装MairaDB</vt:lpstr>
      <vt:lpstr>连接MariaDB并进行实验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晨曦</cp:lastModifiedBy>
  <cp:revision>2154</cp:revision>
  <dcterms:created xsi:type="dcterms:W3CDTF">2025-03-24T01:10:46Z</dcterms:created>
  <dcterms:modified xsi:type="dcterms:W3CDTF">2025-03-24T01:10:46Z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26653338A153E70913B1E0678B2E7A23_42</vt:lpwstr>
  </property>
  <property fmtid="{D5CDD505-2E9C-101B-9397-08002B2CF9AE}" pid="3" name="KSOProductBuildVer">
    <vt:lpwstr>2052-7.2.2.8955</vt:lpwstr>
  </property>
</Properties>
</file>