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3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5" autoAdjust="0"/>
    <p:restoredTop sz="86413" autoAdjust="0"/>
  </p:normalViewPr>
  <p:slideViewPr>
    <p:cSldViewPr snapToGrid="0" showGuides="1">
      <p:cViewPr varScale="1">
        <p:scale>
          <a:sx n="140" d="100"/>
          <a:sy n="140" d="100"/>
        </p:scale>
        <p:origin x="1386" y="126"/>
      </p:cViewPr>
      <p:guideLst>
        <p:guide orient="horz" pos="4133"/>
        <p:guide pos="3817"/>
      </p:guideLst>
    </p:cSldViewPr>
  </p:slideViewPr>
  <p:outlineViewPr>
    <p:cViewPr>
      <p:scale>
        <a:sx n="33" d="100"/>
        <a:sy n="33" d="100"/>
      </p:scale>
      <p:origin x="0" y="-1200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1B7B1-C855-436E-9549-606B7C30FED3}" type="datetimeFigureOut">
              <a:rPr lang="zh-CN" altLang="en-US" smtClean="0"/>
              <a:t>2018-05-04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0C403-A125-4E10-95D0-373541CB4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513056" y="6503349"/>
            <a:ext cx="1237411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lvl="0" indent="0" defTabSz="-635" fontAlgn="base">
              <a:lnSpc>
                <a:spcPts val="17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rPr>
              <a:t>YD Clutch SZEC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1600" y="6485"/>
            <a:ext cx="10826588" cy="6845408"/>
          </a:xfrm>
          <a:prstGeom prst="rect">
            <a:avLst/>
          </a:prstGeom>
        </p:spPr>
      </p:pic>
      <p:sp>
        <p:nvSpPr>
          <p:cNvPr id="9" name="Rectangle 15"/>
          <p:cNvSpPr/>
          <p:nvPr userDrawn="1"/>
        </p:nvSpPr>
        <p:spPr>
          <a:xfrm>
            <a:off x="0" y="379"/>
            <a:ext cx="12192000" cy="6849533"/>
          </a:xfrm>
          <a:prstGeom prst="rect">
            <a:avLst/>
          </a:prstGeom>
          <a:gradFill flip="none" rotWithShape="1">
            <a:gsLst>
              <a:gs pos="0">
                <a:srgbClr val="EFEDE9">
                  <a:alpha val="70000"/>
                  <a:lumMod val="20000"/>
                  <a:lumOff val="80000"/>
                </a:srgbClr>
              </a:gs>
              <a:gs pos="77000">
                <a:srgbClr val="B59F88">
                  <a:alpha val="46000"/>
                  <a:lumMod val="3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/>
          <p:nvPr userDrawn="1"/>
        </p:nvSpPr>
        <p:spPr>
          <a:xfrm>
            <a:off x="0" y="1"/>
            <a:ext cx="6737350" cy="6864484"/>
          </a:xfrm>
          <a:custGeom>
            <a:avLst/>
            <a:gdLst>
              <a:gd name="connsiteX0" fmla="*/ 0 w 6737350"/>
              <a:gd name="connsiteY0" fmla="*/ 0 h 6857999"/>
              <a:gd name="connsiteX1" fmla="*/ 1416050 w 6737350"/>
              <a:gd name="connsiteY1" fmla="*/ 0 h 6857999"/>
              <a:gd name="connsiteX2" fmla="*/ 6737350 w 6737350"/>
              <a:gd name="connsiteY2" fmla="*/ 6857999 h 6857999"/>
              <a:gd name="connsiteX3" fmla="*/ 1416050 w 6737350"/>
              <a:gd name="connsiteY3" fmla="*/ 6857999 h 6857999"/>
              <a:gd name="connsiteX4" fmla="*/ 0 w 67373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6857999">
                <a:moveTo>
                  <a:pt x="0" y="0"/>
                </a:moveTo>
                <a:lnTo>
                  <a:pt x="1416050" y="0"/>
                </a:lnTo>
                <a:lnTo>
                  <a:pt x="6737350" y="6857999"/>
                </a:lnTo>
                <a:lnTo>
                  <a:pt x="14160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9" y="2620007"/>
            <a:ext cx="1514782" cy="1393972"/>
          </a:xfrm>
          <a:prstGeom prst="rect">
            <a:avLst/>
          </a:prstGeom>
        </p:spPr>
      </p:pic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334963" y="6507813"/>
            <a:ext cx="1813561" cy="322862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858389-D5EE-4209-893F-F29A823DBB3F}" type="datetime1">
              <a:rPr lang="zh-CN" altLang="en-US" smtClean="0"/>
              <a:t>2018-05-04</a:t>
            </a:fld>
            <a:endParaRPr lang="zh-CN" altLang="en-US"/>
          </a:p>
        </p:txBody>
      </p:sp>
      <p:sp>
        <p:nvSpPr>
          <p:cNvPr id="13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492551" y="3446581"/>
            <a:ext cx="3603199" cy="452471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lang="zh-CN" altLang="en-US" sz="2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4" name="文本占位符 29"/>
          <p:cNvSpPr>
            <a:spLocks noGrp="1"/>
          </p:cNvSpPr>
          <p:nvPr>
            <p:ph type="body" sz="quarter" idx="15" hasCustomPrompt="1"/>
          </p:nvPr>
        </p:nvSpPr>
        <p:spPr>
          <a:xfrm>
            <a:off x="486201" y="4016260"/>
            <a:ext cx="4015949" cy="452471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lang="zh-CN" altLang="en-US" sz="1600" b="1" kern="1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5" name="文本占位符 29"/>
          <p:cNvSpPr>
            <a:spLocks noGrp="1"/>
          </p:cNvSpPr>
          <p:nvPr>
            <p:ph type="body" sz="quarter" idx="16" hasCustomPrompt="1"/>
          </p:nvPr>
        </p:nvSpPr>
        <p:spPr>
          <a:xfrm>
            <a:off x="494983" y="4556935"/>
            <a:ext cx="1088055" cy="263273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lang="zh-CN" altLang="en-US" sz="12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16" name="文本占位符 29"/>
          <p:cNvSpPr>
            <a:spLocks noGrp="1"/>
          </p:cNvSpPr>
          <p:nvPr>
            <p:ph type="body" sz="quarter" idx="17" hasCustomPrompt="1"/>
          </p:nvPr>
        </p:nvSpPr>
        <p:spPr>
          <a:xfrm>
            <a:off x="489376" y="4841106"/>
            <a:ext cx="1088055" cy="263273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lang="zh-CN" altLang="en-US" sz="12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部门</a:t>
            </a:r>
          </a:p>
        </p:txBody>
      </p:sp>
      <p:sp>
        <p:nvSpPr>
          <p:cNvPr id="18" name="Freeform 30"/>
          <p:cNvSpPr/>
          <p:nvPr userDrawn="1"/>
        </p:nvSpPr>
        <p:spPr>
          <a:xfrm rot="19340334">
            <a:off x="4195990" y="-1264947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rgbClr val="5A3F3C">
                  <a:alpha val="0"/>
                  <a:lumMod val="7400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761" y="88251"/>
            <a:ext cx="924099" cy="799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00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/>
          <p:nvPr userDrawn="1"/>
        </p:nvSpPr>
        <p:spPr>
          <a:xfrm>
            <a:off x="0" y="6498590"/>
            <a:ext cx="12192000" cy="362223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>
              <a:solidFill>
                <a:schemeClr val="tx1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96927" y="6524620"/>
            <a:ext cx="1813561" cy="322862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30A5EF-1A6F-4F3C-8C8B-5349DA7A65EB}" type="datetime1">
              <a:rPr lang="zh-CN" altLang="en-US" smtClean="0"/>
              <a:t>2018-05-04</a:t>
            </a:fld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75432" y="6531601"/>
            <a:ext cx="385988" cy="278320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79BDAB2-422E-4DE9-A8AE-8ECDA6074C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400766" y="275461"/>
            <a:ext cx="22343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cap="none" spc="0" dirty="0">
                <a:ln w="0"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  <a:p>
            <a:r>
              <a:rPr lang="zh-CN" altLang="en-US" sz="3200" b="1" cap="none" spc="0" dirty="0">
                <a:ln w="0"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1529865" y="6572768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YSEC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845514" y="6570283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  <p:sp>
        <p:nvSpPr>
          <p:cNvPr id="13" name="Rectangle 6"/>
          <p:cNvSpPr/>
          <p:nvPr userDrawn="1"/>
        </p:nvSpPr>
        <p:spPr>
          <a:xfrm>
            <a:off x="0" y="365125"/>
            <a:ext cx="101600" cy="13255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79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388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5400000">
            <a:off x="55563" y="-55562"/>
            <a:ext cx="368300" cy="4794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>
              <a:solidFill>
                <a:schemeClr val="tx1"/>
              </a:solidFill>
            </a:endParaRPr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484208" y="36837"/>
            <a:ext cx="11203654" cy="337909"/>
          </a:xfrm>
          <a:prstGeom prst="rect">
            <a:avLst/>
          </a:prstGeom>
          <a:noFill/>
        </p:spPr>
        <p:txBody>
          <a:bodyPr bIns="0" anchor="b" anchorCtr="0">
            <a:noAutofit/>
          </a:bodyPr>
          <a:lstStyle>
            <a:lvl1pPr marL="0" indent="0" algn="l">
              <a:buNone/>
              <a:defRPr lang="zh-CN" altLang="en-US" sz="18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Freeform 9"/>
          <p:cNvSpPr/>
          <p:nvPr userDrawn="1"/>
        </p:nvSpPr>
        <p:spPr>
          <a:xfrm>
            <a:off x="0" y="6498590"/>
            <a:ext cx="12192000" cy="362223"/>
          </a:xfrm>
          <a:custGeom>
            <a:avLst/>
            <a:gdLst>
              <a:gd name="connsiteX0" fmla="*/ 11544300 w 12192000"/>
              <a:gd name="connsiteY0" fmla="*/ 0 h 444500"/>
              <a:gd name="connsiteX1" fmla="*/ 12192000 w 12192000"/>
              <a:gd name="connsiteY1" fmla="*/ 0 h 444500"/>
              <a:gd name="connsiteX2" fmla="*/ 12192000 w 12192000"/>
              <a:gd name="connsiteY2" fmla="*/ 444500 h 444500"/>
              <a:gd name="connsiteX3" fmla="*/ 11286490 w 12192000"/>
              <a:gd name="connsiteY3" fmla="*/ 444500 h 444500"/>
              <a:gd name="connsiteX4" fmla="*/ 0 w 12192000"/>
              <a:gd name="connsiteY4" fmla="*/ 0 h 444500"/>
              <a:gd name="connsiteX5" fmla="*/ 10718800 w 12192000"/>
              <a:gd name="connsiteY5" fmla="*/ 0 h 444500"/>
              <a:gd name="connsiteX6" fmla="*/ 10976610 w 12192000"/>
              <a:gd name="connsiteY6" fmla="*/ 444500 h 444500"/>
              <a:gd name="connsiteX7" fmla="*/ 0 w 121920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4500">
                <a:moveTo>
                  <a:pt x="11544300" y="0"/>
                </a:moveTo>
                <a:lnTo>
                  <a:pt x="12192000" y="0"/>
                </a:lnTo>
                <a:lnTo>
                  <a:pt x="12192000" y="444500"/>
                </a:lnTo>
                <a:lnTo>
                  <a:pt x="11286490" y="444500"/>
                </a:lnTo>
                <a:close/>
                <a:moveTo>
                  <a:pt x="0" y="0"/>
                </a:moveTo>
                <a:lnTo>
                  <a:pt x="10718800" y="0"/>
                </a:lnTo>
                <a:lnTo>
                  <a:pt x="10976610" y="444500"/>
                </a:lnTo>
                <a:lnTo>
                  <a:pt x="0" y="444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1500" b="1">
              <a:solidFill>
                <a:schemeClr val="tx1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75432" y="6531601"/>
            <a:ext cx="385988" cy="278320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79BDAB2-422E-4DE9-A8AE-8ECDA6074C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1529865" y="6572768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YSEC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845514" y="6570283"/>
            <a:ext cx="17908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：共享中心运营架构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" y="-727"/>
            <a:ext cx="435564" cy="376647"/>
          </a:xfrm>
          <a:prstGeom prst="rect">
            <a:avLst/>
          </a:prstGeom>
          <a:noFill/>
        </p:spPr>
      </p:pic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496927" y="6524620"/>
            <a:ext cx="1813561" cy="322862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1B7560-043A-49A9-9A81-D3D2A18E561F}" type="datetime1">
              <a:rPr lang="zh-CN" altLang="en-US" smtClean="0"/>
              <a:t>2018-05-04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4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 hasCustomPrompt="1"/>
          </p:nvPr>
        </p:nvSpPr>
        <p:spPr>
          <a:xfrm>
            <a:off x="2062480" y="2281427"/>
            <a:ext cx="9144000" cy="2387600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hank          </a:t>
            </a:r>
            <a:r>
              <a:rPr lang="en-US" dirty="0">
                <a:solidFill>
                  <a:srgbClr val="222A35"/>
                </a:solidFill>
              </a:rPr>
              <a:t>    </a:t>
            </a:r>
            <a:r>
              <a:rPr lang="en-US" dirty="0" err="1"/>
              <a:t>ou</a:t>
            </a:r>
            <a:r>
              <a:rPr lang="en-US" dirty="0"/>
              <a:t>!</a:t>
            </a:r>
          </a:p>
        </p:txBody>
      </p:sp>
      <p:grpSp>
        <p:nvGrpSpPr>
          <p:cNvPr id="8" name="Group 6"/>
          <p:cNvGrpSpPr>
            <a:grpSpLocks noChangeAspect="1"/>
          </p:cNvGrpSpPr>
          <p:nvPr userDrawn="1"/>
        </p:nvGrpSpPr>
        <p:grpSpPr>
          <a:xfrm>
            <a:off x="3101929" y="2354702"/>
            <a:ext cx="1291827" cy="1291827"/>
            <a:chOff x="1382807" y="174388"/>
            <a:chExt cx="3025589" cy="3025588"/>
          </a:xfrm>
        </p:grpSpPr>
        <p:sp>
          <p:nvSpPr>
            <p:cNvPr id="9" name="Rectangle 7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/>
            <p:nvPr/>
          </p:nvSpPr>
          <p:spPr>
            <a:xfrm>
              <a:off x="2163311" y="784634"/>
              <a:ext cx="1468794" cy="1928720"/>
            </a:xfrm>
            <a:custGeom>
              <a:avLst/>
              <a:gdLst/>
              <a:ahLst/>
              <a:cxnLst/>
              <a:rect l="l" t="t" r="r" b="b"/>
              <a:pathLst>
                <a:path w="1468794" h="1928720">
                  <a:moveTo>
                    <a:pt x="57861" y="0"/>
                  </a:moveTo>
                  <a:lnTo>
                    <a:pt x="1410932" y="0"/>
                  </a:lnTo>
                  <a:cubicBezTo>
                    <a:pt x="1419834" y="0"/>
                    <a:pt x="1427994" y="2720"/>
                    <a:pt x="1435412" y="8160"/>
                  </a:cubicBezTo>
                  <a:cubicBezTo>
                    <a:pt x="1442830" y="13600"/>
                    <a:pt x="1449012" y="22501"/>
                    <a:pt x="1453957" y="34865"/>
                  </a:cubicBezTo>
                  <a:cubicBezTo>
                    <a:pt x="1458903" y="47229"/>
                    <a:pt x="1462612" y="63796"/>
                    <a:pt x="1465085" y="84567"/>
                  </a:cubicBezTo>
                  <a:cubicBezTo>
                    <a:pt x="1467558" y="105338"/>
                    <a:pt x="1468794" y="130559"/>
                    <a:pt x="1468794" y="160232"/>
                  </a:cubicBezTo>
                  <a:cubicBezTo>
                    <a:pt x="1468794" y="188915"/>
                    <a:pt x="1467558" y="213395"/>
                    <a:pt x="1465085" y="233672"/>
                  </a:cubicBezTo>
                  <a:cubicBezTo>
                    <a:pt x="1462612" y="253948"/>
                    <a:pt x="1458903" y="270268"/>
                    <a:pt x="1453957" y="282631"/>
                  </a:cubicBezTo>
                  <a:cubicBezTo>
                    <a:pt x="1449012" y="294995"/>
                    <a:pt x="1442830" y="304144"/>
                    <a:pt x="1435412" y="310079"/>
                  </a:cubicBezTo>
                  <a:cubicBezTo>
                    <a:pt x="1427994" y="316013"/>
                    <a:pt x="1419834" y="318980"/>
                    <a:pt x="1410932" y="318980"/>
                  </a:cubicBezTo>
                  <a:lnTo>
                    <a:pt x="930236" y="318980"/>
                  </a:lnTo>
                  <a:lnTo>
                    <a:pt x="930236" y="1866407"/>
                  </a:lnTo>
                  <a:cubicBezTo>
                    <a:pt x="930236" y="1876298"/>
                    <a:pt x="927021" y="1885200"/>
                    <a:pt x="920592" y="1893112"/>
                  </a:cubicBezTo>
                  <a:cubicBezTo>
                    <a:pt x="914163" y="1901025"/>
                    <a:pt x="903531" y="1907454"/>
                    <a:pt x="888694" y="1912400"/>
                  </a:cubicBezTo>
                  <a:cubicBezTo>
                    <a:pt x="873858" y="1917345"/>
                    <a:pt x="853829" y="1921301"/>
                    <a:pt x="828607" y="1924269"/>
                  </a:cubicBezTo>
                  <a:cubicBezTo>
                    <a:pt x="803386" y="1927236"/>
                    <a:pt x="771982" y="1928720"/>
                    <a:pt x="734397" y="1928720"/>
                  </a:cubicBezTo>
                  <a:cubicBezTo>
                    <a:pt x="696811" y="1928720"/>
                    <a:pt x="665408" y="1927236"/>
                    <a:pt x="640186" y="1924269"/>
                  </a:cubicBezTo>
                  <a:cubicBezTo>
                    <a:pt x="614964" y="1921301"/>
                    <a:pt x="594935" y="1917345"/>
                    <a:pt x="580099" y="1912400"/>
                  </a:cubicBezTo>
                  <a:cubicBezTo>
                    <a:pt x="565263" y="1907454"/>
                    <a:pt x="554630" y="1901025"/>
                    <a:pt x="548201" y="1893112"/>
                  </a:cubicBezTo>
                  <a:cubicBezTo>
                    <a:pt x="541772" y="1885200"/>
                    <a:pt x="538558" y="1876298"/>
                    <a:pt x="538558" y="1866407"/>
                  </a:cubicBezTo>
                  <a:lnTo>
                    <a:pt x="538558" y="318980"/>
                  </a:lnTo>
                  <a:lnTo>
                    <a:pt x="57861" y="318980"/>
                  </a:lnTo>
                  <a:cubicBezTo>
                    <a:pt x="47970" y="318980"/>
                    <a:pt x="39563" y="316013"/>
                    <a:pt x="32640" y="310079"/>
                  </a:cubicBezTo>
                  <a:cubicBezTo>
                    <a:pt x="25716" y="304144"/>
                    <a:pt x="19781" y="294995"/>
                    <a:pt x="14836" y="282631"/>
                  </a:cubicBezTo>
                  <a:cubicBezTo>
                    <a:pt x="9891" y="270268"/>
                    <a:pt x="6181" y="253948"/>
                    <a:pt x="3709" y="233672"/>
                  </a:cubicBezTo>
                  <a:cubicBezTo>
                    <a:pt x="1236" y="213395"/>
                    <a:pt x="0" y="188915"/>
                    <a:pt x="0" y="160232"/>
                  </a:cubicBezTo>
                  <a:cubicBezTo>
                    <a:pt x="0" y="130559"/>
                    <a:pt x="1236" y="105338"/>
                    <a:pt x="3709" y="84567"/>
                  </a:cubicBezTo>
                  <a:cubicBezTo>
                    <a:pt x="6181" y="63796"/>
                    <a:pt x="9891" y="47229"/>
                    <a:pt x="14836" y="34865"/>
                  </a:cubicBezTo>
                  <a:cubicBezTo>
                    <a:pt x="19781" y="22501"/>
                    <a:pt x="25716" y="13600"/>
                    <a:pt x="32640" y="8160"/>
                  </a:cubicBezTo>
                  <a:cubicBezTo>
                    <a:pt x="39563" y="2720"/>
                    <a:pt x="47970" y="0"/>
                    <a:pt x="578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2198867" y="802692"/>
              <a:ext cx="2209529" cy="2397284"/>
            </a:xfrm>
            <a:custGeom>
              <a:avLst/>
              <a:gdLst>
                <a:gd name="connsiteX0" fmla="*/ 0 w 2209529"/>
                <a:gd name="connsiteY0" fmla="*/ 293050 h 2397284"/>
                <a:gd name="connsiteX1" fmla="*/ 22306 w 2209529"/>
                <a:gd name="connsiteY1" fmla="*/ 300922 h 2397284"/>
                <a:gd name="connsiteX2" fmla="*/ 503003 w 2209529"/>
                <a:gd name="connsiteY2" fmla="*/ 300922 h 2397284"/>
                <a:gd name="connsiteX3" fmla="*/ 503003 w 2209529"/>
                <a:gd name="connsiteY3" fmla="*/ 729388 h 2397284"/>
                <a:gd name="connsiteX4" fmla="*/ 1406731 w 2209529"/>
                <a:gd name="connsiteY4" fmla="*/ 0 h 2397284"/>
                <a:gd name="connsiteX5" fmla="*/ 2209529 w 2209529"/>
                <a:gd name="connsiteY5" fmla="*/ 696401 h 2397284"/>
                <a:gd name="connsiteX6" fmla="*/ 2209529 w 2209529"/>
                <a:gd name="connsiteY6" fmla="*/ 2397284 h 2397284"/>
                <a:gd name="connsiteX7" fmla="*/ 1115822 w 2209529"/>
                <a:gd name="connsiteY7" fmla="*/ 2397284 h 2397284"/>
                <a:gd name="connsiteX8" fmla="*/ 516470 w 2209529"/>
                <a:gd name="connsiteY8" fmla="*/ 1877366 h 2397284"/>
                <a:gd name="connsiteX9" fmla="*/ 544544 w 2209529"/>
                <a:gd name="connsiteY9" fmla="*/ 1894342 h 2397284"/>
                <a:gd name="connsiteX10" fmla="*/ 604631 w 2209529"/>
                <a:gd name="connsiteY10" fmla="*/ 1906211 h 2397284"/>
                <a:gd name="connsiteX11" fmla="*/ 698842 w 2209529"/>
                <a:gd name="connsiteY11" fmla="*/ 1910662 h 2397284"/>
                <a:gd name="connsiteX12" fmla="*/ 793052 w 2209529"/>
                <a:gd name="connsiteY12" fmla="*/ 1906211 h 2397284"/>
                <a:gd name="connsiteX13" fmla="*/ 853139 w 2209529"/>
                <a:gd name="connsiteY13" fmla="*/ 1894342 h 2397284"/>
                <a:gd name="connsiteX14" fmla="*/ 885037 w 2209529"/>
                <a:gd name="connsiteY14" fmla="*/ 1875054 h 2397284"/>
                <a:gd name="connsiteX15" fmla="*/ 894681 w 2209529"/>
                <a:gd name="connsiteY15" fmla="*/ 1848349 h 2397284"/>
                <a:gd name="connsiteX16" fmla="*/ 894681 w 2209529"/>
                <a:gd name="connsiteY16" fmla="*/ 300922 h 2397284"/>
                <a:gd name="connsiteX17" fmla="*/ 1375377 w 2209529"/>
                <a:gd name="connsiteY17" fmla="*/ 300922 h 2397284"/>
                <a:gd name="connsiteX18" fmla="*/ 1399857 w 2209529"/>
                <a:gd name="connsiteY18" fmla="*/ 292021 h 2397284"/>
                <a:gd name="connsiteX19" fmla="*/ 1418402 w 2209529"/>
                <a:gd name="connsiteY19" fmla="*/ 264573 h 2397284"/>
                <a:gd name="connsiteX20" fmla="*/ 1429530 w 2209529"/>
                <a:gd name="connsiteY20" fmla="*/ 215614 h 2397284"/>
                <a:gd name="connsiteX21" fmla="*/ 1433239 w 2209529"/>
                <a:gd name="connsiteY21" fmla="*/ 142174 h 2397284"/>
                <a:gd name="connsiteX22" fmla="*/ 1429530 w 2209529"/>
                <a:gd name="connsiteY22" fmla="*/ 66509 h 2397284"/>
                <a:gd name="connsiteX23" fmla="*/ 1418402 w 2209529"/>
                <a:gd name="connsiteY23" fmla="*/ 16807 h 239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09529" h="2397284">
                  <a:moveTo>
                    <a:pt x="0" y="293050"/>
                  </a:moveTo>
                  <a:lnTo>
                    <a:pt x="22306" y="300922"/>
                  </a:lnTo>
                  <a:lnTo>
                    <a:pt x="503003" y="300922"/>
                  </a:lnTo>
                  <a:lnTo>
                    <a:pt x="503003" y="729388"/>
                  </a:lnTo>
                  <a:close/>
                  <a:moveTo>
                    <a:pt x="1406731" y="0"/>
                  </a:moveTo>
                  <a:lnTo>
                    <a:pt x="2209529" y="696401"/>
                  </a:lnTo>
                  <a:lnTo>
                    <a:pt x="2209529" y="2397284"/>
                  </a:lnTo>
                  <a:lnTo>
                    <a:pt x="1115822" y="2397284"/>
                  </a:lnTo>
                  <a:lnTo>
                    <a:pt x="516470" y="1877366"/>
                  </a:lnTo>
                  <a:lnTo>
                    <a:pt x="544544" y="1894342"/>
                  </a:lnTo>
                  <a:cubicBezTo>
                    <a:pt x="559380" y="1899287"/>
                    <a:pt x="579409" y="1903243"/>
                    <a:pt x="604631" y="1906211"/>
                  </a:cubicBezTo>
                  <a:cubicBezTo>
                    <a:pt x="629853" y="1909178"/>
                    <a:pt x="661256" y="1910662"/>
                    <a:pt x="698842" y="1910662"/>
                  </a:cubicBezTo>
                  <a:cubicBezTo>
                    <a:pt x="736427" y="1910662"/>
                    <a:pt x="767831" y="1909178"/>
                    <a:pt x="793052" y="1906211"/>
                  </a:cubicBezTo>
                  <a:cubicBezTo>
                    <a:pt x="818274" y="1903243"/>
                    <a:pt x="838303" y="1899287"/>
                    <a:pt x="853139" y="1894342"/>
                  </a:cubicBezTo>
                  <a:cubicBezTo>
                    <a:pt x="867976" y="1889396"/>
                    <a:pt x="878608" y="1882967"/>
                    <a:pt x="885037" y="1875054"/>
                  </a:cubicBezTo>
                  <a:cubicBezTo>
                    <a:pt x="891466" y="1867142"/>
                    <a:pt x="894681" y="1858240"/>
                    <a:pt x="894681" y="1848349"/>
                  </a:cubicBezTo>
                  <a:lnTo>
                    <a:pt x="894681" y="300922"/>
                  </a:lnTo>
                  <a:lnTo>
                    <a:pt x="1375377" y="300922"/>
                  </a:lnTo>
                  <a:cubicBezTo>
                    <a:pt x="1384279" y="300922"/>
                    <a:pt x="1392439" y="297955"/>
                    <a:pt x="1399857" y="292021"/>
                  </a:cubicBezTo>
                  <a:cubicBezTo>
                    <a:pt x="1407275" y="286086"/>
                    <a:pt x="1413457" y="276937"/>
                    <a:pt x="1418402" y="264573"/>
                  </a:cubicBezTo>
                  <a:cubicBezTo>
                    <a:pt x="1423348" y="252210"/>
                    <a:pt x="1427057" y="235890"/>
                    <a:pt x="1429530" y="215614"/>
                  </a:cubicBezTo>
                  <a:cubicBezTo>
                    <a:pt x="1432003" y="195337"/>
                    <a:pt x="1433239" y="170857"/>
                    <a:pt x="1433239" y="142174"/>
                  </a:cubicBezTo>
                  <a:cubicBezTo>
                    <a:pt x="1433239" y="112501"/>
                    <a:pt x="1432003" y="87280"/>
                    <a:pt x="1429530" y="66509"/>
                  </a:cubicBezTo>
                  <a:cubicBezTo>
                    <a:pt x="1427057" y="45738"/>
                    <a:pt x="1423348" y="29171"/>
                    <a:pt x="1418402" y="168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0"/>
          <p:cNvGrpSpPr>
            <a:grpSpLocks noChangeAspect="1"/>
          </p:cNvGrpSpPr>
          <p:nvPr userDrawn="1"/>
        </p:nvGrpSpPr>
        <p:grpSpPr>
          <a:xfrm>
            <a:off x="6671692" y="2354701"/>
            <a:ext cx="1291827" cy="1291827"/>
            <a:chOff x="1382807" y="174388"/>
            <a:chExt cx="3025589" cy="3025588"/>
          </a:xfrm>
        </p:grpSpPr>
        <p:sp>
          <p:nvSpPr>
            <p:cNvPr id="13" name="Rectangle 11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2540121" y="810818"/>
              <a:ext cx="1868275" cy="2389157"/>
            </a:xfrm>
            <a:custGeom>
              <a:avLst/>
              <a:gdLst>
                <a:gd name="connsiteX0" fmla="*/ 0 w 1868275"/>
                <a:gd name="connsiteY0" fmla="*/ 1718 h 2389158"/>
                <a:gd name="connsiteX1" fmla="*/ 506810 w 1868275"/>
                <a:gd name="connsiteY1" fmla="*/ 441359 h 2389158"/>
                <a:gd name="connsiteX2" fmla="*/ 476232 w 1868275"/>
                <a:gd name="connsiteY2" fmla="*/ 509406 h 2389158"/>
                <a:gd name="connsiteX3" fmla="*/ 418370 w 1868275"/>
                <a:gd name="connsiteY3" fmla="*/ 653319 h 2389158"/>
                <a:gd name="connsiteX4" fmla="*/ 360509 w 1868275"/>
                <a:gd name="connsiteY4" fmla="*/ 809100 h 2389158"/>
                <a:gd name="connsiteX5" fmla="*/ 357541 w 1868275"/>
                <a:gd name="connsiteY5" fmla="*/ 809100 h 2389158"/>
                <a:gd name="connsiteX6" fmla="*/ 295971 w 1868275"/>
                <a:gd name="connsiteY6" fmla="*/ 650351 h 2389158"/>
                <a:gd name="connsiteX7" fmla="*/ 234400 w 1868275"/>
                <a:gd name="connsiteY7" fmla="*/ 506439 h 2389158"/>
                <a:gd name="connsiteX8" fmla="*/ 20757 w 1868275"/>
                <a:gd name="connsiteY8" fmla="*/ 34645 h 2389158"/>
                <a:gd name="connsiteX9" fmla="*/ 1103694 w 1868275"/>
                <a:gd name="connsiteY9" fmla="*/ 0 h 2389158"/>
                <a:gd name="connsiteX10" fmla="*/ 1868275 w 1868275"/>
                <a:gd name="connsiteY10" fmla="*/ 663249 h 2389158"/>
                <a:gd name="connsiteX11" fmla="*/ 1868275 w 1868275"/>
                <a:gd name="connsiteY11" fmla="*/ 2389158 h 2389158"/>
                <a:gd name="connsiteX12" fmla="*/ 768108 w 1868275"/>
                <a:gd name="connsiteY12" fmla="*/ 2389158 h 2389158"/>
                <a:gd name="connsiteX13" fmla="*/ 176188 w 1868275"/>
                <a:gd name="connsiteY13" fmla="*/ 1875688 h 2389158"/>
                <a:gd name="connsiteX14" fmla="*/ 193600 w 1868275"/>
                <a:gd name="connsiteY14" fmla="*/ 1886216 h 2389158"/>
                <a:gd name="connsiteX15" fmla="*/ 253687 w 1868275"/>
                <a:gd name="connsiteY15" fmla="*/ 1898085 h 2389158"/>
                <a:gd name="connsiteX16" fmla="*/ 348639 w 1868275"/>
                <a:gd name="connsiteY16" fmla="*/ 1902536 h 2389158"/>
                <a:gd name="connsiteX17" fmla="*/ 442850 w 1868275"/>
                <a:gd name="connsiteY17" fmla="*/ 1898085 h 2389158"/>
                <a:gd name="connsiteX18" fmla="*/ 502937 w 1868275"/>
                <a:gd name="connsiteY18" fmla="*/ 1886216 h 2389158"/>
                <a:gd name="connsiteX19" fmla="*/ 534835 w 1868275"/>
                <a:gd name="connsiteY19" fmla="*/ 1866928 h 2389158"/>
                <a:gd name="connsiteX20" fmla="*/ 544479 w 1868275"/>
                <a:gd name="connsiteY20" fmla="*/ 1840223 h 2389158"/>
                <a:gd name="connsiteX21" fmla="*/ 544479 w 1868275"/>
                <a:gd name="connsiteY21" fmla="*/ 1165171 h 2389158"/>
                <a:gd name="connsiteX22" fmla="*/ 1069684 w 1868275"/>
                <a:gd name="connsiteY22" fmla="*/ 119212 h 2389158"/>
                <a:gd name="connsiteX23" fmla="*/ 1105291 w 1868275"/>
                <a:gd name="connsiteY23" fmla="*/ 34645 h 2389158"/>
                <a:gd name="connsiteX24" fmla="*/ 1107702 w 1868275"/>
                <a:gd name="connsiteY24" fmla="*/ 7383 h 238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8275" h="2389158">
                  <a:moveTo>
                    <a:pt x="0" y="1718"/>
                  </a:moveTo>
                  <a:lnTo>
                    <a:pt x="506810" y="441359"/>
                  </a:lnTo>
                  <a:lnTo>
                    <a:pt x="476232" y="509406"/>
                  </a:lnTo>
                  <a:cubicBezTo>
                    <a:pt x="457439" y="554904"/>
                    <a:pt x="438152" y="602875"/>
                    <a:pt x="418370" y="653319"/>
                  </a:cubicBezTo>
                  <a:cubicBezTo>
                    <a:pt x="398588" y="703762"/>
                    <a:pt x="379301" y="755689"/>
                    <a:pt x="360509" y="809100"/>
                  </a:cubicBezTo>
                  <a:lnTo>
                    <a:pt x="357541" y="809100"/>
                  </a:lnTo>
                  <a:cubicBezTo>
                    <a:pt x="336770" y="753711"/>
                    <a:pt x="316247" y="700795"/>
                    <a:pt x="295971" y="650351"/>
                  </a:cubicBezTo>
                  <a:cubicBezTo>
                    <a:pt x="275694" y="599908"/>
                    <a:pt x="255171" y="551937"/>
                    <a:pt x="234400" y="506439"/>
                  </a:cubicBezTo>
                  <a:lnTo>
                    <a:pt x="20757" y="34645"/>
                  </a:lnTo>
                  <a:close/>
                  <a:moveTo>
                    <a:pt x="1103694" y="0"/>
                  </a:moveTo>
                  <a:lnTo>
                    <a:pt x="1868275" y="663249"/>
                  </a:lnTo>
                  <a:lnTo>
                    <a:pt x="1868275" y="2389158"/>
                  </a:lnTo>
                  <a:lnTo>
                    <a:pt x="768108" y="2389158"/>
                  </a:lnTo>
                  <a:lnTo>
                    <a:pt x="176188" y="1875688"/>
                  </a:lnTo>
                  <a:lnTo>
                    <a:pt x="193600" y="1886216"/>
                  </a:lnTo>
                  <a:cubicBezTo>
                    <a:pt x="208931" y="1891161"/>
                    <a:pt x="228960" y="1895117"/>
                    <a:pt x="253687" y="1898085"/>
                  </a:cubicBezTo>
                  <a:cubicBezTo>
                    <a:pt x="278414" y="1901052"/>
                    <a:pt x="310065" y="1902536"/>
                    <a:pt x="348639" y="1902536"/>
                  </a:cubicBezTo>
                  <a:cubicBezTo>
                    <a:pt x="386225" y="1902536"/>
                    <a:pt x="417628" y="1901052"/>
                    <a:pt x="442850" y="1898085"/>
                  </a:cubicBezTo>
                  <a:cubicBezTo>
                    <a:pt x="468072" y="1895117"/>
                    <a:pt x="488101" y="1891161"/>
                    <a:pt x="502937" y="1886216"/>
                  </a:cubicBezTo>
                  <a:cubicBezTo>
                    <a:pt x="517773" y="1881270"/>
                    <a:pt x="528406" y="1874841"/>
                    <a:pt x="534835" y="1866928"/>
                  </a:cubicBezTo>
                  <a:cubicBezTo>
                    <a:pt x="541264" y="1859016"/>
                    <a:pt x="544479" y="1850114"/>
                    <a:pt x="544479" y="1840223"/>
                  </a:cubicBezTo>
                  <a:lnTo>
                    <a:pt x="544479" y="1165171"/>
                  </a:lnTo>
                  <a:lnTo>
                    <a:pt x="1069684" y="119212"/>
                  </a:lnTo>
                  <a:cubicBezTo>
                    <a:pt x="1087488" y="83604"/>
                    <a:pt x="1099357" y="55416"/>
                    <a:pt x="1105291" y="34645"/>
                  </a:cubicBezTo>
                  <a:cubicBezTo>
                    <a:pt x="1108259" y="24260"/>
                    <a:pt x="1109062" y="15172"/>
                    <a:pt x="1107702" y="738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3"/>
            <p:cNvSpPr/>
            <p:nvPr/>
          </p:nvSpPr>
          <p:spPr>
            <a:xfrm>
              <a:off x="2128726" y="775732"/>
              <a:ext cx="1519738" cy="1937622"/>
            </a:xfrm>
            <a:custGeom>
              <a:avLst/>
              <a:gdLst/>
              <a:ahLst/>
              <a:cxnLst/>
              <a:rect l="l" t="t" r="r" b="b"/>
              <a:pathLst>
                <a:path w="1519738" h="1937622">
                  <a:moveTo>
                    <a:pt x="202189" y="0"/>
                  </a:moveTo>
                  <a:cubicBezTo>
                    <a:pt x="247688" y="0"/>
                    <a:pt x="284036" y="989"/>
                    <a:pt x="311236" y="2967"/>
                  </a:cubicBezTo>
                  <a:cubicBezTo>
                    <a:pt x="338436" y="4946"/>
                    <a:pt x="359949" y="8655"/>
                    <a:pt x="375774" y="14095"/>
                  </a:cubicBezTo>
                  <a:cubicBezTo>
                    <a:pt x="391600" y="19534"/>
                    <a:pt x="403221" y="26705"/>
                    <a:pt x="410640" y="35607"/>
                  </a:cubicBezTo>
                  <a:cubicBezTo>
                    <a:pt x="418058" y="44509"/>
                    <a:pt x="425229" y="55883"/>
                    <a:pt x="432152" y="69731"/>
                  </a:cubicBezTo>
                  <a:lnTo>
                    <a:pt x="645795" y="541525"/>
                  </a:lnTo>
                  <a:cubicBezTo>
                    <a:pt x="666566" y="587023"/>
                    <a:pt x="687089" y="634994"/>
                    <a:pt x="707366" y="685437"/>
                  </a:cubicBezTo>
                  <a:cubicBezTo>
                    <a:pt x="727642" y="735881"/>
                    <a:pt x="748165" y="788797"/>
                    <a:pt x="768936" y="844186"/>
                  </a:cubicBezTo>
                  <a:lnTo>
                    <a:pt x="771904" y="844186"/>
                  </a:lnTo>
                  <a:cubicBezTo>
                    <a:pt x="790696" y="790775"/>
                    <a:pt x="809983" y="738848"/>
                    <a:pt x="829765" y="688405"/>
                  </a:cubicBezTo>
                  <a:cubicBezTo>
                    <a:pt x="849547" y="637961"/>
                    <a:pt x="868834" y="589990"/>
                    <a:pt x="887627" y="544492"/>
                  </a:cubicBezTo>
                  <a:lnTo>
                    <a:pt x="1098302" y="75665"/>
                  </a:lnTo>
                  <a:cubicBezTo>
                    <a:pt x="1103248" y="59840"/>
                    <a:pt x="1109430" y="47229"/>
                    <a:pt x="1116848" y="37833"/>
                  </a:cubicBezTo>
                  <a:cubicBezTo>
                    <a:pt x="1124266" y="28436"/>
                    <a:pt x="1135393" y="20771"/>
                    <a:pt x="1150229" y="14836"/>
                  </a:cubicBezTo>
                  <a:cubicBezTo>
                    <a:pt x="1165066" y="8902"/>
                    <a:pt x="1185342" y="4946"/>
                    <a:pt x="1211058" y="2967"/>
                  </a:cubicBezTo>
                  <a:cubicBezTo>
                    <a:pt x="1236774" y="989"/>
                    <a:pt x="1270898" y="0"/>
                    <a:pt x="1313429" y="0"/>
                  </a:cubicBezTo>
                  <a:cubicBezTo>
                    <a:pt x="1369807" y="0"/>
                    <a:pt x="1413574" y="1236"/>
                    <a:pt x="1444730" y="3709"/>
                  </a:cubicBezTo>
                  <a:cubicBezTo>
                    <a:pt x="1475886" y="6182"/>
                    <a:pt x="1497152" y="12611"/>
                    <a:pt x="1508526" y="22996"/>
                  </a:cubicBezTo>
                  <a:cubicBezTo>
                    <a:pt x="1519901" y="33382"/>
                    <a:pt x="1522621" y="48960"/>
                    <a:pt x="1516686" y="69731"/>
                  </a:cubicBezTo>
                  <a:cubicBezTo>
                    <a:pt x="1510752" y="90502"/>
                    <a:pt x="1498883" y="118690"/>
                    <a:pt x="1481079" y="154298"/>
                  </a:cubicBezTo>
                  <a:lnTo>
                    <a:pt x="955874" y="1200257"/>
                  </a:lnTo>
                  <a:lnTo>
                    <a:pt x="955874" y="1875309"/>
                  </a:lnTo>
                  <a:cubicBezTo>
                    <a:pt x="955874" y="1885200"/>
                    <a:pt x="952659" y="1894102"/>
                    <a:pt x="946230" y="1902014"/>
                  </a:cubicBezTo>
                  <a:cubicBezTo>
                    <a:pt x="939801" y="1909927"/>
                    <a:pt x="929168" y="1916356"/>
                    <a:pt x="914332" y="1921302"/>
                  </a:cubicBezTo>
                  <a:cubicBezTo>
                    <a:pt x="899496" y="1926247"/>
                    <a:pt x="879467" y="1930203"/>
                    <a:pt x="854245" y="1933171"/>
                  </a:cubicBezTo>
                  <a:cubicBezTo>
                    <a:pt x="829023" y="1936138"/>
                    <a:pt x="797620" y="1937622"/>
                    <a:pt x="760034" y="1937622"/>
                  </a:cubicBezTo>
                  <a:cubicBezTo>
                    <a:pt x="721460" y="1937622"/>
                    <a:pt x="689809" y="1936138"/>
                    <a:pt x="665082" y="1933171"/>
                  </a:cubicBezTo>
                  <a:cubicBezTo>
                    <a:pt x="640355" y="1930203"/>
                    <a:pt x="620326" y="1926247"/>
                    <a:pt x="604995" y="1921302"/>
                  </a:cubicBezTo>
                  <a:cubicBezTo>
                    <a:pt x="589664" y="1916356"/>
                    <a:pt x="579032" y="1909927"/>
                    <a:pt x="573097" y="1902014"/>
                  </a:cubicBezTo>
                  <a:cubicBezTo>
                    <a:pt x="567163" y="1894102"/>
                    <a:pt x="564195" y="1885200"/>
                    <a:pt x="564195" y="1875309"/>
                  </a:cubicBezTo>
                  <a:lnTo>
                    <a:pt x="564195" y="1200257"/>
                  </a:lnTo>
                  <a:lnTo>
                    <a:pt x="38990" y="154298"/>
                  </a:lnTo>
                  <a:cubicBezTo>
                    <a:pt x="20198" y="117701"/>
                    <a:pt x="8081" y="89265"/>
                    <a:pt x="2641" y="68989"/>
                  </a:cubicBezTo>
                  <a:cubicBezTo>
                    <a:pt x="-2799" y="48713"/>
                    <a:pt x="168" y="33382"/>
                    <a:pt x="11543" y="22996"/>
                  </a:cubicBezTo>
                  <a:cubicBezTo>
                    <a:pt x="22917" y="12611"/>
                    <a:pt x="43936" y="6182"/>
                    <a:pt x="74597" y="3709"/>
                  </a:cubicBezTo>
                  <a:cubicBezTo>
                    <a:pt x="105259" y="1236"/>
                    <a:pt x="147790" y="0"/>
                    <a:pt x="20218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1529865" y="6572768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YSEC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30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9BDAB2-422E-4DE9-A8AE-8ECDA6074CA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C7AB67-0D37-447A-9A69-1354A31AB895}" type="datetime1">
              <a:rPr lang="zh-CN" altLang="en-US" smtClean="0"/>
              <a:t>2018-05-04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424" y="1524940"/>
            <a:ext cx="361950" cy="361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41375" y="1524940"/>
            <a:ext cx="5183188" cy="361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421" y="2716280"/>
            <a:ext cx="361950" cy="361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1372" y="2717102"/>
            <a:ext cx="5183188" cy="361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20" y="3311950"/>
            <a:ext cx="361950" cy="361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1371" y="3313183"/>
            <a:ext cx="5183188" cy="361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C49336-5A05-4E74-9F41-EEF9914CA998}"/>
              </a:ext>
            </a:extLst>
          </p:cNvPr>
          <p:cNvSpPr/>
          <p:nvPr/>
        </p:nvSpPr>
        <p:spPr>
          <a:xfrm>
            <a:off x="479423" y="2120610"/>
            <a:ext cx="361950" cy="361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B9A48F-B40E-47A4-BC76-44A0813D2854}"/>
              </a:ext>
            </a:extLst>
          </p:cNvPr>
          <p:cNvSpPr/>
          <p:nvPr/>
        </p:nvSpPr>
        <p:spPr>
          <a:xfrm>
            <a:off x="841374" y="2121021"/>
            <a:ext cx="5183188" cy="361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7992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270F3A-C4FC-47F4-AF4B-A227022002D1}"/>
              </a:ext>
            </a:extLst>
          </p:cNvPr>
          <p:cNvSpPr txBox="1"/>
          <p:nvPr/>
        </p:nvSpPr>
        <p:spPr>
          <a:xfrm>
            <a:off x="4344895" y="3155576"/>
            <a:ext cx="506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hank                </a:t>
            </a:r>
            <a:r>
              <a:rPr lang="en-US" altLang="zh-CN" sz="3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ou</a:t>
            </a:r>
            <a:r>
              <a:rPr lang="en-US" altLang="zh-CN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 !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都市白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DADB6"/>
      </a:accent1>
      <a:accent2>
        <a:srgbClr val="BCC7E1"/>
      </a:accent2>
      <a:accent3>
        <a:srgbClr val="AFC3CA"/>
      </a:accent3>
      <a:accent4>
        <a:srgbClr val="C1A884"/>
      </a:accent4>
      <a:accent5>
        <a:srgbClr val="539EBE"/>
      </a:accent5>
      <a:accent6>
        <a:srgbClr val="0C0D0A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397E7DC-9219-4EBF-863A-43C5E0472162}" vid="{E5465670-E3AD-4B48-ABB4-360DB94150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7119</TotalTime>
  <Words>9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lilian.liu</dc:creator>
  <cp:lastModifiedBy>lilian liu</cp:lastModifiedBy>
  <cp:revision>182</cp:revision>
  <dcterms:created xsi:type="dcterms:W3CDTF">2017-05-10T09:16:46Z</dcterms:created>
  <dcterms:modified xsi:type="dcterms:W3CDTF">2018-05-04T04:55:28Z</dcterms:modified>
</cp:coreProperties>
</file>