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A9EC31-0582-4D95-8693-96B717686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4C9A64-C7CB-4EEF-8335-B940A9948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34632D-6512-4742-8F43-5042CDD2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324E5A-BB2B-4F30-A290-3290F57A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AF6833-B485-4FB4-9943-D82916AB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6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6571AB-4D50-4E0A-AAA8-1E9AF682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933454-38B7-4440-804A-A2029E48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F3434EF-5C3B-4E36-9CA6-94F213FE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43911A-D28D-47C9-8273-76479A2E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F676CF-DD5B-45AF-B4F5-A7E4CEAC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50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A94224C-E5E4-4B5A-B8E9-68C260E10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BF5E30D-4E7E-432D-8B85-1CD1BC6E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C75A28-5999-416E-94B3-5DEAC305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0831FC-F3C5-49E9-88C2-77D4657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8D4845-7E76-4220-AD76-63B2D124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616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CDB43-5C9F-46A9-848E-9F6F848C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6A95EF-7390-40D8-8824-F8D1667A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323F6C-793D-4017-8EA3-C08117D3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C1AA73-B0C5-4A0F-8297-486D7222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CD9469C-EF52-4183-8FD7-3C51652B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70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F83E3-DEC9-4101-A9C7-CA54FF41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EC1859A-D60C-4031-9CFA-326D4F4E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286197-F516-4316-9D37-23AC04A2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E74C2B-EDB2-4495-8D79-5CFDCD9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5DBDBF-D2AF-4270-877A-A0ED6AC4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732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52914E-4401-46AC-8534-326CC9AC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49D30-EE0C-4A12-ADE5-F163F6EB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61D132E-25B2-435A-B245-AB8EF5E6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48EE19-22D5-4AB8-B2E4-39982568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BA83883-0F59-4193-94E2-0472122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06909C-0947-4EEE-AEF1-9D6F2F33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2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7D775F-E007-458F-8471-B017F11A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9D8607-7A96-41EA-86A5-F34031E9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E47B049-EAA6-4876-85DE-F82780D5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62EFD82-44CC-4513-A01F-D4E3EEC04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D0A29E9-12C0-4ED0-85F3-E93EE3C94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4B4F856-2777-4075-A4AD-DB694F12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DAA2812-53C8-49DD-B435-59DCFCF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295B1A6-33F6-4888-A82A-2DE87272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03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3FC9BE-E223-487B-838B-A28492AA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18CE80A-FBD9-4A88-8EB4-45966FC9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2E6EB64-3219-445B-AF80-CE17E208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8AB8DDB-06E6-42A8-BCD8-62EA25FB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12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E854FDD-6996-4D85-8E4E-738022DA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D6F0DC-8D65-47FC-96E9-914F97D2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6CB294-4E7E-4E51-BCFC-AE3767C2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08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28D770-522D-4C1A-8B1A-659164B8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F81DA5-3CDB-441B-BA2D-2B70D910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449AA42-B5AA-423C-B089-D05C90F6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6E7E514-CBE7-4C92-9DF7-990F452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E02CA1-E541-4472-B453-985F7BD0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E189DB-7571-4609-B65E-B3E0A3D3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89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87EE71-DCB6-4BB7-9E5F-7A71768E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D0DDC37-A220-4615-A50D-82135B057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AB4B549-2287-467C-A968-D849D923D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11E6A76-1935-4235-9186-1DD4270D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C6716B8-9DF8-4E34-8B91-10CC2C01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BF3F81-DF92-40D9-9555-A7CB0C4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47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6F9300E-53E2-4BAD-9F76-412D314D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668EACA-21E8-4FFA-A67E-47848E6EF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74B749-6BE6-4A82-9446-C72A95B9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59AC-D95B-44EE-BCD0-53D5860AAB2A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014082-3023-4BD0-8B13-F326F0670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BB0409-EA35-4601-BF64-4CB3B27A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22C0-C54C-4199-B246-66D4880801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15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6CFDD2C-07B4-407A-A8E7-333696C3D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59" y="1490106"/>
            <a:ext cx="8664652" cy="3877787"/>
          </a:xfrm>
        </p:spPr>
      </p:pic>
    </p:spTree>
    <p:extLst>
      <p:ext uri="{BB962C8B-B14F-4D97-AF65-F5344CB8AC3E}">
        <p14:creationId xmlns:p14="http://schemas.microsoft.com/office/powerpoint/2010/main" val="390200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99892D-DB8A-4330-B486-E1505B5D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388600" cy="579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Hlavní cyklus:</a:t>
            </a:r>
          </a:p>
          <a:p>
            <a:pPr lvl="1"/>
            <a:r>
              <a:rPr lang="cs-CZ" sz="3200" dirty="0"/>
              <a:t>3 </a:t>
            </a:r>
            <a:r>
              <a:rPr lang="cs-CZ" sz="3200" dirty="0" err="1"/>
              <a:t>podcykly</a:t>
            </a:r>
            <a:endParaRPr lang="cs-CZ" sz="3200" dirty="0"/>
          </a:p>
          <a:p>
            <a:pPr marL="1371600" lvl="2" indent="-457200">
              <a:buFont typeface="+mj-lt"/>
              <a:buAutoNum type="arabicPeriod"/>
            </a:pPr>
            <a:r>
              <a:rPr lang="cs-CZ" sz="2800" dirty="0"/>
              <a:t>Měření</a:t>
            </a:r>
          </a:p>
          <a:p>
            <a:pPr marL="1828800" lvl="3" indent="-457200">
              <a:buFont typeface="+mj-lt"/>
              <a:buAutoNum type="arabicPeriod"/>
            </a:pPr>
            <a:r>
              <a:rPr lang="cs-CZ" sz="2400" dirty="0"/>
              <a:t>Vyslání </a:t>
            </a:r>
            <a:r>
              <a:rPr lang="cs-CZ" sz="2400" dirty="0" err="1"/>
              <a:t>Trigger</a:t>
            </a:r>
            <a:r>
              <a:rPr lang="cs-CZ" sz="2400" dirty="0"/>
              <a:t> signálu</a:t>
            </a:r>
          </a:p>
          <a:p>
            <a:pPr marL="1828800" lvl="3" indent="-457200">
              <a:buFont typeface="+mj-lt"/>
              <a:buAutoNum type="arabicPeriod"/>
            </a:pPr>
            <a:r>
              <a:rPr lang="cs-CZ" sz="2400" dirty="0"/>
              <a:t>Příjem a měření délky Echo pulzu</a:t>
            </a:r>
          </a:p>
          <a:p>
            <a:pPr marL="1371600" lvl="2" indent="-457200">
              <a:buFont typeface="+mj-lt"/>
              <a:buAutoNum type="arabicPeriod"/>
            </a:pPr>
            <a:r>
              <a:rPr lang="cs-CZ" sz="2800" dirty="0"/>
              <a:t>Výpočet vzdálenosti</a:t>
            </a:r>
          </a:p>
          <a:p>
            <a:pPr marL="1371600" lvl="2" indent="-457200">
              <a:buFont typeface="+mj-lt"/>
              <a:buAutoNum type="arabicPeriod"/>
            </a:pPr>
            <a:r>
              <a:rPr lang="cs-CZ" sz="2800" dirty="0"/>
              <a:t>Zobrazení</a:t>
            </a:r>
          </a:p>
          <a:p>
            <a:pPr lvl="3"/>
            <a:r>
              <a:rPr lang="cs-CZ" sz="2400" dirty="0"/>
              <a:t>LCD display</a:t>
            </a:r>
          </a:p>
          <a:p>
            <a:pPr lvl="3"/>
            <a:r>
              <a:rPr lang="cs-CZ" sz="2400" dirty="0"/>
              <a:t>Led bar</a:t>
            </a:r>
          </a:p>
          <a:p>
            <a:pPr lvl="3"/>
            <a:r>
              <a:rPr lang="cs-CZ" sz="2400" dirty="0"/>
              <a:t>Zvuková signalizace – 3 úrovně</a:t>
            </a:r>
          </a:p>
          <a:p>
            <a:pPr lvl="3"/>
            <a:r>
              <a:rPr lang="cs-CZ" sz="2400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139692265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Širokoúhlá obrazovka</PresentationFormat>
  <Paragraphs>11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Lukáš Kaleta</dc:creator>
  <cp:lastModifiedBy>Lukáš Kaleta</cp:lastModifiedBy>
  <cp:revision>2</cp:revision>
  <dcterms:created xsi:type="dcterms:W3CDTF">2020-12-02T10:23:47Z</dcterms:created>
  <dcterms:modified xsi:type="dcterms:W3CDTF">2020-12-02T10:31:40Z</dcterms:modified>
</cp:coreProperties>
</file>