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260" y="368935"/>
            <a:ext cx="7700010" cy="861060"/>
          </a:xfrm>
        </p:spPr>
        <p:txBody>
          <a:bodyPr/>
          <a:lstStyle/>
          <a:p>
            <a:r>
              <a:rPr lang="en-US" sz="4000" dirty="0">
                <a:latin typeface="Arial Black" panose="020B0A04020102020204" charset="0"/>
                <a:cs typeface="Arial Black" panose="020B0A04020102020204" charset="0"/>
              </a:rPr>
              <a:t>Introducti</a:t>
            </a:r>
            <a:r>
              <a:rPr lang="en-US" sz="4000" dirty="0">
                <a:latin typeface="Arial Black" panose="020B0A04020102020204" charset="0"/>
                <a:cs typeface="Arial Black" panose="020B0A04020102020204" charset="0"/>
              </a:rPr>
              <a:t>on</a:t>
            </a:r>
            <a:endParaRPr lang="en-US" sz="40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760" y="1395095"/>
            <a:ext cx="10718800" cy="4969510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charset="0"/>
                <a:cs typeface="Times New Roman" panose="02020603050405020304" charset="0"/>
              </a:rPr>
              <a:t>Regression analysis of price from over 27,000 different fuel generations crude oil data. The data was thoroughly cleaned, preprocessed, and modeled using three different algorithms (xgboost, catboost and KNeighbor). </a:t>
            </a:r>
            <a:endParaRPr lang="en-US" sz="33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charset="0"/>
                <a:cs typeface="Times New Roman" panose="02020603050405020304" charset="0"/>
              </a:rPr>
              <a:t>Among these algorithms, the best-performing one was selected for deployment and future use.</a:t>
            </a:r>
            <a:endParaRPr lang="en-US" sz="3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6940"/>
          </a:xfrm>
        </p:spPr>
        <p:txBody>
          <a:bodyPr>
            <a:normAutofit fontScale="90000"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Problem statement and stakeholders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3505"/>
            <a:ext cx="10515600" cy="4803775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problem statement is to</a:t>
            </a:r>
            <a:r>
              <a:rPr 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predict the actual price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of cruel oil to the public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110" b="1">
                <a:latin typeface="Times New Roman" panose="02020603050405020304" charset="0"/>
                <a:cs typeface="Times New Roman" panose="02020603050405020304" charset="0"/>
              </a:rPr>
              <a:t>Potential stateholders include</a:t>
            </a:r>
            <a:r>
              <a:rPr lang="en-US" sz="311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sz="311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Government entities: Nigerian Ministry of Power, Nigerian Electricity Regulatory Commission (NERC), Nigerian National Electricity Management Services Agency (NEMSA)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Electricity generation companies (GenCos)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Electricity distribution companies (DisCos)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Renewable energy companies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International organizations and donors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Scatter plot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Content Placeholder 3" descr="download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3875"/>
            <a:ext cx="10978515" cy="4425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01265" y="460375"/>
            <a:ext cx="8368030" cy="864235"/>
          </a:xfrm>
        </p:spPr>
        <p:txBody>
          <a:bodyPr>
            <a:normAutofit fontScale="90000"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Distribution plot of price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download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" y="1238250"/>
            <a:ext cx="110236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Metrics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Root Mean Square Error(RMSE): This is the metrics that was used for the project.  A lower RMSE indicates better predictive accuracy, as it means the predicted values are closer to the actual values.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k-nearest neighbors (KNN) performs well in using PSA and Gridsearchcv having a low RMSE compared to catboost and xgboost algorithm.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Strength (KNN)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KNN is a non-parametric algorithm, which means it does not make assumptions about the underlying data distribution. This makes KNN suitable for a wide range of datasets, including those with complex or non-linear relationships between features.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Ability to handle noisy data and outliers.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KNN is a versatile algorithm that can be used for both classification and regression tasks.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Limitations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Lack computational efficiency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Sensitivity to hyperparameter tuning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Recommendation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Since KNN was the one that performs well, it will be advisable to deployed 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Presentation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Times New Roman</vt:lpstr>
      <vt:lpstr>Harlow Solid Italic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WPS_1671841001</cp:lastModifiedBy>
  <cp:revision>6</cp:revision>
  <dcterms:created xsi:type="dcterms:W3CDTF">2023-04-14T09:39:32Z</dcterms:created>
  <dcterms:modified xsi:type="dcterms:W3CDTF">2023-04-14T10:54:23Z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72D75F23CD914696BC43C184B10708CD</vt:lpwstr>
  </property>
  <property fmtid="{D5CDD505-2E9C-101B-9397-08002B2CF9AE}" pid="3" name="KSOProductBuildVer">
    <vt:lpwstr>1033-11.2.0.11516</vt:lpwstr>
  </property>
</Properties>
</file>