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09" r:id="rId1"/>
    <p:sldMasterId id="2147484050" r:id="rId2"/>
    <p:sldMasterId id="2147484063" r:id="rId3"/>
  </p:sldMasterIdLst>
  <p:notesMasterIdLst>
    <p:notesMasterId r:id="rId41"/>
  </p:notesMasterIdLst>
  <p:handoutMasterIdLst>
    <p:handoutMasterId r:id="rId42"/>
  </p:handoutMasterIdLst>
  <p:sldIdLst>
    <p:sldId id="514" r:id="rId4"/>
    <p:sldId id="515" r:id="rId5"/>
    <p:sldId id="516" r:id="rId6"/>
    <p:sldId id="517" r:id="rId7"/>
    <p:sldId id="518" r:id="rId8"/>
    <p:sldId id="519" r:id="rId9"/>
    <p:sldId id="520" r:id="rId10"/>
    <p:sldId id="529" r:id="rId11"/>
    <p:sldId id="551" r:id="rId12"/>
    <p:sldId id="521" r:id="rId13"/>
    <p:sldId id="522" r:id="rId14"/>
    <p:sldId id="523" r:id="rId15"/>
    <p:sldId id="524" r:id="rId16"/>
    <p:sldId id="525" r:id="rId17"/>
    <p:sldId id="526" r:id="rId18"/>
    <p:sldId id="527" r:id="rId19"/>
    <p:sldId id="530" r:id="rId20"/>
    <p:sldId id="531" r:id="rId21"/>
    <p:sldId id="532" r:id="rId22"/>
    <p:sldId id="533" r:id="rId23"/>
    <p:sldId id="534" r:id="rId24"/>
    <p:sldId id="535" r:id="rId25"/>
    <p:sldId id="536" r:id="rId26"/>
    <p:sldId id="537" r:id="rId27"/>
    <p:sldId id="538" r:id="rId28"/>
    <p:sldId id="539" r:id="rId29"/>
    <p:sldId id="540" r:id="rId30"/>
    <p:sldId id="541" r:id="rId31"/>
    <p:sldId id="542" r:id="rId32"/>
    <p:sldId id="543" r:id="rId33"/>
    <p:sldId id="544" r:id="rId34"/>
    <p:sldId id="545" r:id="rId35"/>
    <p:sldId id="546" r:id="rId36"/>
    <p:sldId id="547" r:id="rId37"/>
    <p:sldId id="548" r:id="rId38"/>
    <p:sldId id="549" r:id="rId39"/>
    <p:sldId id="550" r:id="rId40"/>
  </p:sldIdLst>
  <p:sldSz cx="9144000" cy="6858000" type="screen4x3"/>
  <p:notesSz cx="6858000" cy="9144000"/>
  <p:defaultTextStyle>
    <a:defPPr>
      <a:defRPr lang="zh-CN"/>
    </a:defPPr>
    <a:lvl1pPr algn="l" rtl="0" fontAlgn="base">
      <a:spcBef>
        <a:spcPct val="0"/>
      </a:spcBef>
      <a:spcAft>
        <a:spcPct val="0"/>
      </a:spcAft>
      <a:defRPr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A50021"/>
    <a:srgbClr val="FF9900"/>
    <a:srgbClr val="FFFF99"/>
    <a:srgbClr val="FF0000"/>
    <a:srgbClr val="FFFF00"/>
    <a:srgbClr val="FFFF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656" autoAdjust="0"/>
    <p:restoredTop sz="81400" autoAdjust="0"/>
  </p:normalViewPr>
  <p:slideViewPr>
    <p:cSldViewPr>
      <p:cViewPr>
        <p:scale>
          <a:sx n="60" d="100"/>
          <a:sy n="60" d="100"/>
        </p:scale>
        <p:origin x="-7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894"/>
    </p:cViewPr>
  </p:sorterViewPr>
  <p:notesViewPr>
    <p:cSldViewPr>
      <p:cViewPr varScale="1">
        <p:scale>
          <a:sx n="53" d="100"/>
          <a:sy n="53" d="100"/>
        </p:scale>
        <p:origin x="-1842" y="-10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ea typeface="宋体" pitchFamily="2" charset="-122"/>
              </a:defRPr>
            </a:lvl1pPr>
          </a:lstStyle>
          <a:p>
            <a:pPr>
              <a:defRPr/>
            </a:pPr>
            <a:endParaRPr lang="en-US" altLang="zh-CN"/>
          </a:p>
        </p:txBody>
      </p:sp>
      <p:sp>
        <p:nvSpPr>
          <p:cNvPr id="5120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ea typeface="宋体" pitchFamily="2" charset="-122"/>
              </a:defRPr>
            </a:lvl1pPr>
          </a:lstStyle>
          <a:p>
            <a:pPr>
              <a:defRPr/>
            </a:pPr>
            <a:endParaRPr lang="en-US" altLang="zh-CN"/>
          </a:p>
        </p:txBody>
      </p:sp>
      <p:sp>
        <p:nvSpPr>
          <p:cNvPr id="5120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ea typeface="宋体" pitchFamily="2" charset="-122"/>
              </a:defRPr>
            </a:lvl1pPr>
          </a:lstStyle>
          <a:p>
            <a:pPr>
              <a:defRPr/>
            </a:pPr>
            <a:endParaRPr lang="en-US" altLang="zh-CN"/>
          </a:p>
        </p:txBody>
      </p:sp>
      <p:sp>
        <p:nvSpPr>
          <p:cNvPr id="5120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ea typeface="宋体" pitchFamily="2" charset="-122"/>
              </a:defRPr>
            </a:lvl1pPr>
          </a:lstStyle>
          <a:p>
            <a:pPr>
              <a:defRPr/>
            </a:pPr>
            <a:fld id="{A5D21C96-181C-4352-BEBD-0FCB8D29B644}" type="slidenum">
              <a:rPr lang="en-US" altLang="zh-CN"/>
              <a:pPr>
                <a:defRPr/>
              </a:pPr>
              <a:t>‹#›</a:t>
            </a:fld>
            <a:endParaRPr lang="en-US" altLang="zh-CN"/>
          </a:p>
        </p:txBody>
      </p:sp>
    </p:spTree>
    <p:extLst>
      <p:ext uri="{BB962C8B-B14F-4D97-AF65-F5344CB8AC3E}">
        <p14:creationId xmlns:p14="http://schemas.microsoft.com/office/powerpoint/2010/main" val="12911958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ea typeface="宋体" pitchFamily="2" charset="-122"/>
              </a:defRPr>
            </a:lvl1pPr>
          </a:lstStyle>
          <a:p>
            <a:pPr>
              <a:defRPr/>
            </a:pPr>
            <a:endParaRPr lang="en-US" altLang="zh-CN"/>
          </a:p>
        </p:txBody>
      </p:sp>
      <p:sp>
        <p:nvSpPr>
          <p:cNvPr id="532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ea typeface="宋体" pitchFamily="2" charset="-122"/>
              </a:defRPr>
            </a:lvl1pPr>
          </a:lstStyle>
          <a:p>
            <a:pPr>
              <a:defRPr/>
            </a:pPr>
            <a:endParaRPr lang="en-US" altLang="zh-CN"/>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32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ea typeface="宋体" pitchFamily="2" charset="-122"/>
              </a:defRPr>
            </a:lvl1pPr>
          </a:lstStyle>
          <a:p>
            <a:pPr>
              <a:defRPr/>
            </a:pPr>
            <a:endParaRPr lang="en-US" altLang="zh-CN"/>
          </a:p>
        </p:txBody>
      </p:sp>
      <p:sp>
        <p:nvSpPr>
          <p:cNvPr id="532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ea typeface="宋体" pitchFamily="2" charset="-122"/>
              </a:defRPr>
            </a:lvl1pPr>
          </a:lstStyle>
          <a:p>
            <a:pPr>
              <a:defRPr/>
            </a:pPr>
            <a:fld id="{BDC5F067-DF7D-4B8B-9118-5902D88D49D1}" type="slidenum">
              <a:rPr lang="en-US" altLang="zh-CN"/>
              <a:pPr>
                <a:defRPr/>
              </a:pPr>
              <a:t>‹#›</a:t>
            </a:fld>
            <a:endParaRPr lang="en-US" altLang="zh-CN"/>
          </a:p>
        </p:txBody>
      </p:sp>
    </p:spTree>
    <p:extLst>
      <p:ext uri="{BB962C8B-B14F-4D97-AF65-F5344CB8AC3E}">
        <p14:creationId xmlns:p14="http://schemas.microsoft.com/office/powerpoint/2010/main" val="40637260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fld id="{579AE3DF-031B-466E-82E9-7884B15DC6D7}" type="slidenum">
              <a:rPr lang="en-US" altLang="zh-CN" sz="1200" smtClean="0"/>
              <a:pPr eaLnBrk="1" hangingPunct="1"/>
              <a:t>3</a:t>
            </a:fld>
            <a:endParaRPr lang="en-US" altLang="zh-CN" sz="1200"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问题如何描述它就如何去算，基本不想太多窍门。</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a:ln/>
        </p:spPr>
      </p:sp>
      <p:sp>
        <p:nvSpPr>
          <p:cNvPr id="972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smtClean="0">
                <a:ea typeface="宋体" charset="-122"/>
              </a:rPr>
              <a:t>则中位数为</a:t>
            </a:r>
            <a:r>
              <a:rPr lang="en-US" altLang="zh-CN" b="1" smtClean="0">
                <a:solidFill>
                  <a:srgbClr val="FF0000"/>
                </a:solidFill>
                <a:ea typeface="宋体" charset="-122"/>
              </a:rPr>
              <a:t>13</a:t>
            </a:r>
            <a:endParaRPr lang="zh-CN" altLang="en-US" smtClean="0">
              <a:solidFill>
                <a:srgbClr val="FF0000"/>
              </a:solidFill>
              <a:ea typeface="宋体" charset="-122"/>
            </a:endParaRPr>
          </a:p>
          <a:p>
            <a:endParaRPr lang="zh-CN" altLang="en-US" smtClean="0">
              <a:ea typeface="宋体" charset="-122"/>
            </a:endParaRPr>
          </a:p>
        </p:txBody>
      </p:sp>
      <p:sp>
        <p:nvSpPr>
          <p:cNvPr id="972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fld id="{2244C1DC-4DED-41B0-8657-2B960690A723}" type="slidenum">
              <a:rPr lang="en-US" altLang="zh-CN" sz="1200" smtClean="0">
                <a:solidFill>
                  <a:schemeClr val="accent2"/>
                </a:solidFill>
                <a:latin typeface="Arial" charset="0"/>
                <a:ea typeface="华文行楷" pitchFamily="2" charset="-122"/>
              </a:rPr>
              <a:pPr eaLnBrk="1" hangingPunct="1"/>
              <a:t>11</a:t>
            </a:fld>
            <a:endParaRPr lang="en-US" altLang="zh-CN" sz="1200" smtClean="0">
              <a:solidFill>
                <a:schemeClr val="accent2"/>
              </a:solidFill>
              <a:latin typeface="Arial" charset="0"/>
              <a:ea typeface="华文行楷"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{1,3,5,7,9}{2,4,6,8}</a:t>
            </a:r>
            <a:endParaRPr lang="zh-CN" altLang="en-US" dirty="0"/>
          </a:p>
        </p:txBody>
      </p:sp>
      <p:sp>
        <p:nvSpPr>
          <p:cNvPr id="4" name="灯片编号占位符 3"/>
          <p:cNvSpPr>
            <a:spLocks noGrp="1"/>
          </p:cNvSpPr>
          <p:nvPr>
            <p:ph type="sldNum" sz="quarter" idx="10"/>
          </p:nvPr>
        </p:nvSpPr>
        <p:spPr/>
        <p:txBody>
          <a:bodyPr/>
          <a:lstStyle/>
          <a:p>
            <a:pPr>
              <a:defRPr/>
            </a:pPr>
            <a:fld id="{BDC5F067-DF7D-4B8B-9118-5902D88D49D1}" type="slidenum">
              <a:rPr lang="en-US" altLang="zh-CN" smtClean="0"/>
              <a:pPr>
                <a:defRPr/>
              </a:pPr>
              <a:t>14</a:t>
            </a:fld>
            <a:endParaRPr lang="en-US" altLang="zh-CN"/>
          </a:p>
        </p:txBody>
      </p:sp>
    </p:spTree>
    <p:extLst>
      <p:ext uri="{BB962C8B-B14F-4D97-AF65-F5344CB8AC3E}">
        <p14:creationId xmlns:p14="http://schemas.microsoft.com/office/powerpoint/2010/main" val="1928320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fld id="{5903D41E-7745-4DA4-8EBD-33D2106B0686}" type="slidenum">
              <a:rPr lang="en-US" altLang="zh-CN" sz="1200" smtClean="0">
                <a:solidFill>
                  <a:schemeClr val="accent2"/>
                </a:solidFill>
                <a:latin typeface="Arial" charset="0"/>
                <a:ea typeface="华文行楷" pitchFamily="2" charset="-122"/>
              </a:rPr>
              <a:pPr eaLnBrk="1" hangingPunct="1"/>
              <a:t>18</a:t>
            </a:fld>
            <a:endParaRPr lang="en-US" altLang="zh-CN" sz="1200" smtClean="0">
              <a:solidFill>
                <a:schemeClr val="accent2"/>
              </a:solidFill>
              <a:latin typeface="Arial" charset="0"/>
              <a:ea typeface="华文行楷" pitchFamily="2" charset="-122"/>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折半查找的前提是：待查找集合已按记录关键字完成排序。</a:t>
            </a:r>
          </a:p>
          <a:p>
            <a:pPr eaLnBrk="1" hangingPunct="1"/>
            <a:r>
              <a:rPr lang="zh-CN" altLang="en-US" smtClean="0">
                <a:ea typeface="宋体" charset="-122"/>
              </a:rPr>
              <a:t>折半查找的典型应用：数据库中关系表的关键字查找（因为通过数据库管理系统建立的数据库表已经按记录关键字索引过了，其实际效果等同于按关键字排序）。</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3" name="矩形 2"/>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矩形 3"/>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矩形 4"/>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矩形 5"/>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直接连接符 6"/>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9" name="直接连接符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0" name="直接连接符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1" name="直接连接符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2" name="直接连接符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直接连接符 12"/>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4" name="矩形 13"/>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5" name="椭圆 14"/>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椭圆 15"/>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椭圆 16"/>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椭圆 17"/>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椭圆 18"/>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标题 7"/>
          <p:cNvSpPr>
            <a:spLocks noGrp="1"/>
          </p:cNvSpPr>
          <p:nvPr>
            <p:ph type="ctrTitle"/>
          </p:nvPr>
        </p:nvSpPr>
        <p:spPr>
          <a:xfrm>
            <a:off x="2286000" y="3073400"/>
            <a:ext cx="6172200" cy="933450"/>
          </a:xfrm>
        </p:spPr>
        <p:txBody>
          <a:bodyPr>
            <a:noAutofit/>
          </a:bodyPr>
          <a:lstStyle>
            <a:lvl1pPr>
              <a:defRPr sz="4800" b="1"/>
            </a:lvl1pPr>
          </a:lstStyle>
          <a:p>
            <a:r>
              <a:rPr lang="zh-CN" altLang="en-US" smtClean="0"/>
              <a:t>单击此处编辑母版标题样式</a:t>
            </a:r>
            <a:endParaRPr lang="en-US" dirty="0"/>
          </a:p>
        </p:txBody>
      </p:sp>
    </p:spTree>
    <p:extLst>
      <p:ext uri="{BB962C8B-B14F-4D97-AF65-F5344CB8AC3E}">
        <p14:creationId xmlns:p14="http://schemas.microsoft.com/office/powerpoint/2010/main" val="1730268103"/>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352154284"/>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28600"/>
            <a:ext cx="8153400" cy="6019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90665916"/>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3" name="矩形 2"/>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矩形 3"/>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矩形 4"/>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矩形 5"/>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直接连接符 6"/>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9" name="直接连接符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0" name="直接连接符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1" name="直接连接符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2" name="直接连接符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直接连接符 12"/>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4" name="矩形 13"/>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5" name="椭圆 14"/>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椭圆 15"/>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椭圆 16"/>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椭圆 17"/>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椭圆 18"/>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标题 7"/>
          <p:cNvSpPr>
            <a:spLocks noGrp="1"/>
          </p:cNvSpPr>
          <p:nvPr>
            <p:ph type="ctrTitle"/>
          </p:nvPr>
        </p:nvSpPr>
        <p:spPr>
          <a:xfrm>
            <a:off x="2286000" y="3073400"/>
            <a:ext cx="6172200" cy="933450"/>
          </a:xfrm>
        </p:spPr>
        <p:txBody>
          <a:bodyPr>
            <a:noAutofit/>
          </a:bodyPr>
          <a:lstStyle>
            <a:lvl1pPr>
              <a:defRPr sz="4800" b="1"/>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val="701820098"/>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696" y="1979"/>
              <a:ext cx="3132" cy="324"/>
              <a:chOff x="696" y="894"/>
              <a:chExt cx="3132" cy="324"/>
            </a:xfrm>
          </p:grpSpPr>
          <p:sp>
            <p:nvSpPr>
              <p:cNvPr id="87" name="Rectangle 4"/>
              <p:cNvSpPr>
                <a:spLocks noChangeArrowheads="1"/>
              </p:cNvSpPr>
              <p:nvPr/>
            </p:nvSpPr>
            <p:spPr bwMode="ltGray">
              <a:xfrm>
                <a:off x="696" y="894"/>
                <a:ext cx="1104" cy="2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88" name="Rectangle 5"/>
              <p:cNvSpPr>
                <a:spLocks noChangeArrowheads="1"/>
              </p:cNvSpPr>
              <p:nvPr/>
            </p:nvSpPr>
            <p:spPr bwMode="ltGray">
              <a:xfrm>
                <a:off x="696" y="1122"/>
                <a:ext cx="1440"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89" name="Rectangle 6"/>
              <p:cNvSpPr>
                <a:spLocks noChangeArrowheads="1"/>
              </p:cNvSpPr>
              <p:nvPr/>
            </p:nvSpPr>
            <p:spPr bwMode="ltGray">
              <a:xfrm>
                <a:off x="1716" y="1068"/>
                <a:ext cx="2112" cy="10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90" name="Rectangle 7"/>
              <p:cNvSpPr>
                <a:spLocks noChangeArrowheads="1"/>
              </p:cNvSpPr>
              <p:nvPr/>
            </p:nvSpPr>
            <p:spPr bwMode="ltGray">
              <a:xfrm>
                <a:off x="1713" y="954"/>
                <a:ext cx="1872" cy="144"/>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sp>
          <p:nvSpPr>
            <p:cNvPr id="6" name="Rectangle 8"/>
            <p:cNvSpPr>
              <a:spLocks noChangeArrowheads="1"/>
            </p:cNvSpPr>
            <p:nvPr/>
          </p:nvSpPr>
          <p:spPr bwMode="ltGray">
            <a:xfrm>
              <a:off x="2112" y="0"/>
              <a:ext cx="3648"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nvGrpSpPr>
            <p:cNvPr id="7" name="Group 9"/>
            <p:cNvGrpSpPr>
              <a:grpSpLocks/>
            </p:cNvGrpSpPr>
            <p:nvPr/>
          </p:nvGrpSpPr>
          <p:grpSpPr bwMode="auto">
            <a:xfrm>
              <a:off x="0" y="0"/>
              <a:ext cx="5760" cy="4320"/>
              <a:chOff x="0" y="0"/>
              <a:chExt cx="5760" cy="4320"/>
            </a:xfrm>
          </p:grpSpPr>
          <p:grpSp>
            <p:nvGrpSpPr>
              <p:cNvPr id="34" name="Group 10"/>
              <p:cNvGrpSpPr>
                <a:grpSpLocks/>
              </p:cNvGrpSpPr>
              <p:nvPr/>
            </p:nvGrpSpPr>
            <p:grpSpPr bwMode="auto">
              <a:xfrm>
                <a:off x="0" y="192"/>
                <a:ext cx="5760" cy="4032"/>
                <a:chOff x="0" y="192"/>
                <a:chExt cx="5760" cy="4032"/>
              </a:xfrm>
            </p:grpSpPr>
            <p:sp>
              <p:nvSpPr>
                <p:cNvPr id="65" name="Line 11"/>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12"/>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13"/>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Line 14"/>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 name="Line 15"/>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16"/>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17"/>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18"/>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19"/>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Line 20"/>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21"/>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22"/>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23"/>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24"/>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Line 25"/>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Line 26"/>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 name="Line 27"/>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 name="Line 28"/>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 name="Line 29"/>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 name="Line 30"/>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Line 31"/>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 name="Line 32"/>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5" name="Group 33"/>
              <p:cNvGrpSpPr>
                <a:grpSpLocks/>
              </p:cNvGrpSpPr>
              <p:nvPr/>
            </p:nvGrpSpPr>
            <p:grpSpPr bwMode="auto">
              <a:xfrm>
                <a:off x="192" y="0"/>
                <a:ext cx="5376" cy="4320"/>
                <a:chOff x="192" y="0"/>
                <a:chExt cx="5376" cy="4320"/>
              </a:xfrm>
            </p:grpSpPr>
            <p:sp>
              <p:nvSpPr>
                <p:cNvPr id="36" name="Line 34"/>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35"/>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6"/>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37"/>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38"/>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39"/>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40"/>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41"/>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42"/>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43"/>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44"/>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45"/>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46"/>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47"/>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48"/>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49"/>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50"/>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51"/>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52"/>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53"/>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54"/>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55"/>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56"/>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57"/>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58"/>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59"/>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60"/>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Line 61"/>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Line 62"/>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8" name="Group 63"/>
            <p:cNvGrpSpPr>
              <a:grpSpLocks/>
            </p:cNvGrpSpPr>
            <p:nvPr/>
          </p:nvGrpSpPr>
          <p:grpSpPr bwMode="auto">
            <a:xfrm>
              <a:off x="4512" y="3984"/>
              <a:ext cx="912" cy="288"/>
              <a:chOff x="4512" y="3984"/>
              <a:chExt cx="912" cy="288"/>
            </a:xfrm>
          </p:grpSpPr>
          <p:sp>
            <p:nvSpPr>
              <p:cNvPr id="29" name="Rectangle 64" descr="60%"/>
              <p:cNvSpPr>
                <a:spLocks noChangeArrowheads="1"/>
              </p:cNvSpPr>
              <p:nvPr/>
            </p:nvSpPr>
            <p:spPr bwMode="ltGray">
              <a:xfrm>
                <a:off x="4560"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30" name="Line 65"/>
              <p:cNvSpPr>
                <a:spLocks noChangeShapeType="1"/>
              </p:cNvSpPr>
              <p:nvPr/>
            </p:nvSpPr>
            <p:spPr bwMode="ltGray">
              <a:xfrm>
                <a:off x="4512"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66"/>
              <p:cNvSpPr>
                <a:spLocks noChangeShapeType="1"/>
              </p:cNvSpPr>
              <p:nvPr/>
            </p:nvSpPr>
            <p:spPr bwMode="ltGray">
              <a:xfrm>
                <a:off x="4512"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67"/>
              <p:cNvSpPr>
                <a:spLocks noChangeShapeType="1"/>
              </p:cNvSpPr>
              <p:nvPr/>
            </p:nvSpPr>
            <p:spPr bwMode="ltGray">
              <a:xfrm>
                <a:off x="4560"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68"/>
              <p:cNvSpPr>
                <a:spLocks noChangeShapeType="1"/>
              </p:cNvSpPr>
              <p:nvPr/>
            </p:nvSpPr>
            <p:spPr bwMode="ltGray">
              <a:xfrm>
                <a:off x="537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 name="Line 69"/>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0" name="Group 70"/>
            <p:cNvGrpSpPr>
              <a:grpSpLocks/>
            </p:cNvGrpSpPr>
            <p:nvPr/>
          </p:nvGrpSpPr>
          <p:grpSpPr bwMode="auto">
            <a:xfrm>
              <a:off x="261" y="1962"/>
              <a:ext cx="3567" cy="1494"/>
              <a:chOff x="261" y="877"/>
              <a:chExt cx="3567" cy="1494"/>
            </a:xfrm>
          </p:grpSpPr>
          <p:sp>
            <p:nvSpPr>
              <p:cNvPr id="11" name="Line 71"/>
              <p:cNvSpPr>
                <a:spLocks noChangeShapeType="1"/>
              </p:cNvSpPr>
              <p:nvPr/>
            </p:nvSpPr>
            <p:spPr bwMode="ltGray">
              <a:xfrm flipH="1">
                <a:off x="261" y="951"/>
                <a:ext cx="1533" cy="3"/>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72"/>
              <p:cNvSpPr>
                <a:spLocks noChangeShapeType="1"/>
              </p:cNvSpPr>
              <p:nvPr/>
            </p:nvSpPr>
            <p:spPr bwMode="ltGray">
              <a:xfrm>
                <a:off x="383" y="879"/>
                <a:ext cx="0" cy="14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Arc 73"/>
              <p:cNvSpPr>
                <a:spLocks/>
              </p:cNvSpPr>
              <p:nvPr/>
            </p:nvSpPr>
            <p:spPr bwMode="ltGray">
              <a:xfrm rot="16200000" flipH="1">
                <a:off x="302" y="876"/>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 name="Arc 74"/>
              <p:cNvSpPr>
                <a:spLocks/>
              </p:cNvSpPr>
              <p:nvPr/>
            </p:nvSpPr>
            <p:spPr bwMode="ltGray">
              <a:xfrm>
                <a:off x="692" y="895"/>
                <a:ext cx="267" cy="209"/>
              </a:xfrm>
              <a:custGeom>
                <a:avLst/>
                <a:gdLst>
                  <a:gd name="T0" fmla="*/ 0 w 38387"/>
                  <a:gd name="T1" fmla="*/ 0 h 30163"/>
                  <a:gd name="T2" fmla="*/ 0 w 38387"/>
                  <a:gd name="T3" fmla="*/ 0 h 30163"/>
                  <a:gd name="T4" fmla="*/ 0 w 38387"/>
                  <a:gd name="T5" fmla="*/ 0 h 30163"/>
                  <a:gd name="T6" fmla="*/ 0 60000 65536"/>
                  <a:gd name="T7" fmla="*/ 0 60000 65536"/>
                  <a:gd name="T8" fmla="*/ 0 60000 65536"/>
                </a:gdLst>
                <a:ahLst/>
                <a:cxnLst>
                  <a:cxn ang="T6">
                    <a:pos x="T0" y="T1"/>
                  </a:cxn>
                  <a:cxn ang="T7">
                    <a:pos x="T2" y="T3"/>
                  </a:cxn>
                  <a:cxn ang="T8">
                    <a:pos x="T4" y="T5"/>
                  </a:cxn>
                </a:cxnLst>
                <a:rect l="0" t="0" r="r" b="b"/>
                <a:pathLst>
                  <a:path w="38387" h="30163" fill="none" extrusionOk="0">
                    <a:moveTo>
                      <a:pt x="36617" y="-1"/>
                    </a:moveTo>
                    <a:cubicBezTo>
                      <a:pt x="37784" y="2703"/>
                      <a:pt x="38387" y="5617"/>
                      <a:pt x="38387" y="8563"/>
                    </a:cubicBezTo>
                    <a:cubicBezTo>
                      <a:pt x="38387" y="20492"/>
                      <a:pt x="28716" y="30163"/>
                      <a:pt x="16787" y="30163"/>
                    </a:cubicBezTo>
                    <a:cubicBezTo>
                      <a:pt x="10269" y="30163"/>
                      <a:pt x="4101" y="27220"/>
                      <a:pt x="0" y="22155"/>
                    </a:cubicBezTo>
                  </a:path>
                  <a:path w="38387" h="30163" stroke="0" extrusionOk="0">
                    <a:moveTo>
                      <a:pt x="36617" y="-1"/>
                    </a:moveTo>
                    <a:cubicBezTo>
                      <a:pt x="37784" y="2703"/>
                      <a:pt x="38387" y="5617"/>
                      <a:pt x="38387" y="8563"/>
                    </a:cubicBezTo>
                    <a:cubicBezTo>
                      <a:pt x="38387" y="20492"/>
                      <a:pt x="28716" y="30163"/>
                      <a:pt x="16787" y="30163"/>
                    </a:cubicBezTo>
                    <a:cubicBezTo>
                      <a:pt x="10269" y="30163"/>
                      <a:pt x="4101" y="27220"/>
                      <a:pt x="0" y="22155"/>
                    </a:cubicBezTo>
                    <a:lnTo>
                      <a:pt x="16787" y="8563"/>
                    </a:lnTo>
                    <a:lnTo>
                      <a:pt x="36617" y="-1"/>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 name="Arc 75"/>
              <p:cNvSpPr>
                <a:spLocks/>
              </p:cNvSpPr>
              <p:nvPr/>
            </p:nvSpPr>
            <p:spPr bwMode="ltGray">
              <a:xfrm flipV="1">
                <a:off x="834" y="893"/>
                <a:ext cx="288" cy="322"/>
              </a:xfrm>
              <a:custGeom>
                <a:avLst/>
                <a:gdLst>
                  <a:gd name="T0" fmla="*/ 0 w 21600"/>
                  <a:gd name="T1" fmla="*/ 0 h 24179"/>
                  <a:gd name="T2" fmla="*/ 0 w 21600"/>
                  <a:gd name="T3" fmla="*/ 0 h 24179"/>
                  <a:gd name="T4" fmla="*/ 0 w 21600"/>
                  <a:gd name="T5" fmla="*/ 0 h 24179"/>
                  <a:gd name="T6" fmla="*/ 0 60000 65536"/>
                  <a:gd name="T7" fmla="*/ 0 60000 65536"/>
                  <a:gd name="T8" fmla="*/ 0 60000 65536"/>
                </a:gdLst>
                <a:ahLst/>
                <a:cxnLst>
                  <a:cxn ang="T6">
                    <a:pos x="T0" y="T1"/>
                  </a:cxn>
                  <a:cxn ang="T7">
                    <a:pos x="T2" y="T3"/>
                  </a:cxn>
                  <a:cxn ang="T8">
                    <a:pos x="T4" y="T5"/>
                  </a:cxn>
                </a:cxnLst>
                <a:rect l="0" t="0" r="r" b="b"/>
                <a:pathLst>
                  <a:path w="21600" h="24179" fill="none" extrusionOk="0">
                    <a:moveTo>
                      <a:pt x="10995" y="24178"/>
                    </a:moveTo>
                    <a:cubicBezTo>
                      <a:pt x="4202" y="20350"/>
                      <a:pt x="0" y="13158"/>
                      <a:pt x="0" y="5361"/>
                    </a:cubicBezTo>
                    <a:cubicBezTo>
                      <a:pt x="-1" y="3552"/>
                      <a:pt x="227" y="1751"/>
                      <a:pt x="675" y="-1"/>
                    </a:cubicBezTo>
                  </a:path>
                  <a:path w="21600" h="24179" stroke="0" extrusionOk="0">
                    <a:moveTo>
                      <a:pt x="10995" y="24178"/>
                    </a:moveTo>
                    <a:cubicBezTo>
                      <a:pt x="4202" y="20350"/>
                      <a:pt x="0" y="13158"/>
                      <a:pt x="0" y="5361"/>
                    </a:cubicBezTo>
                    <a:cubicBezTo>
                      <a:pt x="-1" y="3552"/>
                      <a:pt x="227" y="1751"/>
                      <a:pt x="675" y="-1"/>
                    </a:cubicBezTo>
                    <a:lnTo>
                      <a:pt x="21600" y="5361"/>
                    </a:lnTo>
                    <a:lnTo>
                      <a:pt x="10995" y="24178"/>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Arc 76"/>
              <p:cNvSpPr>
                <a:spLocks/>
              </p:cNvSpPr>
              <p:nvPr/>
            </p:nvSpPr>
            <p:spPr bwMode="ltGray">
              <a:xfrm flipV="1">
                <a:off x="1124" y="888"/>
                <a:ext cx="288" cy="329"/>
              </a:xfrm>
              <a:custGeom>
                <a:avLst/>
                <a:gdLst>
                  <a:gd name="T0" fmla="*/ 0 w 21600"/>
                  <a:gd name="T1" fmla="*/ 0 h 24653"/>
                  <a:gd name="T2" fmla="*/ 0 w 21600"/>
                  <a:gd name="T3" fmla="*/ 0 h 24653"/>
                  <a:gd name="T4" fmla="*/ 0 w 21600"/>
                  <a:gd name="T5" fmla="*/ 0 h 24653"/>
                  <a:gd name="T6" fmla="*/ 0 60000 65536"/>
                  <a:gd name="T7" fmla="*/ 0 60000 65536"/>
                  <a:gd name="T8" fmla="*/ 0 60000 65536"/>
                </a:gdLst>
                <a:ahLst/>
                <a:cxnLst>
                  <a:cxn ang="T6">
                    <a:pos x="T0" y="T1"/>
                  </a:cxn>
                  <a:cxn ang="T7">
                    <a:pos x="T2" y="T3"/>
                  </a:cxn>
                  <a:cxn ang="T8">
                    <a:pos x="T4" y="T5"/>
                  </a:cxn>
                </a:cxnLst>
                <a:rect l="0" t="0" r="r" b="b"/>
                <a:pathLst>
                  <a:path w="21600" h="24653" fill="none" extrusionOk="0">
                    <a:moveTo>
                      <a:pt x="21029" y="-1"/>
                    </a:moveTo>
                    <a:cubicBezTo>
                      <a:pt x="21408" y="1616"/>
                      <a:pt x="21600" y="3272"/>
                      <a:pt x="21600" y="4933"/>
                    </a:cubicBezTo>
                    <a:cubicBezTo>
                      <a:pt x="21600" y="13452"/>
                      <a:pt x="16591" y="21176"/>
                      <a:pt x="8813" y="24653"/>
                    </a:cubicBezTo>
                  </a:path>
                  <a:path w="21600" h="24653" stroke="0" extrusionOk="0">
                    <a:moveTo>
                      <a:pt x="21029" y="-1"/>
                    </a:moveTo>
                    <a:cubicBezTo>
                      <a:pt x="21408" y="1616"/>
                      <a:pt x="21600" y="3272"/>
                      <a:pt x="21600" y="4933"/>
                    </a:cubicBezTo>
                    <a:cubicBezTo>
                      <a:pt x="21600" y="13452"/>
                      <a:pt x="16591" y="21176"/>
                      <a:pt x="8813" y="24653"/>
                    </a:cubicBezTo>
                    <a:lnTo>
                      <a:pt x="0" y="4933"/>
                    </a:lnTo>
                    <a:lnTo>
                      <a:pt x="21029" y="-1"/>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 name="Line 77"/>
              <p:cNvSpPr>
                <a:spLocks noChangeShapeType="1"/>
              </p:cNvSpPr>
              <p:nvPr/>
            </p:nvSpPr>
            <p:spPr bwMode="ltGray">
              <a:xfrm flipV="1">
                <a:off x="720" y="891"/>
                <a:ext cx="417" cy="3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78"/>
              <p:cNvSpPr>
                <a:spLocks noChangeShapeType="1"/>
              </p:cNvSpPr>
              <p:nvPr/>
            </p:nvSpPr>
            <p:spPr bwMode="ltGray">
              <a:xfrm>
                <a:off x="771" y="891"/>
                <a:ext cx="300" cy="32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Arc 79"/>
              <p:cNvSpPr>
                <a:spLocks/>
              </p:cNvSpPr>
              <p:nvPr/>
            </p:nvSpPr>
            <p:spPr bwMode="ltGray">
              <a:xfrm flipV="1">
                <a:off x="2708" y="954"/>
                <a:ext cx="727" cy="619"/>
              </a:xfrm>
              <a:custGeom>
                <a:avLst/>
                <a:gdLst>
                  <a:gd name="T0" fmla="*/ 0 w 18917"/>
                  <a:gd name="T1" fmla="*/ 0 h 16117"/>
                  <a:gd name="T2" fmla="*/ 0 w 18917"/>
                  <a:gd name="T3" fmla="*/ 0 h 16117"/>
                  <a:gd name="T4" fmla="*/ 0 w 18917"/>
                  <a:gd name="T5" fmla="*/ 0 h 16117"/>
                  <a:gd name="T6" fmla="*/ 0 60000 65536"/>
                  <a:gd name="T7" fmla="*/ 0 60000 65536"/>
                  <a:gd name="T8" fmla="*/ 0 60000 65536"/>
                </a:gdLst>
                <a:ahLst/>
                <a:cxnLst>
                  <a:cxn ang="T6">
                    <a:pos x="T0" y="T1"/>
                  </a:cxn>
                  <a:cxn ang="T7">
                    <a:pos x="T2" y="T3"/>
                  </a:cxn>
                  <a:cxn ang="T8">
                    <a:pos x="T4" y="T5"/>
                  </a:cxn>
                </a:cxnLst>
                <a:rect l="0" t="0" r="r" b="b"/>
                <a:pathLst>
                  <a:path w="18917" h="16117" fill="none" extrusionOk="0">
                    <a:moveTo>
                      <a:pt x="4536" y="16116"/>
                    </a:moveTo>
                    <a:cubicBezTo>
                      <a:pt x="2713" y="14490"/>
                      <a:pt x="1179" y="12565"/>
                      <a:pt x="-1" y="10426"/>
                    </a:cubicBezTo>
                  </a:path>
                  <a:path w="18917" h="16117" stroke="0" extrusionOk="0">
                    <a:moveTo>
                      <a:pt x="4536" y="16116"/>
                    </a:moveTo>
                    <a:cubicBezTo>
                      <a:pt x="2713" y="14490"/>
                      <a:pt x="1179" y="12565"/>
                      <a:pt x="-1" y="10426"/>
                    </a:cubicBezTo>
                    <a:lnTo>
                      <a:pt x="18917" y="0"/>
                    </a:lnTo>
                    <a:lnTo>
                      <a:pt x="4536" y="16116"/>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Arc 80"/>
              <p:cNvSpPr>
                <a:spLocks/>
              </p:cNvSpPr>
              <p:nvPr/>
            </p:nvSpPr>
            <p:spPr bwMode="ltGray">
              <a:xfrm>
                <a:off x="3076" y="922"/>
                <a:ext cx="425" cy="215"/>
              </a:xfrm>
              <a:custGeom>
                <a:avLst/>
                <a:gdLst>
                  <a:gd name="T0" fmla="*/ 0 w 42771"/>
                  <a:gd name="T1" fmla="*/ 0 h 21600"/>
                  <a:gd name="T2" fmla="*/ 0 w 42771"/>
                  <a:gd name="T3" fmla="*/ 0 h 21600"/>
                  <a:gd name="T4" fmla="*/ 0 w 42771"/>
                  <a:gd name="T5" fmla="*/ 0 h 21600"/>
                  <a:gd name="T6" fmla="*/ 0 60000 65536"/>
                  <a:gd name="T7" fmla="*/ 0 60000 65536"/>
                  <a:gd name="T8" fmla="*/ 0 60000 65536"/>
                </a:gdLst>
                <a:ahLst/>
                <a:cxnLst>
                  <a:cxn ang="T6">
                    <a:pos x="T0" y="T1"/>
                  </a:cxn>
                  <a:cxn ang="T7">
                    <a:pos x="T2" y="T3"/>
                  </a:cxn>
                  <a:cxn ang="T8">
                    <a:pos x="T4" y="T5"/>
                  </a:cxn>
                </a:cxnLst>
                <a:rect l="0" t="0" r="r" b="b"/>
                <a:pathLst>
                  <a:path w="42771" h="21600" fill="none" extrusionOk="0">
                    <a:moveTo>
                      <a:pt x="42771" y="3334"/>
                    </a:moveTo>
                    <a:cubicBezTo>
                      <a:pt x="41128" y="13848"/>
                      <a:pt x="32072" y="21599"/>
                      <a:pt x="21430" y="21600"/>
                    </a:cubicBezTo>
                    <a:cubicBezTo>
                      <a:pt x="10545" y="21600"/>
                      <a:pt x="1361" y="13501"/>
                      <a:pt x="-1" y="2703"/>
                    </a:cubicBezTo>
                  </a:path>
                  <a:path w="42771" h="21600" stroke="0" extrusionOk="0">
                    <a:moveTo>
                      <a:pt x="42771" y="3334"/>
                    </a:moveTo>
                    <a:cubicBezTo>
                      <a:pt x="41128" y="13848"/>
                      <a:pt x="32072" y="21599"/>
                      <a:pt x="21430" y="21600"/>
                    </a:cubicBezTo>
                    <a:cubicBezTo>
                      <a:pt x="10545" y="21600"/>
                      <a:pt x="1361" y="13501"/>
                      <a:pt x="-1" y="2703"/>
                    </a:cubicBezTo>
                    <a:lnTo>
                      <a:pt x="21430" y="0"/>
                    </a:lnTo>
                    <a:lnTo>
                      <a:pt x="42771" y="3334"/>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Arc 81"/>
              <p:cNvSpPr>
                <a:spLocks/>
              </p:cNvSpPr>
              <p:nvPr/>
            </p:nvSpPr>
            <p:spPr bwMode="ltGray">
              <a:xfrm flipH="1" flipV="1">
                <a:off x="3441" y="1037"/>
                <a:ext cx="288" cy="144"/>
              </a:xfrm>
              <a:custGeom>
                <a:avLst/>
                <a:gdLst>
                  <a:gd name="T0" fmla="*/ 0 w 43129"/>
                  <a:gd name="T1" fmla="*/ 0 h 21600"/>
                  <a:gd name="T2" fmla="*/ 0 w 43129"/>
                  <a:gd name="T3" fmla="*/ 0 h 21600"/>
                  <a:gd name="T4" fmla="*/ 0 w 43129"/>
                  <a:gd name="T5" fmla="*/ 0 h 21600"/>
                  <a:gd name="T6" fmla="*/ 0 60000 65536"/>
                  <a:gd name="T7" fmla="*/ 0 60000 65536"/>
                  <a:gd name="T8" fmla="*/ 0 60000 65536"/>
                </a:gdLst>
                <a:ahLst/>
                <a:cxnLst>
                  <a:cxn ang="T6">
                    <a:pos x="T0" y="T1"/>
                  </a:cxn>
                  <a:cxn ang="T7">
                    <a:pos x="T2" y="T3"/>
                  </a:cxn>
                  <a:cxn ang="T8">
                    <a:pos x="T4" y="T5"/>
                  </a:cxn>
                </a:cxnLst>
                <a:rect l="0" t="0" r="r" b="b"/>
                <a:pathLst>
                  <a:path w="43129" h="21600" fill="none" extrusionOk="0">
                    <a:moveTo>
                      <a:pt x="43128" y="1347"/>
                    </a:moveTo>
                    <a:cubicBezTo>
                      <a:pt x="42417" y="12731"/>
                      <a:pt x="32976" y="21599"/>
                      <a:pt x="21571" y="21600"/>
                    </a:cubicBezTo>
                    <a:cubicBezTo>
                      <a:pt x="10074" y="21600"/>
                      <a:pt x="593" y="12595"/>
                      <a:pt x="-1" y="1115"/>
                    </a:cubicBezTo>
                  </a:path>
                  <a:path w="43129" h="21600" stroke="0" extrusionOk="0">
                    <a:moveTo>
                      <a:pt x="43128" y="1347"/>
                    </a:moveTo>
                    <a:cubicBezTo>
                      <a:pt x="42417" y="12731"/>
                      <a:pt x="32976" y="21599"/>
                      <a:pt x="21571" y="21600"/>
                    </a:cubicBezTo>
                    <a:cubicBezTo>
                      <a:pt x="10074" y="21600"/>
                      <a:pt x="593" y="12595"/>
                      <a:pt x="-1" y="1115"/>
                    </a:cubicBezTo>
                    <a:lnTo>
                      <a:pt x="21571" y="0"/>
                    </a:lnTo>
                    <a:lnTo>
                      <a:pt x="43128" y="1347"/>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 name="Arc 82"/>
              <p:cNvSpPr>
                <a:spLocks/>
              </p:cNvSpPr>
              <p:nvPr/>
            </p:nvSpPr>
            <p:spPr bwMode="ltGray">
              <a:xfrm flipH="1" flipV="1">
                <a:off x="2745" y="1045"/>
                <a:ext cx="201" cy="130"/>
              </a:xfrm>
              <a:custGeom>
                <a:avLst/>
                <a:gdLst>
                  <a:gd name="T0" fmla="*/ 0 w 43200"/>
                  <a:gd name="T1" fmla="*/ 0 h 28005"/>
                  <a:gd name="T2" fmla="*/ 0 w 43200"/>
                  <a:gd name="T3" fmla="*/ 0 h 28005"/>
                  <a:gd name="T4" fmla="*/ 0 w 43200"/>
                  <a:gd name="T5" fmla="*/ 0 h 28005"/>
                  <a:gd name="T6" fmla="*/ 0 60000 65536"/>
                  <a:gd name="T7" fmla="*/ 0 60000 65536"/>
                  <a:gd name="T8" fmla="*/ 0 60000 65536"/>
                </a:gdLst>
                <a:ahLst/>
                <a:cxnLst>
                  <a:cxn ang="T6">
                    <a:pos x="T0" y="T1"/>
                  </a:cxn>
                  <a:cxn ang="T7">
                    <a:pos x="T2" y="T3"/>
                  </a:cxn>
                  <a:cxn ang="T8">
                    <a:pos x="T4" y="T5"/>
                  </a:cxn>
                </a:cxnLst>
                <a:rect l="0" t="0" r="r" b="b"/>
                <a:pathLst>
                  <a:path w="43200" h="28005" fill="none"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1" y="4481"/>
                      <a:pt x="257" y="2565"/>
                      <a:pt x="764" y="710"/>
                    </a:cubicBezTo>
                  </a:path>
                  <a:path w="43200" h="28005" stroke="0"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1" y="4481"/>
                      <a:pt x="257" y="2565"/>
                      <a:pt x="764" y="710"/>
                    </a:cubicBezTo>
                    <a:lnTo>
                      <a:pt x="21600" y="6405"/>
                    </a:lnTo>
                    <a:lnTo>
                      <a:pt x="42228" y="0"/>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 name="Line 83"/>
              <p:cNvSpPr>
                <a:spLocks noChangeShapeType="1"/>
              </p:cNvSpPr>
              <p:nvPr/>
            </p:nvSpPr>
            <p:spPr bwMode="ltGray">
              <a:xfrm>
                <a:off x="2784" y="960"/>
                <a:ext cx="219" cy="21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84"/>
              <p:cNvSpPr>
                <a:spLocks noChangeShapeType="1"/>
              </p:cNvSpPr>
              <p:nvPr/>
            </p:nvSpPr>
            <p:spPr bwMode="ltGray">
              <a:xfrm>
                <a:off x="3282" y="951"/>
                <a:ext cx="300" cy="2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85"/>
              <p:cNvSpPr>
                <a:spLocks noChangeShapeType="1"/>
              </p:cNvSpPr>
              <p:nvPr/>
            </p:nvSpPr>
            <p:spPr bwMode="ltGray">
              <a:xfrm flipH="1">
                <a:off x="2976" y="951"/>
                <a:ext cx="300" cy="2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86"/>
              <p:cNvSpPr>
                <a:spLocks noChangeShapeType="1"/>
              </p:cNvSpPr>
              <p:nvPr/>
            </p:nvSpPr>
            <p:spPr bwMode="ltGray">
              <a:xfrm>
                <a:off x="3279" y="951"/>
                <a:ext cx="0" cy="225"/>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87"/>
              <p:cNvSpPr>
                <a:spLocks noChangeShapeType="1"/>
              </p:cNvSpPr>
              <p:nvPr/>
            </p:nvSpPr>
            <p:spPr bwMode="ltGray">
              <a:xfrm>
                <a:off x="3579" y="951"/>
                <a:ext cx="0" cy="29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88"/>
              <p:cNvSpPr>
                <a:spLocks noChangeShapeType="1"/>
              </p:cNvSpPr>
              <p:nvPr/>
            </p:nvSpPr>
            <p:spPr bwMode="ltGray">
              <a:xfrm>
                <a:off x="288" y="1176"/>
                <a:ext cx="35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56761" name="Rectangle 89"/>
          <p:cNvSpPr>
            <a:spLocks noGrp="1" noChangeArrowheads="1"/>
          </p:cNvSpPr>
          <p:nvPr>
            <p:ph type="ctrTitle"/>
          </p:nvPr>
        </p:nvSpPr>
        <p:spPr>
          <a:xfrm>
            <a:off x="990600" y="1752600"/>
            <a:ext cx="7772400" cy="1143000"/>
          </a:xfrm>
        </p:spPr>
        <p:txBody>
          <a:bodyPr/>
          <a:lstStyle>
            <a:lvl1pPr>
              <a:defRPr sz="6000">
                <a:solidFill>
                  <a:schemeClr val="bg2"/>
                </a:solidFill>
              </a:defRPr>
            </a:lvl1pPr>
          </a:lstStyle>
          <a:p>
            <a:r>
              <a:rPr lang="zh-CN" altLang="en-US" smtClean="0"/>
              <a:t>单击此处编辑母版标题样式</a:t>
            </a:r>
            <a:endParaRPr lang="zh-CN" altLang="en-US"/>
          </a:p>
        </p:txBody>
      </p:sp>
      <p:sp>
        <p:nvSpPr>
          <p:cNvPr id="156762" name="Rectangle 90" descr="Rectangle: Click to edit Master text styles&#10;Second level&#10;Third level&#10;Fourth level&#10;Fifth level"/>
          <p:cNvSpPr>
            <a:spLocks noGrp="1" noChangeArrowheads="1"/>
          </p:cNvSpPr>
          <p:nvPr>
            <p:ph type="subTitle" idx="1"/>
          </p:nvPr>
        </p:nvSpPr>
        <p:spPr>
          <a:xfrm>
            <a:off x="990600" y="3886200"/>
            <a:ext cx="6400800" cy="1752600"/>
          </a:xfrm>
        </p:spPr>
        <p:txBody>
          <a:bodyPr anchor="ctr"/>
          <a:lstStyle>
            <a:lvl1pPr marL="0" indent="0">
              <a:buFontTx/>
              <a:buNone/>
              <a:defRPr/>
            </a:lvl1pPr>
          </a:lstStyle>
          <a:p>
            <a:r>
              <a:rPr lang="zh-CN" altLang="en-US" smtClean="0"/>
              <a:t>单击此处编辑母版副标题样式</a:t>
            </a:r>
            <a:endParaRPr lang="zh-CN" altLang="en-US"/>
          </a:p>
        </p:txBody>
      </p:sp>
      <p:sp>
        <p:nvSpPr>
          <p:cNvPr id="91" name="Rectangle 91"/>
          <p:cNvSpPr>
            <a:spLocks noGrp="1" noChangeArrowheads="1"/>
          </p:cNvSpPr>
          <p:nvPr>
            <p:ph type="dt" sz="half" idx="10"/>
          </p:nvPr>
        </p:nvSpPr>
        <p:spPr>
          <a:xfrm>
            <a:off x="7239000" y="6248400"/>
            <a:ext cx="1339850" cy="457200"/>
          </a:xfrm>
        </p:spPr>
        <p:txBody>
          <a:bodyPr/>
          <a:lstStyle>
            <a:lvl1pPr algn="ctr">
              <a:defRPr/>
            </a:lvl1pPr>
          </a:lstStyle>
          <a:p>
            <a:pPr>
              <a:defRPr/>
            </a:pPr>
            <a:fld id="{450D64A4-86E1-454F-BF2A-4BAB779954A7}" type="datetime1">
              <a:rPr lang="zh-CN" altLang="en-US"/>
              <a:pPr>
                <a:defRPr/>
              </a:pPr>
              <a:t>2016/3/29</a:t>
            </a:fld>
            <a:endParaRPr lang="en-US" altLang="zh-CN"/>
          </a:p>
        </p:txBody>
      </p:sp>
      <p:sp>
        <p:nvSpPr>
          <p:cNvPr id="92" name="Rectangle 92"/>
          <p:cNvSpPr>
            <a:spLocks noGrp="1" noChangeArrowheads="1"/>
          </p:cNvSpPr>
          <p:nvPr>
            <p:ph type="ftr" sz="quarter" idx="11"/>
          </p:nvPr>
        </p:nvSpPr>
        <p:spPr>
          <a:xfrm>
            <a:off x="3124200" y="6248400"/>
            <a:ext cx="2895600" cy="457200"/>
          </a:xfrm>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93" name="Rectangle 93"/>
          <p:cNvSpPr>
            <a:spLocks noGrp="1" noChangeArrowheads="1"/>
          </p:cNvSpPr>
          <p:nvPr>
            <p:ph type="sldNum" sz="quarter" idx="12"/>
          </p:nvPr>
        </p:nvSpPr>
        <p:spPr>
          <a:xfrm>
            <a:off x="685800" y="6248400"/>
            <a:ext cx="1905000" cy="457200"/>
          </a:xfrm>
        </p:spPr>
        <p:txBody>
          <a:bodyPr/>
          <a:lstStyle>
            <a:lvl1pPr>
              <a:defRPr/>
            </a:lvl1pPr>
          </a:lstStyle>
          <a:p>
            <a:pPr>
              <a:defRPr/>
            </a:pPr>
            <a:r>
              <a:rPr lang="en-US" altLang="zh-CN"/>
              <a:t>Page </a:t>
            </a:r>
            <a:fld id="{B8864254-2446-4F3A-B0A0-6915FD2076BF}" type="slidenum">
              <a:rPr lang="en-US" altLang="zh-CN"/>
              <a:pPr>
                <a:defRPr/>
              </a:pPr>
              <a:t>‹#›</a:t>
            </a:fld>
            <a:endParaRPr lang="en-US" altLang="zh-CN"/>
          </a:p>
        </p:txBody>
      </p:sp>
    </p:spTree>
    <p:extLst>
      <p:ext uri="{BB962C8B-B14F-4D97-AF65-F5344CB8AC3E}">
        <p14:creationId xmlns:p14="http://schemas.microsoft.com/office/powerpoint/2010/main" val="2710042697"/>
      </p:ext>
    </p:extLst>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FC4F1AD0-27ED-4B16-8BE3-111E23288BDF}" type="datetime1">
              <a:rPr lang="zh-CN" altLang="en-US"/>
              <a:pPr>
                <a:defRPr/>
              </a:pPr>
              <a:t>2016/3/29</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6B3D35D9-A1ED-4FEF-9485-22CECB685932}" type="slidenum">
              <a:rPr lang="en-US" altLang="zh-CN"/>
              <a:pPr>
                <a:defRPr/>
              </a:pPr>
              <a:t>‹#›</a:t>
            </a:fld>
            <a:endParaRPr lang="en-US" altLang="zh-CN"/>
          </a:p>
        </p:txBody>
      </p:sp>
    </p:spTree>
    <p:extLst>
      <p:ext uri="{BB962C8B-B14F-4D97-AF65-F5344CB8AC3E}">
        <p14:creationId xmlns:p14="http://schemas.microsoft.com/office/powerpoint/2010/main" val="2993750943"/>
      </p:ext>
    </p:extLst>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82"/>
          <p:cNvSpPr>
            <a:spLocks noGrp="1" noChangeArrowheads="1"/>
          </p:cNvSpPr>
          <p:nvPr>
            <p:ph type="dt" sz="half" idx="10"/>
          </p:nvPr>
        </p:nvSpPr>
        <p:spPr>
          <a:ln/>
        </p:spPr>
        <p:txBody>
          <a:bodyPr/>
          <a:lstStyle>
            <a:lvl1pPr>
              <a:defRPr/>
            </a:lvl1pPr>
          </a:lstStyle>
          <a:p>
            <a:pPr>
              <a:defRPr/>
            </a:pPr>
            <a:fld id="{D7D0D746-5035-4AE0-B345-E348121425A9}" type="datetime1">
              <a:rPr lang="zh-CN" altLang="en-US"/>
              <a:pPr>
                <a:defRPr/>
              </a:pPr>
              <a:t>2016/3/29</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DDD01754-9317-4F88-81A6-02A408671DBB}" type="slidenum">
              <a:rPr lang="en-US" altLang="zh-CN"/>
              <a:pPr>
                <a:defRPr/>
              </a:pPr>
              <a:t>‹#›</a:t>
            </a:fld>
            <a:endParaRPr lang="en-US" altLang="zh-CN"/>
          </a:p>
        </p:txBody>
      </p:sp>
    </p:spTree>
    <p:extLst>
      <p:ext uri="{BB962C8B-B14F-4D97-AF65-F5344CB8AC3E}">
        <p14:creationId xmlns:p14="http://schemas.microsoft.com/office/powerpoint/2010/main" val="340868313"/>
      </p:ext>
    </p:extLst>
  </p:cSld>
  <p:clrMapOvr>
    <a:masterClrMapping/>
  </p:clrMapOvr>
  <p:transition spd="slow">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2192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2"/>
          <p:cNvSpPr>
            <a:spLocks noGrp="1" noChangeArrowheads="1"/>
          </p:cNvSpPr>
          <p:nvPr>
            <p:ph type="dt" sz="half" idx="10"/>
          </p:nvPr>
        </p:nvSpPr>
        <p:spPr>
          <a:ln/>
        </p:spPr>
        <p:txBody>
          <a:bodyPr/>
          <a:lstStyle>
            <a:lvl1pPr>
              <a:defRPr/>
            </a:lvl1pPr>
          </a:lstStyle>
          <a:p>
            <a:pPr>
              <a:defRPr/>
            </a:pPr>
            <a:fld id="{C18AE99B-FA10-4BD5-ACC3-D1C2BE4A2592}" type="datetime1">
              <a:rPr lang="zh-CN" altLang="en-US"/>
              <a:pPr>
                <a:defRPr/>
              </a:pPr>
              <a:t>2016/3/29</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5BF3DEED-C0F2-4074-8AE5-A459AC852A06}" type="slidenum">
              <a:rPr lang="en-US" altLang="zh-CN"/>
              <a:pPr>
                <a:defRPr/>
              </a:pPr>
              <a:t>‹#›</a:t>
            </a:fld>
            <a:endParaRPr lang="en-US" altLang="zh-CN"/>
          </a:p>
        </p:txBody>
      </p:sp>
    </p:spTree>
    <p:extLst>
      <p:ext uri="{BB962C8B-B14F-4D97-AF65-F5344CB8AC3E}">
        <p14:creationId xmlns:p14="http://schemas.microsoft.com/office/powerpoint/2010/main" val="2193307872"/>
      </p:ext>
    </p:extLst>
  </p:cSld>
  <p:clrMapOvr>
    <a:masterClrMapping/>
  </p:clrMapOvr>
  <p:transition spd="slow">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2"/>
          <p:cNvSpPr>
            <a:spLocks noGrp="1" noChangeArrowheads="1"/>
          </p:cNvSpPr>
          <p:nvPr>
            <p:ph type="dt" sz="half" idx="10"/>
          </p:nvPr>
        </p:nvSpPr>
        <p:spPr>
          <a:ln/>
        </p:spPr>
        <p:txBody>
          <a:bodyPr/>
          <a:lstStyle>
            <a:lvl1pPr>
              <a:defRPr/>
            </a:lvl1pPr>
          </a:lstStyle>
          <a:p>
            <a:pPr>
              <a:defRPr/>
            </a:pPr>
            <a:fld id="{D59228CC-0EC0-422E-8ADA-BE8EFF05974D}" type="datetime1">
              <a:rPr lang="zh-CN" altLang="en-US"/>
              <a:pPr>
                <a:defRPr/>
              </a:pPr>
              <a:t>2016/3/29</a:t>
            </a:fld>
            <a:endParaRPr lang="en-US" altLang="zh-CN"/>
          </a:p>
        </p:txBody>
      </p:sp>
      <p:sp>
        <p:nvSpPr>
          <p:cNvPr id="8"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9" name="Rectangle 84"/>
          <p:cNvSpPr>
            <a:spLocks noGrp="1" noChangeArrowheads="1"/>
          </p:cNvSpPr>
          <p:nvPr>
            <p:ph type="sldNum" sz="quarter" idx="12"/>
          </p:nvPr>
        </p:nvSpPr>
        <p:spPr>
          <a:ln/>
        </p:spPr>
        <p:txBody>
          <a:bodyPr/>
          <a:lstStyle>
            <a:lvl1pPr>
              <a:defRPr/>
            </a:lvl1pPr>
          </a:lstStyle>
          <a:p>
            <a:pPr>
              <a:defRPr/>
            </a:pPr>
            <a:r>
              <a:rPr lang="en-US" altLang="zh-CN"/>
              <a:t>Page </a:t>
            </a:r>
            <a:fld id="{2512C5D0-9015-463E-9899-5DDE4F82FFFC}" type="slidenum">
              <a:rPr lang="en-US" altLang="zh-CN"/>
              <a:pPr>
                <a:defRPr/>
              </a:pPr>
              <a:t>‹#›</a:t>
            </a:fld>
            <a:endParaRPr lang="en-US" altLang="zh-CN"/>
          </a:p>
        </p:txBody>
      </p:sp>
    </p:spTree>
    <p:extLst>
      <p:ext uri="{BB962C8B-B14F-4D97-AF65-F5344CB8AC3E}">
        <p14:creationId xmlns:p14="http://schemas.microsoft.com/office/powerpoint/2010/main" val="3081069652"/>
      </p:ext>
    </p:extLst>
  </p:cSld>
  <p:clrMapOvr>
    <a:masterClrMapping/>
  </p:clrMapOvr>
  <p:transition spd="slow">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2"/>
          <p:cNvSpPr>
            <a:spLocks noGrp="1" noChangeArrowheads="1"/>
          </p:cNvSpPr>
          <p:nvPr>
            <p:ph type="dt" sz="half" idx="10"/>
          </p:nvPr>
        </p:nvSpPr>
        <p:spPr>
          <a:ln/>
        </p:spPr>
        <p:txBody>
          <a:bodyPr/>
          <a:lstStyle>
            <a:lvl1pPr>
              <a:defRPr/>
            </a:lvl1pPr>
          </a:lstStyle>
          <a:p>
            <a:pPr>
              <a:defRPr/>
            </a:pPr>
            <a:fld id="{0D53C535-2E29-4D18-A3D4-C16EABB8F12F}" type="datetime1">
              <a:rPr lang="zh-CN" altLang="en-US"/>
              <a:pPr>
                <a:defRPr/>
              </a:pPr>
              <a:t>2016/3/29</a:t>
            </a:fld>
            <a:endParaRPr lang="en-US" altLang="zh-CN"/>
          </a:p>
        </p:txBody>
      </p:sp>
      <p:sp>
        <p:nvSpPr>
          <p:cNvPr id="4"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5" name="Rectangle 84"/>
          <p:cNvSpPr>
            <a:spLocks noGrp="1" noChangeArrowheads="1"/>
          </p:cNvSpPr>
          <p:nvPr>
            <p:ph type="sldNum" sz="quarter" idx="12"/>
          </p:nvPr>
        </p:nvSpPr>
        <p:spPr>
          <a:ln/>
        </p:spPr>
        <p:txBody>
          <a:bodyPr/>
          <a:lstStyle>
            <a:lvl1pPr>
              <a:defRPr/>
            </a:lvl1pPr>
          </a:lstStyle>
          <a:p>
            <a:pPr>
              <a:defRPr/>
            </a:pPr>
            <a:r>
              <a:rPr lang="en-US" altLang="zh-CN"/>
              <a:t>Page </a:t>
            </a:r>
            <a:fld id="{D37A1A1A-FF82-4088-B49C-765A0913265D}" type="slidenum">
              <a:rPr lang="en-US" altLang="zh-CN"/>
              <a:pPr>
                <a:defRPr/>
              </a:pPr>
              <a:t>‹#›</a:t>
            </a:fld>
            <a:endParaRPr lang="en-US" altLang="zh-CN"/>
          </a:p>
        </p:txBody>
      </p:sp>
    </p:spTree>
    <p:extLst>
      <p:ext uri="{BB962C8B-B14F-4D97-AF65-F5344CB8AC3E}">
        <p14:creationId xmlns:p14="http://schemas.microsoft.com/office/powerpoint/2010/main" val="1203289940"/>
      </p:ext>
    </p:extLst>
  </p:cSld>
  <p:clrMapOvr>
    <a:masterClrMapping/>
  </p:clrMapOvr>
  <p:transition spd="slow">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2"/>
          <p:cNvSpPr>
            <a:spLocks noGrp="1" noChangeArrowheads="1"/>
          </p:cNvSpPr>
          <p:nvPr>
            <p:ph type="dt" sz="half" idx="10"/>
          </p:nvPr>
        </p:nvSpPr>
        <p:spPr>
          <a:ln/>
        </p:spPr>
        <p:txBody>
          <a:bodyPr/>
          <a:lstStyle>
            <a:lvl1pPr>
              <a:defRPr/>
            </a:lvl1pPr>
          </a:lstStyle>
          <a:p>
            <a:pPr>
              <a:defRPr/>
            </a:pPr>
            <a:fld id="{A631D580-6960-452B-94F7-6F4A6013BE1D}" type="datetime1">
              <a:rPr lang="zh-CN" altLang="en-US"/>
              <a:pPr>
                <a:defRPr/>
              </a:pPr>
              <a:t>2016/3/29</a:t>
            </a:fld>
            <a:endParaRPr lang="en-US" altLang="zh-CN"/>
          </a:p>
        </p:txBody>
      </p:sp>
      <p:sp>
        <p:nvSpPr>
          <p:cNvPr id="3"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4" name="Rectangle 84"/>
          <p:cNvSpPr>
            <a:spLocks noGrp="1" noChangeArrowheads="1"/>
          </p:cNvSpPr>
          <p:nvPr>
            <p:ph type="sldNum" sz="quarter" idx="12"/>
          </p:nvPr>
        </p:nvSpPr>
        <p:spPr>
          <a:ln/>
        </p:spPr>
        <p:txBody>
          <a:bodyPr/>
          <a:lstStyle>
            <a:lvl1pPr>
              <a:defRPr/>
            </a:lvl1pPr>
          </a:lstStyle>
          <a:p>
            <a:pPr>
              <a:defRPr/>
            </a:pPr>
            <a:r>
              <a:rPr lang="en-US" altLang="zh-CN"/>
              <a:t>Page </a:t>
            </a:r>
            <a:fld id="{4EBD6E6A-8957-40EF-BED3-E2FA85ECF394}" type="slidenum">
              <a:rPr lang="en-US" altLang="zh-CN"/>
              <a:pPr>
                <a:defRPr/>
              </a:pPr>
              <a:t>‹#›</a:t>
            </a:fld>
            <a:endParaRPr lang="en-US" altLang="zh-CN"/>
          </a:p>
        </p:txBody>
      </p:sp>
    </p:spTree>
    <p:extLst>
      <p:ext uri="{BB962C8B-B14F-4D97-AF65-F5344CB8AC3E}">
        <p14:creationId xmlns:p14="http://schemas.microsoft.com/office/powerpoint/2010/main" val="659879955"/>
      </p:ext>
    </p:extLst>
  </p:cSld>
  <p:clrMapOvr>
    <a:masterClrMapping/>
  </p:clrMapOvr>
  <p:transition spd="slow">
    <p:randomBar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8" name="内容占位符 7"/>
          <p:cNvSpPr>
            <a:spLocks noGrp="1"/>
          </p:cNvSpPr>
          <p:nvPr>
            <p:ph sz="quarter" idx="1"/>
          </p:nvPr>
        </p:nvSpPr>
        <p:spPr>
          <a:xfrm>
            <a:off x="457200" y="1600200"/>
            <a:ext cx="7467600" cy="487375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2062134628"/>
      </p:ext>
    </p:extLst>
  </p:cSld>
  <p:clrMapOvr>
    <a:masterClrMapping/>
  </p:clrMapOvr>
  <p:transition spd="slow">
    <p:randomBar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2"/>
          <p:cNvSpPr>
            <a:spLocks noGrp="1" noChangeArrowheads="1"/>
          </p:cNvSpPr>
          <p:nvPr>
            <p:ph type="dt" sz="half" idx="10"/>
          </p:nvPr>
        </p:nvSpPr>
        <p:spPr>
          <a:ln/>
        </p:spPr>
        <p:txBody>
          <a:bodyPr/>
          <a:lstStyle>
            <a:lvl1pPr>
              <a:defRPr/>
            </a:lvl1pPr>
          </a:lstStyle>
          <a:p>
            <a:pPr>
              <a:defRPr/>
            </a:pPr>
            <a:fld id="{1D4F99E0-F085-4E16-9B86-BD03A8E81D34}" type="datetime1">
              <a:rPr lang="zh-CN" altLang="en-US"/>
              <a:pPr>
                <a:defRPr/>
              </a:pPr>
              <a:t>2016/3/29</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720B45C9-A219-47C9-8B77-A3A949287CA4}" type="slidenum">
              <a:rPr lang="en-US" altLang="zh-CN"/>
              <a:pPr>
                <a:defRPr/>
              </a:pPr>
              <a:t>‹#›</a:t>
            </a:fld>
            <a:endParaRPr lang="en-US" altLang="zh-CN"/>
          </a:p>
        </p:txBody>
      </p:sp>
    </p:spTree>
    <p:extLst>
      <p:ext uri="{BB962C8B-B14F-4D97-AF65-F5344CB8AC3E}">
        <p14:creationId xmlns:p14="http://schemas.microsoft.com/office/powerpoint/2010/main" val="2360395564"/>
      </p:ext>
    </p:extLst>
  </p:cSld>
  <p:clrMapOvr>
    <a:masterClrMapping/>
  </p:clrMapOvr>
  <p:transition spd="slow">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2"/>
          <p:cNvSpPr>
            <a:spLocks noGrp="1" noChangeArrowheads="1"/>
          </p:cNvSpPr>
          <p:nvPr>
            <p:ph type="dt" sz="half" idx="10"/>
          </p:nvPr>
        </p:nvSpPr>
        <p:spPr>
          <a:ln/>
        </p:spPr>
        <p:txBody>
          <a:bodyPr/>
          <a:lstStyle>
            <a:lvl1pPr>
              <a:defRPr/>
            </a:lvl1pPr>
          </a:lstStyle>
          <a:p>
            <a:pPr>
              <a:defRPr/>
            </a:pPr>
            <a:fld id="{0B6E3D7C-B990-48D4-A857-35AF3AF12098}" type="datetime1">
              <a:rPr lang="zh-CN" altLang="en-US"/>
              <a:pPr>
                <a:defRPr/>
              </a:pPr>
              <a:t>2016/3/29</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8CCAE6AA-6245-46D8-9818-22C12AC091E8}" type="slidenum">
              <a:rPr lang="en-US" altLang="zh-CN"/>
              <a:pPr>
                <a:defRPr/>
              </a:pPr>
              <a:t>‹#›</a:t>
            </a:fld>
            <a:endParaRPr lang="en-US" altLang="zh-CN"/>
          </a:p>
        </p:txBody>
      </p:sp>
    </p:spTree>
    <p:extLst>
      <p:ext uri="{BB962C8B-B14F-4D97-AF65-F5344CB8AC3E}">
        <p14:creationId xmlns:p14="http://schemas.microsoft.com/office/powerpoint/2010/main" val="1050959335"/>
      </p:ext>
    </p:extLst>
  </p:cSld>
  <p:clrMapOvr>
    <a:masterClrMapping/>
  </p:clrMapOvr>
  <p:transition spd="slow">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C0AA21C7-FA91-47A3-B670-D26D7FD92B3C}" type="datetime1">
              <a:rPr lang="zh-CN" altLang="en-US"/>
              <a:pPr>
                <a:defRPr/>
              </a:pPr>
              <a:t>2016/3/29</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34E3C60A-B009-43DB-954D-B201831A3D8A}" type="slidenum">
              <a:rPr lang="en-US" altLang="zh-CN"/>
              <a:pPr>
                <a:defRPr/>
              </a:pPr>
              <a:t>‹#›</a:t>
            </a:fld>
            <a:endParaRPr lang="en-US" altLang="zh-CN"/>
          </a:p>
        </p:txBody>
      </p:sp>
    </p:spTree>
    <p:extLst>
      <p:ext uri="{BB962C8B-B14F-4D97-AF65-F5344CB8AC3E}">
        <p14:creationId xmlns:p14="http://schemas.microsoft.com/office/powerpoint/2010/main" val="2718520776"/>
      </p:ext>
    </p:extLst>
  </p:cSld>
  <p:clrMapOvr>
    <a:masterClrMapping/>
  </p:clrMapOvr>
  <p:transition spd="slow">
    <p:randomBar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228600"/>
            <a:ext cx="2038350" cy="6019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5962650" cy="6019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729BB5E2-264D-431F-AD30-61DF24B70E46}" type="datetime1">
              <a:rPr lang="zh-CN" altLang="en-US"/>
              <a:pPr>
                <a:defRPr/>
              </a:pPr>
              <a:t>2016/3/29</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ABC34824-8D04-41CF-A8A5-98F69731FC0C}" type="slidenum">
              <a:rPr lang="en-US" altLang="zh-CN"/>
              <a:pPr>
                <a:defRPr/>
              </a:pPr>
              <a:t>‹#›</a:t>
            </a:fld>
            <a:endParaRPr lang="en-US" altLang="zh-CN"/>
          </a:p>
        </p:txBody>
      </p:sp>
    </p:spTree>
    <p:extLst>
      <p:ext uri="{BB962C8B-B14F-4D97-AF65-F5344CB8AC3E}">
        <p14:creationId xmlns:p14="http://schemas.microsoft.com/office/powerpoint/2010/main" val="2615942366"/>
      </p:ext>
    </p:extLst>
  </p:cSld>
  <p:clrMapOvr>
    <a:masterClrMapping/>
  </p:clrMapOvr>
  <p:transition spd="slow">
    <p:randomBar dir="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sp>
        <p:nvSpPr>
          <p:cNvPr id="3" name="矩形 2"/>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矩形 3"/>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矩形 4"/>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矩形 5"/>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直接连接符 6"/>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9" name="直接连接符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0" name="直接连接符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1" name="直接连接符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2" name="直接连接符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直接连接符 12"/>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4" name="矩形 13"/>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5" name="椭圆 14"/>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椭圆 15"/>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椭圆 16"/>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椭圆 17"/>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椭圆 18"/>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标题 7"/>
          <p:cNvSpPr>
            <a:spLocks noGrp="1"/>
          </p:cNvSpPr>
          <p:nvPr>
            <p:ph type="ctrTitle"/>
          </p:nvPr>
        </p:nvSpPr>
        <p:spPr>
          <a:xfrm>
            <a:off x="2286000" y="3073400"/>
            <a:ext cx="6172200" cy="933450"/>
          </a:xfrm>
        </p:spPr>
        <p:txBody>
          <a:bodyPr>
            <a:noAutofit/>
          </a:bodyPr>
          <a:lstStyle>
            <a:lvl1pPr>
              <a:defRPr sz="4800" b="1"/>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val="959434681"/>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696" y="1979"/>
              <a:ext cx="3132" cy="324"/>
              <a:chOff x="696" y="894"/>
              <a:chExt cx="3132" cy="324"/>
            </a:xfrm>
          </p:grpSpPr>
          <p:sp>
            <p:nvSpPr>
              <p:cNvPr id="87" name="Rectangle 4"/>
              <p:cNvSpPr>
                <a:spLocks noChangeArrowheads="1"/>
              </p:cNvSpPr>
              <p:nvPr/>
            </p:nvSpPr>
            <p:spPr bwMode="ltGray">
              <a:xfrm>
                <a:off x="696" y="894"/>
                <a:ext cx="1104" cy="2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88" name="Rectangle 5"/>
              <p:cNvSpPr>
                <a:spLocks noChangeArrowheads="1"/>
              </p:cNvSpPr>
              <p:nvPr/>
            </p:nvSpPr>
            <p:spPr bwMode="ltGray">
              <a:xfrm>
                <a:off x="696" y="1122"/>
                <a:ext cx="1440"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89" name="Rectangle 6"/>
              <p:cNvSpPr>
                <a:spLocks noChangeArrowheads="1"/>
              </p:cNvSpPr>
              <p:nvPr/>
            </p:nvSpPr>
            <p:spPr bwMode="ltGray">
              <a:xfrm>
                <a:off x="1716" y="1068"/>
                <a:ext cx="2112" cy="10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90" name="Rectangle 7"/>
              <p:cNvSpPr>
                <a:spLocks noChangeArrowheads="1"/>
              </p:cNvSpPr>
              <p:nvPr/>
            </p:nvSpPr>
            <p:spPr bwMode="ltGray">
              <a:xfrm>
                <a:off x="1713" y="954"/>
                <a:ext cx="1872" cy="144"/>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sp>
          <p:nvSpPr>
            <p:cNvPr id="6" name="Rectangle 8"/>
            <p:cNvSpPr>
              <a:spLocks noChangeArrowheads="1"/>
            </p:cNvSpPr>
            <p:nvPr/>
          </p:nvSpPr>
          <p:spPr bwMode="ltGray">
            <a:xfrm>
              <a:off x="2112" y="0"/>
              <a:ext cx="3648"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nvGrpSpPr>
            <p:cNvPr id="7" name="Group 9"/>
            <p:cNvGrpSpPr>
              <a:grpSpLocks/>
            </p:cNvGrpSpPr>
            <p:nvPr/>
          </p:nvGrpSpPr>
          <p:grpSpPr bwMode="auto">
            <a:xfrm>
              <a:off x="0" y="0"/>
              <a:ext cx="5760" cy="4320"/>
              <a:chOff x="0" y="0"/>
              <a:chExt cx="5760" cy="4320"/>
            </a:xfrm>
          </p:grpSpPr>
          <p:grpSp>
            <p:nvGrpSpPr>
              <p:cNvPr id="34" name="Group 10"/>
              <p:cNvGrpSpPr>
                <a:grpSpLocks/>
              </p:cNvGrpSpPr>
              <p:nvPr/>
            </p:nvGrpSpPr>
            <p:grpSpPr bwMode="auto">
              <a:xfrm>
                <a:off x="0" y="192"/>
                <a:ext cx="5760" cy="4032"/>
                <a:chOff x="0" y="192"/>
                <a:chExt cx="5760" cy="4032"/>
              </a:xfrm>
            </p:grpSpPr>
            <p:sp>
              <p:nvSpPr>
                <p:cNvPr id="65" name="Line 11"/>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12"/>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13"/>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Line 14"/>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 name="Line 15"/>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16"/>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17"/>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18"/>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19"/>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Line 20"/>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21"/>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22"/>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23"/>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24"/>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Line 25"/>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Line 26"/>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 name="Line 27"/>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 name="Line 28"/>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 name="Line 29"/>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 name="Line 30"/>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Line 31"/>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 name="Line 32"/>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5" name="Group 33"/>
              <p:cNvGrpSpPr>
                <a:grpSpLocks/>
              </p:cNvGrpSpPr>
              <p:nvPr/>
            </p:nvGrpSpPr>
            <p:grpSpPr bwMode="auto">
              <a:xfrm>
                <a:off x="192" y="0"/>
                <a:ext cx="5376" cy="4320"/>
                <a:chOff x="192" y="0"/>
                <a:chExt cx="5376" cy="4320"/>
              </a:xfrm>
            </p:grpSpPr>
            <p:sp>
              <p:nvSpPr>
                <p:cNvPr id="36" name="Line 34"/>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35"/>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6"/>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37"/>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38"/>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39"/>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40"/>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41"/>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42"/>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43"/>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44"/>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45"/>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46"/>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47"/>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48"/>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49"/>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50"/>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51"/>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52"/>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53"/>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54"/>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55"/>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56"/>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57"/>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58"/>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59"/>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60"/>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Line 61"/>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Line 62"/>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8" name="Group 63"/>
            <p:cNvGrpSpPr>
              <a:grpSpLocks/>
            </p:cNvGrpSpPr>
            <p:nvPr/>
          </p:nvGrpSpPr>
          <p:grpSpPr bwMode="auto">
            <a:xfrm>
              <a:off x="4512" y="3984"/>
              <a:ext cx="912" cy="288"/>
              <a:chOff x="4512" y="3984"/>
              <a:chExt cx="912" cy="288"/>
            </a:xfrm>
          </p:grpSpPr>
          <p:sp>
            <p:nvSpPr>
              <p:cNvPr id="29" name="Rectangle 64" descr="60%"/>
              <p:cNvSpPr>
                <a:spLocks noChangeArrowheads="1"/>
              </p:cNvSpPr>
              <p:nvPr/>
            </p:nvSpPr>
            <p:spPr bwMode="ltGray">
              <a:xfrm>
                <a:off x="4560"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30" name="Line 65"/>
              <p:cNvSpPr>
                <a:spLocks noChangeShapeType="1"/>
              </p:cNvSpPr>
              <p:nvPr/>
            </p:nvSpPr>
            <p:spPr bwMode="ltGray">
              <a:xfrm>
                <a:off x="4512"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66"/>
              <p:cNvSpPr>
                <a:spLocks noChangeShapeType="1"/>
              </p:cNvSpPr>
              <p:nvPr/>
            </p:nvSpPr>
            <p:spPr bwMode="ltGray">
              <a:xfrm>
                <a:off x="4512"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67"/>
              <p:cNvSpPr>
                <a:spLocks noChangeShapeType="1"/>
              </p:cNvSpPr>
              <p:nvPr/>
            </p:nvSpPr>
            <p:spPr bwMode="ltGray">
              <a:xfrm>
                <a:off x="4560"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68"/>
              <p:cNvSpPr>
                <a:spLocks noChangeShapeType="1"/>
              </p:cNvSpPr>
              <p:nvPr/>
            </p:nvSpPr>
            <p:spPr bwMode="ltGray">
              <a:xfrm>
                <a:off x="537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 name="Line 69"/>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0" name="Group 70"/>
            <p:cNvGrpSpPr>
              <a:grpSpLocks/>
            </p:cNvGrpSpPr>
            <p:nvPr/>
          </p:nvGrpSpPr>
          <p:grpSpPr bwMode="auto">
            <a:xfrm>
              <a:off x="261" y="1962"/>
              <a:ext cx="3567" cy="1494"/>
              <a:chOff x="261" y="877"/>
              <a:chExt cx="3567" cy="1494"/>
            </a:xfrm>
          </p:grpSpPr>
          <p:sp>
            <p:nvSpPr>
              <p:cNvPr id="11" name="Line 71"/>
              <p:cNvSpPr>
                <a:spLocks noChangeShapeType="1"/>
              </p:cNvSpPr>
              <p:nvPr/>
            </p:nvSpPr>
            <p:spPr bwMode="ltGray">
              <a:xfrm flipH="1">
                <a:off x="261" y="951"/>
                <a:ext cx="1533" cy="3"/>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72"/>
              <p:cNvSpPr>
                <a:spLocks noChangeShapeType="1"/>
              </p:cNvSpPr>
              <p:nvPr/>
            </p:nvSpPr>
            <p:spPr bwMode="ltGray">
              <a:xfrm>
                <a:off x="383" y="879"/>
                <a:ext cx="0" cy="14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Arc 73"/>
              <p:cNvSpPr>
                <a:spLocks/>
              </p:cNvSpPr>
              <p:nvPr/>
            </p:nvSpPr>
            <p:spPr bwMode="ltGray">
              <a:xfrm rot="16200000" flipH="1">
                <a:off x="302" y="876"/>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 name="Arc 74"/>
              <p:cNvSpPr>
                <a:spLocks/>
              </p:cNvSpPr>
              <p:nvPr/>
            </p:nvSpPr>
            <p:spPr bwMode="ltGray">
              <a:xfrm>
                <a:off x="692" y="895"/>
                <a:ext cx="267" cy="209"/>
              </a:xfrm>
              <a:custGeom>
                <a:avLst/>
                <a:gdLst>
                  <a:gd name="T0" fmla="*/ 0 w 38387"/>
                  <a:gd name="T1" fmla="*/ 0 h 30163"/>
                  <a:gd name="T2" fmla="*/ 0 w 38387"/>
                  <a:gd name="T3" fmla="*/ 0 h 30163"/>
                  <a:gd name="T4" fmla="*/ 0 w 38387"/>
                  <a:gd name="T5" fmla="*/ 0 h 30163"/>
                  <a:gd name="T6" fmla="*/ 0 60000 65536"/>
                  <a:gd name="T7" fmla="*/ 0 60000 65536"/>
                  <a:gd name="T8" fmla="*/ 0 60000 65536"/>
                </a:gdLst>
                <a:ahLst/>
                <a:cxnLst>
                  <a:cxn ang="T6">
                    <a:pos x="T0" y="T1"/>
                  </a:cxn>
                  <a:cxn ang="T7">
                    <a:pos x="T2" y="T3"/>
                  </a:cxn>
                  <a:cxn ang="T8">
                    <a:pos x="T4" y="T5"/>
                  </a:cxn>
                </a:cxnLst>
                <a:rect l="0" t="0" r="r" b="b"/>
                <a:pathLst>
                  <a:path w="38387" h="30163" fill="none" extrusionOk="0">
                    <a:moveTo>
                      <a:pt x="36617" y="-1"/>
                    </a:moveTo>
                    <a:cubicBezTo>
                      <a:pt x="37784" y="2703"/>
                      <a:pt x="38387" y="5617"/>
                      <a:pt x="38387" y="8563"/>
                    </a:cubicBezTo>
                    <a:cubicBezTo>
                      <a:pt x="38387" y="20492"/>
                      <a:pt x="28716" y="30163"/>
                      <a:pt x="16787" y="30163"/>
                    </a:cubicBezTo>
                    <a:cubicBezTo>
                      <a:pt x="10269" y="30163"/>
                      <a:pt x="4101" y="27220"/>
                      <a:pt x="0" y="22155"/>
                    </a:cubicBezTo>
                  </a:path>
                  <a:path w="38387" h="30163" stroke="0" extrusionOk="0">
                    <a:moveTo>
                      <a:pt x="36617" y="-1"/>
                    </a:moveTo>
                    <a:cubicBezTo>
                      <a:pt x="37784" y="2703"/>
                      <a:pt x="38387" y="5617"/>
                      <a:pt x="38387" y="8563"/>
                    </a:cubicBezTo>
                    <a:cubicBezTo>
                      <a:pt x="38387" y="20492"/>
                      <a:pt x="28716" y="30163"/>
                      <a:pt x="16787" y="30163"/>
                    </a:cubicBezTo>
                    <a:cubicBezTo>
                      <a:pt x="10269" y="30163"/>
                      <a:pt x="4101" y="27220"/>
                      <a:pt x="0" y="22155"/>
                    </a:cubicBezTo>
                    <a:lnTo>
                      <a:pt x="16787" y="8563"/>
                    </a:lnTo>
                    <a:lnTo>
                      <a:pt x="36617" y="-1"/>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 name="Arc 75"/>
              <p:cNvSpPr>
                <a:spLocks/>
              </p:cNvSpPr>
              <p:nvPr/>
            </p:nvSpPr>
            <p:spPr bwMode="ltGray">
              <a:xfrm flipV="1">
                <a:off x="834" y="893"/>
                <a:ext cx="288" cy="322"/>
              </a:xfrm>
              <a:custGeom>
                <a:avLst/>
                <a:gdLst>
                  <a:gd name="T0" fmla="*/ 0 w 21600"/>
                  <a:gd name="T1" fmla="*/ 0 h 24179"/>
                  <a:gd name="T2" fmla="*/ 0 w 21600"/>
                  <a:gd name="T3" fmla="*/ 0 h 24179"/>
                  <a:gd name="T4" fmla="*/ 0 w 21600"/>
                  <a:gd name="T5" fmla="*/ 0 h 24179"/>
                  <a:gd name="T6" fmla="*/ 0 60000 65536"/>
                  <a:gd name="T7" fmla="*/ 0 60000 65536"/>
                  <a:gd name="T8" fmla="*/ 0 60000 65536"/>
                </a:gdLst>
                <a:ahLst/>
                <a:cxnLst>
                  <a:cxn ang="T6">
                    <a:pos x="T0" y="T1"/>
                  </a:cxn>
                  <a:cxn ang="T7">
                    <a:pos x="T2" y="T3"/>
                  </a:cxn>
                  <a:cxn ang="T8">
                    <a:pos x="T4" y="T5"/>
                  </a:cxn>
                </a:cxnLst>
                <a:rect l="0" t="0" r="r" b="b"/>
                <a:pathLst>
                  <a:path w="21600" h="24179" fill="none" extrusionOk="0">
                    <a:moveTo>
                      <a:pt x="10995" y="24178"/>
                    </a:moveTo>
                    <a:cubicBezTo>
                      <a:pt x="4202" y="20350"/>
                      <a:pt x="0" y="13158"/>
                      <a:pt x="0" y="5361"/>
                    </a:cubicBezTo>
                    <a:cubicBezTo>
                      <a:pt x="-1" y="3552"/>
                      <a:pt x="227" y="1751"/>
                      <a:pt x="675" y="-1"/>
                    </a:cubicBezTo>
                  </a:path>
                  <a:path w="21600" h="24179" stroke="0" extrusionOk="0">
                    <a:moveTo>
                      <a:pt x="10995" y="24178"/>
                    </a:moveTo>
                    <a:cubicBezTo>
                      <a:pt x="4202" y="20350"/>
                      <a:pt x="0" y="13158"/>
                      <a:pt x="0" y="5361"/>
                    </a:cubicBezTo>
                    <a:cubicBezTo>
                      <a:pt x="-1" y="3552"/>
                      <a:pt x="227" y="1751"/>
                      <a:pt x="675" y="-1"/>
                    </a:cubicBezTo>
                    <a:lnTo>
                      <a:pt x="21600" y="5361"/>
                    </a:lnTo>
                    <a:lnTo>
                      <a:pt x="10995" y="24178"/>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Arc 76"/>
              <p:cNvSpPr>
                <a:spLocks/>
              </p:cNvSpPr>
              <p:nvPr/>
            </p:nvSpPr>
            <p:spPr bwMode="ltGray">
              <a:xfrm flipV="1">
                <a:off x="1124" y="888"/>
                <a:ext cx="288" cy="329"/>
              </a:xfrm>
              <a:custGeom>
                <a:avLst/>
                <a:gdLst>
                  <a:gd name="T0" fmla="*/ 0 w 21600"/>
                  <a:gd name="T1" fmla="*/ 0 h 24653"/>
                  <a:gd name="T2" fmla="*/ 0 w 21600"/>
                  <a:gd name="T3" fmla="*/ 0 h 24653"/>
                  <a:gd name="T4" fmla="*/ 0 w 21600"/>
                  <a:gd name="T5" fmla="*/ 0 h 24653"/>
                  <a:gd name="T6" fmla="*/ 0 60000 65536"/>
                  <a:gd name="T7" fmla="*/ 0 60000 65536"/>
                  <a:gd name="T8" fmla="*/ 0 60000 65536"/>
                </a:gdLst>
                <a:ahLst/>
                <a:cxnLst>
                  <a:cxn ang="T6">
                    <a:pos x="T0" y="T1"/>
                  </a:cxn>
                  <a:cxn ang="T7">
                    <a:pos x="T2" y="T3"/>
                  </a:cxn>
                  <a:cxn ang="T8">
                    <a:pos x="T4" y="T5"/>
                  </a:cxn>
                </a:cxnLst>
                <a:rect l="0" t="0" r="r" b="b"/>
                <a:pathLst>
                  <a:path w="21600" h="24653" fill="none" extrusionOk="0">
                    <a:moveTo>
                      <a:pt x="21029" y="-1"/>
                    </a:moveTo>
                    <a:cubicBezTo>
                      <a:pt x="21408" y="1616"/>
                      <a:pt x="21600" y="3272"/>
                      <a:pt x="21600" y="4933"/>
                    </a:cubicBezTo>
                    <a:cubicBezTo>
                      <a:pt x="21600" y="13452"/>
                      <a:pt x="16591" y="21176"/>
                      <a:pt x="8813" y="24653"/>
                    </a:cubicBezTo>
                  </a:path>
                  <a:path w="21600" h="24653" stroke="0" extrusionOk="0">
                    <a:moveTo>
                      <a:pt x="21029" y="-1"/>
                    </a:moveTo>
                    <a:cubicBezTo>
                      <a:pt x="21408" y="1616"/>
                      <a:pt x="21600" y="3272"/>
                      <a:pt x="21600" y="4933"/>
                    </a:cubicBezTo>
                    <a:cubicBezTo>
                      <a:pt x="21600" y="13452"/>
                      <a:pt x="16591" y="21176"/>
                      <a:pt x="8813" y="24653"/>
                    </a:cubicBezTo>
                    <a:lnTo>
                      <a:pt x="0" y="4933"/>
                    </a:lnTo>
                    <a:lnTo>
                      <a:pt x="21029" y="-1"/>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 name="Line 77"/>
              <p:cNvSpPr>
                <a:spLocks noChangeShapeType="1"/>
              </p:cNvSpPr>
              <p:nvPr/>
            </p:nvSpPr>
            <p:spPr bwMode="ltGray">
              <a:xfrm flipV="1">
                <a:off x="720" y="891"/>
                <a:ext cx="417" cy="3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78"/>
              <p:cNvSpPr>
                <a:spLocks noChangeShapeType="1"/>
              </p:cNvSpPr>
              <p:nvPr/>
            </p:nvSpPr>
            <p:spPr bwMode="ltGray">
              <a:xfrm>
                <a:off x="771" y="891"/>
                <a:ext cx="300" cy="32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Arc 79"/>
              <p:cNvSpPr>
                <a:spLocks/>
              </p:cNvSpPr>
              <p:nvPr/>
            </p:nvSpPr>
            <p:spPr bwMode="ltGray">
              <a:xfrm flipV="1">
                <a:off x="2708" y="954"/>
                <a:ext cx="727" cy="619"/>
              </a:xfrm>
              <a:custGeom>
                <a:avLst/>
                <a:gdLst>
                  <a:gd name="T0" fmla="*/ 0 w 18917"/>
                  <a:gd name="T1" fmla="*/ 0 h 16117"/>
                  <a:gd name="T2" fmla="*/ 0 w 18917"/>
                  <a:gd name="T3" fmla="*/ 0 h 16117"/>
                  <a:gd name="T4" fmla="*/ 0 w 18917"/>
                  <a:gd name="T5" fmla="*/ 0 h 16117"/>
                  <a:gd name="T6" fmla="*/ 0 60000 65536"/>
                  <a:gd name="T7" fmla="*/ 0 60000 65536"/>
                  <a:gd name="T8" fmla="*/ 0 60000 65536"/>
                </a:gdLst>
                <a:ahLst/>
                <a:cxnLst>
                  <a:cxn ang="T6">
                    <a:pos x="T0" y="T1"/>
                  </a:cxn>
                  <a:cxn ang="T7">
                    <a:pos x="T2" y="T3"/>
                  </a:cxn>
                  <a:cxn ang="T8">
                    <a:pos x="T4" y="T5"/>
                  </a:cxn>
                </a:cxnLst>
                <a:rect l="0" t="0" r="r" b="b"/>
                <a:pathLst>
                  <a:path w="18917" h="16117" fill="none" extrusionOk="0">
                    <a:moveTo>
                      <a:pt x="4536" y="16116"/>
                    </a:moveTo>
                    <a:cubicBezTo>
                      <a:pt x="2713" y="14490"/>
                      <a:pt x="1179" y="12565"/>
                      <a:pt x="-1" y="10426"/>
                    </a:cubicBezTo>
                  </a:path>
                  <a:path w="18917" h="16117" stroke="0" extrusionOk="0">
                    <a:moveTo>
                      <a:pt x="4536" y="16116"/>
                    </a:moveTo>
                    <a:cubicBezTo>
                      <a:pt x="2713" y="14490"/>
                      <a:pt x="1179" y="12565"/>
                      <a:pt x="-1" y="10426"/>
                    </a:cubicBezTo>
                    <a:lnTo>
                      <a:pt x="18917" y="0"/>
                    </a:lnTo>
                    <a:lnTo>
                      <a:pt x="4536" y="16116"/>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Arc 80"/>
              <p:cNvSpPr>
                <a:spLocks/>
              </p:cNvSpPr>
              <p:nvPr/>
            </p:nvSpPr>
            <p:spPr bwMode="ltGray">
              <a:xfrm>
                <a:off x="3076" y="922"/>
                <a:ext cx="425" cy="215"/>
              </a:xfrm>
              <a:custGeom>
                <a:avLst/>
                <a:gdLst>
                  <a:gd name="T0" fmla="*/ 0 w 42771"/>
                  <a:gd name="T1" fmla="*/ 0 h 21600"/>
                  <a:gd name="T2" fmla="*/ 0 w 42771"/>
                  <a:gd name="T3" fmla="*/ 0 h 21600"/>
                  <a:gd name="T4" fmla="*/ 0 w 42771"/>
                  <a:gd name="T5" fmla="*/ 0 h 21600"/>
                  <a:gd name="T6" fmla="*/ 0 60000 65536"/>
                  <a:gd name="T7" fmla="*/ 0 60000 65536"/>
                  <a:gd name="T8" fmla="*/ 0 60000 65536"/>
                </a:gdLst>
                <a:ahLst/>
                <a:cxnLst>
                  <a:cxn ang="T6">
                    <a:pos x="T0" y="T1"/>
                  </a:cxn>
                  <a:cxn ang="T7">
                    <a:pos x="T2" y="T3"/>
                  </a:cxn>
                  <a:cxn ang="T8">
                    <a:pos x="T4" y="T5"/>
                  </a:cxn>
                </a:cxnLst>
                <a:rect l="0" t="0" r="r" b="b"/>
                <a:pathLst>
                  <a:path w="42771" h="21600" fill="none" extrusionOk="0">
                    <a:moveTo>
                      <a:pt x="42771" y="3334"/>
                    </a:moveTo>
                    <a:cubicBezTo>
                      <a:pt x="41128" y="13848"/>
                      <a:pt x="32072" y="21599"/>
                      <a:pt x="21430" y="21600"/>
                    </a:cubicBezTo>
                    <a:cubicBezTo>
                      <a:pt x="10545" y="21600"/>
                      <a:pt x="1361" y="13501"/>
                      <a:pt x="-1" y="2703"/>
                    </a:cubicBezTo>
                  </a:path>
                  <a:path w="42771" h="21600" stroke="0" extrusionOk="0">
                    <a:moveTo>
                      <a:pt x="42771" y="3334"/>
                    </a:moveTo>
                    <a:cubicBezTo>
                      <a:pt x="41128" y="13848"/>
                      <a:pt x="32072" y="21599"/>
                      <a:pt x="21430" y="21600"/>
                    </a:cubicBezTo>
                    <a:cubicBezTo>
                      <a:pt x="10545" y="21600"/>
                      <a:pt x="1361" y="13501"/>
                      <a:pt x="-1" y="2703"/>
                    </a:cubicBezTo>
                    <a:lnTo>
                      <a:pt x="21430" y="0"/>
                    </a:lnTo>
                    <a:lnTo>
                      <a:pt x="42771" y="3334"/>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Arc 81"/>
              <p:cNvSpPr>
                <a:spLocks/>
              </p:cNvSpPr>
              <p:nvPr/>
            </p:nvSpPr>
            <p:spPr bwMode="ltGray">
              <a:xfrm flipH="1" flipV="1">
                <a:off x="3441" y="1037"/>
                <a:ext cx="288" cy="144"/>
              </a:xfrm>
              <a:custGeom>
                <a:avLst/>
                <a:gdLst>
                  <a:gd name="T0" fmla="*/ 0 w 43129"/>
                  <a:gd name="T1" fmla="*/ 0 h 21600"/>
                  <a:gd name="T2" fmla="*/ 0 w 43129"/>
                  <a:gd name="T3" fmla="*/ 0 h 21600"/>
                  <a:gd name="T4" fmla="*/ 0 w 43129"/>
                  <a:gd name="T5" fmla="*/ 0 h 21600"/>
                  <a:gd name="T6" fmla="*/ 0 60000 65536"/>
                  <a:gd name="T7" fmla="*/ 0 60000 65536"/>
                  <a:gd name="T8" fmla="*/ 0 60000 65536"/>
                </a:gdLst>
                <a:ahLst/>
                <a:cxnLst>
                  <a:cxn ang="T6">
                    <a:pos x="T0" y="T1"/>
                  </a:cxn>
                  <a:cxn ang="T7">
                    <a:pos x="T2" y="T3"/>
                  </a:cxn>
                  <a:cxn ang="T8">
                    <a:pos x="T4" y="T5"/>
                  </a:cxn>
                </a:cxnLst>
                <a:rect l="0" t="0" r="r" b="b"/>
                <a:pathLst>
                  <a:path w="43129" h="21600" fill="none" extrusionOk="0">
                    <a:moveTo>
                      <a:pt x="43128" y="1347"/>
                    </a:moveTo>
                    <a:cubicBezTo>
                      <a:pt x="42417" y="12731"/>
                      <a:pt x="32976" y="21599"/>
                      <a:pt x="21571" y="21600"/>
                    </a:cubicBezTo>
                    <a:cubicBezTo>
                      <a:pt x="10074" y="21600"/>
                      <a:pt x="593" y="12595"/>
                      <a:pt x="-1" y="1115"/>
                    </a:cubicBezTo>
                  </a:path>
                  <a:path w="43129" h="21600" stroke="0" extrusionOk="0">
                    <a:moveTo>
                      <a:pt x="43128" y="1347"/>
                    </a:moveTo>
                    <a:cubicBezTo>
                      <a:pt x="42417" y="12731"/>
                      <a:pt x="32976" y="21599"/>
                      <a:pt x="21571" y="21600"/>
                    </a:cubicBezTo>
                    <a:cubicBezTo>
                      <a:pt x="10074" y="21600"/>
                      <a:pt x="593" y="12595"/>
                      <a:pt x="-1" y="1115"/>
                    </a:cubicBezTo>
                    <a:lnTo>
                      <a:pt x="21571" y="0"/>
                    </a:lnTo>
                    <a:lnTo>
                      <a:pt x="43128" y="1347"/>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 name="Arc 82"/>
              <p:cNvSpPr>
                <a:spLocks/>
              </p:cNvSpPr>
              <p:nvPr/>
            </p:nvSpPr>
            <p:spPr bwMode="ltGray">
              <a:xfrm flipH="1" flipV="1">
                <a:off x="2745" y="1045"/>
                <a:ext cx="201" cy="130"/>
              </a:xfrm>
              <a:custGeom>
                <a:avLst/>
                <a:gdLst>
                  <a:gd name="T0" fmla="*/ 0 w 43200"/>
                  <a:gd name="T1" fmla="*/ 0 h 28005"/>
                  <a:gd name="T2" fmla="*/ 0 w 43200"/>
                  <a:gd name="T3" fmla="*/ 0 h 28005"/>
                  <a:gd name="T4" fmla="*/ 0 w 43200"/>
                  <a:gd name="T5" fmla="*/ 0 h 28005"/>
                  <a:gd name="T6" fmla="*/ 0 60000 65536"/>
                  <a:gd name="T7" fmla="*/ 0 60000 65536"/>
                  <a:gd name="T8" fmla="*/ 0 60000 65536"/>
                </a:gdLst>
                <a:ahLst/>
                <a:cxnLst>
                  <a:cxn ang="T6">
                    <a:pos x="T0" y="T1"/>
                  </a:cxn>
                  <a:cxn ang="T7">
                    <a:pos x="T2" y="T3"/>
                  </a:cxn>
                  <a:cxn ang="T8">
                    <a:pos x="T4" y="T5"/>
                  </a:cxn>
                </a:cxnLst>
                <a:rect l="0" t="0" r="r" b="b"/>
                <a:pathLst>
                  <a:path w="43200" h="28005" fill="none"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1" y="4481"/>
                      <a:pt x="257" y="2565"/>
                      <a:pt x="764" y="710"/>
                    </a:cubicBezTo>
                  </a:path>
                  <a:path w="43200" h="28005" stroke="0"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1" y="4481"/>
                      <a:pt x="257" y="2565"/>
                      <a:pt x="764" y="710"/>
                    </a:cubicBezTo>
                    <a:lnTo>
                      <a:pt x="21600" y="6405"/>
                    </a:lnTo>
                    <a:lnTo>
                      <a:pt x="42228" y="0"/>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 name="Line 83"/>
              <p:cNvSpPr>
                <a:spLocks noChangeShapeType="1"/>
              </p:cNvSpPr>
              <p:nvPr/>
            </p:nvSpPr>
            <p:spPr bwMode="ltGray">
              <a:xfrm>
                <a:off x="2784" y="960"/>
                <a:ext cx="219" cy="21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84"/>
              <p:cNvSpPr>
                <a:spLocks noChangeShapeType="1"/>
              </p:cNvSpPr>
              <p:nvPr/>
            </p:nvSpPr>
            <p:spPr bwMode="ltGray">
              <a:xfrm>
                <a:off x="3282" y="951"/>
                <a:ext cx="300" cy="2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85"/>
              <p:cNvSpPr>
                <a:spLocks noChangeShapeType="1"/>
              </p:cNvSpPr>
              <p:nvPr/>
            </p:nvSpPr>
            <p:spPr bwMode="ltGray">
              <a:xfrm flipH="1">
                <a:off x="2976" y="951"/>
                <a:ext cx="300" cy="2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86"/>
              <p:cNvSpPr>
                <a:spLocks noChangeShapeType="1"/>
              </p:cNvSpPr>
              <p:nvPr/>
            </p:nvSpPr>
            <p:spPr bwMode="ltGray">
              <a:xfrm>
                <a:off x="3279" y="951"/>
                <a:ext cx="0" cy="225"/>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87"/>
              <p:cNvSpPr>
                <a:spLocks noChangeShapeType="1"/>
              </p:cNvSpPr>
              <p:nvPr/>
            </p:nvSpPr>
            <p:spPr bwMode="ltGray">
              <a:xfrm>
                <a:off x="3579" y="951"/>
                <a:ext cx="0" cy="29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88"/>
              <p:cNvSpPr>
                <a:spLocks noChangeShapeType="1"/>
              </p:cNvSpPr>
              <p:nvPr/>
            </p:nvSpPr>
            <p:spPr bwMode="ltGray">
              <a:xfrm>
                <a:off x="288" y="1176"/>
                <a:ext cx="35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68025" name="Rectangle 89"/>
          <p:cNvSpPr>
            <a:spLocks noGrp="1" noChangeArrowheads="1"/>
          </p:cNvSpPr>
          <p:nvPr>
            <p:ph type="ctrTitle"/>
          </p:nvPr>
        </p:nvSpPr>
        <p:spPr>
          <a:xfrm>
            <a:off x="990600" y="1752600"/>
            <a:ext cx="7772400" cy="1143000"/>
          </a:xfrm>
        </p:spPr>
        <p:txBody>
          <a:bodyPr/>
          <a:lstStyle>
            <a:lvl1pPr>
              <a:defRPr sz="6000">
                <a:solidFill>
                  <a:schemeClr val="bg2"/>
                </a:solidFill>
              </a:defRPr>
            </a:lvl1pPr>
          </a:lstStyle>
          <a:p>
            <a:r>
              <a:rPr lang="zh-CN" altLang="en-US" smtClean="0"/>
              <a:t>单击此处编辑母版标题样式</a:t>
            </a:r>
            <a:endParaRPr lang="zh-CN" altLang="en-US"/>
          </a:p>
        </p:txBody>
      </p:sp>
      <p:sp>
        <p:nvSpPr>
          <p:cNvPr id="168026" name="Rectangle 90" descr="Rectangle: Click to edit Master text styles&#10;Second level&#10;Third level&#10;Fourth level&#10;Fifth level"/>
          <p:cNvSpPr>
            <a:spLocks noGrp="1" noChangeArrowheads="1"/>
          </p:cNvSpPr>
          <p:nvPr>
            <p:ph type="subTitle" idx="1"/>
          </p:nvPr>
        </p:nvSpPr>
        <p:spPr>
          <a:xfrm>
            <a:off x="990600" y="3886200"/>
            <a:ext cx="6400800" cy="1752600"/>
          </a:xfrm>
        </p:spPr>
        <p:txBody>
          <a:bodyPr anchor="ctr"/>
          <a:lstStyle>
            <a:lvl1pPr marL="0" indent="0">
              <a:buFontTx/>
              <a:buNone/>
              <a:defRPr/>
            </a:lvl1pPr>
          </a:lstStyle>
          <a:p>
            <a:r>
              <a:rPr lang="zh-CN" altLang="en-US" smtClean="0"/>
              <a:t>单击此处编辑母版副标题样式</a:t>
            </a:r>
            <a:endParaRPr lang="zh-CN" altLang="en-US"/>
          </a:p>
        </p:txBody>
      </p:sp>
      <p:sp>
        <p:nvSpPr>
          <p:cNvPr id="91" name="Rectangle 91"/>
          <p:cNvSpPr>
            <a:spLocks noGrp="1" noChangeArrowheads="1"/>
          </p:cNvSpPr>
          <p:nvPr>
            <p:ph type="dt" sz="half" idx="10"/>
          </p:nvPr>
        </p:nvSpPr>
        <p:spPr>
          <a:xfrm>
            <a:off x="7239000" y="6248400"/>
            <a:ext cx="1339850" cy="457200"/>
          </a:xfrm>
        </p:spPr>
        <p:txBody>
          <a:bodyPr/>
          <a:lstStyle>
            <a:lvl1pPr algn="ctr">
              <a:defRPr/>
            </a:lvl1pPr>
          </a:lstStyle>
          <a:p>
            <a:pPr>
              <a:defRPr/>
            </a:pPr>
            <a:fld id="{185DC890-5CE9-4C94-9C2E-7280D6FD33FF}" type="datetime1">
              <a:rPr lang="zh-CN" altLang="en-US"/>
              <a:pPr>
                <a:defRPr/>
              </a:pPr>
              <a:t>2016/3/29</a:t>
            </a:fld>
            <a:endParaRPr lang="en-US" altLang="zh-CN"/>
          </a:p>
        </p:txBody>
      </p:sp>
      <p:sp>
        <p:nvSpPr>
          <p:cNvPr id="92" name="Rectangle 92"/>
          <p:cNvSpPr>
            <a:spLocks noGrp="1" noChangeArrowheads="1"/>
          </p:cNvSpPr>
          <p:nvPr>
            <p:ph type="ftr" sz="quarter" idx="11"/>
          </p:nvPr>
        </p:nvSpPr>
        <p:spPr>
          <a:xfrm>
            <a:off x="3124200" y="6248400"/>
            <a:ext cx="2895600" cy="457200"/>
          </a:xfrm>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93" name="Rectangle 93"/>
          <p:cNvSpPr>
            <a:spLocks noGrp="1" noChangeArrowheads="1"/>
          </p:cNvSpPr>
          <p:nvPr>
            <p:ph type="sldNum" sz="quarter" idx="12"/>
          </p:nvPr>
        </p:nvSpPr>
        <p:spPr>
          <a:xfrm>
            <a:off x="685800" y="6248400"/>
            <a:ext cx="1905000" cy="457200"/>
          </a:xfrm>
        </p:spPr>
        <p:txBody>
          <a:bodyPr/>
          <a:lstStyle>
            <a:lvl1pPr>
              <a:defRPr/>
            </a:lvl1pPr>
          </a:lstStyle>
          <a:p>
            <a:pPr>
              <a:defRPr/>
            </a:pPr>
            <a:r>
              <a:rPr lang="en-US" altLang="zh-CN"/>
              <a:t>Page </a:t>
            </a:r>
            <a:fld id="{C815DC71-9E9C-434B-A682-881D13519FC9}" type="slidenum">
              <a:rPr lang="en-US" altLang="zh-CN"/>
              <a:pPr>
                <a:defRPr/>
              </a:pPr>
              <a:t>‹#›</a:t>
            </a:fld>
            <a:endParaRPr lang="en-US" altLang="zh-CN"/>
          </a:p>
        </p:txBody>
      </p:sp>
    </p:spTree>
    <p:extLst>
      <p:ext uri="{BB962C8B-B14F-4D97-AF65-F5344CB8AC3E}">
        <p14:creationId xmlns:p14="http://schemas.microsoft.com/office/powerpoint/2010/main" val="727346148"/>
      </p:ext>
    </p:extLst>
  </p:cSld>
  <p:clrMapOvr>
    <a:masterClrMapping/>
  </p:clrMapOvr>
  <p:transition spd="slow">
    <p:randomBar dir="ver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2E55B35C-4E81-4C45-8DEE-14A569995334}" type="datetime1">
              <a:rPr lang="zh-CN" altLang="en-US"/>
              <a:pPr>
                <a:defRPr/>
              </a:pPr>
              <a:t>2016/3/29</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DA664409-E789-4AD8-9177-00ED0C3A3A13}" type="slidenum">
              <a:rPr lang="en-US" altLang="zh-CN"/>
              <a:pPr>
                <a:defRPr/>
              </a:pPr>
              <a:t>‹#›</a:t>
            </a:fld>
            <a:endParaRPr lang="en-US" altLang="zh-CN"/>
          </a:p>
        </p:txBody>
      </p:sp>
    </p:spTree>
    <p:extLst>
      <p:ext uri="{BB962C8B-B14F-4D97-AF65-F5344CB8AC3E}">
        <p14:creationId xmlns:p14="http://schemas.microsoft.com/office/powerpoint/2010/main" val="614542109"/>
      </p:ext>
    </p:extLst>
  </p:cSld>
  <p:clrMapOvr>
    <a:masterClrMapping/>
  </p:clrMapOvr>
  <p:transition spd="slow">
    <p:randomBar dir="vert"/>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82"/>
          <p:cNvSpPr>
            <a:spLocks noGrp="1" noChangeArrowheads="1"/>
          </p:cNvSpPr>
          <p:nvPr>
            <p:ph type="dt" sz="half" idx="10"/>
          </p:nvPr>
        </p:nvSpPr>
        <p:spPr>
          <a:ln/>
        </p:spPr>
        <p:txBody>
          <a:bodyPr/>
          <a:lstStyle>
            <a:lvl1pPr>
              <a:defRPr/>
            </a:lvl1pPr>
          </a:lstStyle>
          <a:p>
            <a:pPr>
              <a:defRPr/>
            </a:pPr>
            <a:fld id="{24F698A9-8D0B-4651-A484-2EF777B96FFF}" type="datetime1">
              <a:rPr lang="zh-CN" altLang="en-US"/>
              <a:pPr>
                <a:defRPr/>
              </a:pPr>
              <a:t>2016/3/29</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341A6F16-BB9C-4361-9B14-F3461002ACEE}" type="slidenum">
              <a:rPr lang="en-US" altLang="zh-CN"/>
              <a:pPr>
                <a:defRPr/>
              </a:pPr>
              <a:t>‹#›</a:t>
            </a:fld>
            <a:endParaRPr lang="en-US" altLang="zh-CN"/>
          </a:p>
        </p:txBody>
      </p:sp>
    </p:spTree>
    <p:extLst>
      <p:ext uri="{BB962C8B-B14F-4D97-AF65-F5344CB8AC3E}">
        <p14:creationId xmlns:p14="http://schemas.microsoft.com/office/powerpoint/2010/main" val="860336457"/>
      </p:ext>
    </p:extLst>
  </p:cSld>
  <p:clrMapOvr>
    <a:masterClrMapping/>
  </p:clrMapOvr>
  <p:transition spd="slow">
    <p:randomBar dir="vert"/>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2192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2"/>
          <p:cNvSpPr>
            <a:spLocks noGrp="1" noChangeArrowheads="1"/>
          </p:cNvSpPr>
          <p:nvPr>
            <p:ph type="dt" sz="half" idx="10"/>
          </p:nvPr>
        </p:nvSpPr>
        <p:spPr>
          <a:ln/>
        </p:spPr>
        <p:txBody>
          <a:bodyPr/>
          <a:lstStyle>
            <a:lvl1pPr>
              <a:defRPr/>
            </a:lvl1pPr>
          </a:lstStyle>
          <a:p>
            <a:pPr>
              <a:defRPr/>
            </a:pPr>
            <a:fld id="{2536ECE2-8A45-4D91-B259-7CD903924A5C}" type="datetime1">
              <a:rPr lang="zh-CN" altLang="en-US"/>
              <a:pPr>
                <a:defRPr/>
              </a:pPr>
              <a:t>2016/3/29</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4E8F19DD-2422-4CD6-B47D-C0DD99C5A854}" type="slidenum">
              <a:rPr lang="en-US" altLang="zh-CN"/>
              <a:pPr>
                <a:defRPr/>
              </a:pPr>
              <a:t>‹#›</a:t>
            </a:fld>
            <a:endParaRPr lang="en-US" altLang="zh-CN"/>
          </a:p>
        </p:txBody>
      </p:sp>
    </p:spTree>
    <p:extLst>
      <p:ext uri="{BB962C8B-B14F-4D97-AF65-F5344CB8AC3E}">
        <p14:creationId xmlns:p14="http://schemas.microsoft.com/office/powerpoint/2010/main" val="868408983"/>
      </p:ext>
    </p:extLst>
  </p:cSld>
  <p:clrMapOvr>
    <a:masterClrMapping/>
  </p:clrMapOvr>
  <p:transition spd="slow">
    <p:randomBar dir="vert"/>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2"/>
          <p:cNvSpPr>
            <a:spLocks noGrp="1" noChangeArrowheads="1"/>
          </p:cNvSpPr>
          <p:nvPr>
            <p:ph type="dt" sz="half" idx="10"/>
          </p:nvPr>
        </p:nvSpPr>
        <p:spPr>
          <a:ln/>
        </p:spPr>
        <p:txBody>
          <a:bodyPr/>
          <a:lstStyle>
            <a:lvl1pPr>
              <a:defRPr/>
            </a:lvl1pPr>
          </a:lstStyle>
          <a:p>
            <a:pPr>
              <a:defRPr/>
            </a:pPr>
            <a:fld id="{0AA2A6F4-F601-4EFB-A973-A34B39676B30}" type="datetime1">
              <a:rPr lang="zh-CN" altLang="en-US"/>
              <a:pPr>
                <a:defRPr/>
              </a:pPr>
              <a:t>2016/3/29</a:t>
            </a:fld>
            <a:endParaRPr lang="en-US" altLang="zh-CN"/>
          </a:p>
        </p:txBody>
      </p:sp>
      <p:sp>
        <p:nvSpPr>
          <p:cNvPr id="8"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9" name="Rectangle 84"/>
          <p:cNvSpPr>
            <a:spLocks noGrp="1" noChangeArrowheads="1"/>
          </p:cNvSpPr>
          <p:nvPr>
            <p:ph type="sldNum" sz="quarter" idx="12"/>
          </p:nvPr>
        </p:nvSpPr>
        <p:spPr>
          <a:ln/>
        </p:spPr>
        <p:txBody>
          <a:bodyPr/>
          <a:lstStyle>
            <a:lvl1pPr>
              <a:defRPr/>
            </a:lvl1pPr>
          </a:lstStyle>
          <a:p>
            <a:pPr>
              <a:defRPr/>
            </a:pPr>
            <a:r>
              <a:rPr lang="en-US" altLang="zh-CN"/>
              <a:t>Page </a:t>
            </a:r>
            <a:fld id="{C5FBF9EA-2427-492D-A959-5E847FE6B571}" type="slidenum">
              <a:rPr lang="en-US" altLang="zh-CN"/>
              <a:pPr>
                <a:defRPr/>
              </a:pPr>
              <a:t>‹#›</a:t>
            </a:fld>
            <a:endParaRPr lang="en-US" altLang="zh-CN"/>
          </a:p>
        </p:txBody>
      </p:sp>
    </p:spTree>
    <p:extLst>
      <p:ext uri="{BB962C8B-B14F-4D97-AF65-F5344CB8AC3E}">
        <p14:creationId xmlns:p14="http://schemas.microsoft.com/office/powerpoint/2010/main" val="3727367314"/>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9" name="内容占位符 8"/>
          <p:cNvSpPr>
            <a:spLocks noGrp="1"/>
          </p:cNvSpPr>
          <p:nvPr>
            <p:ph sz="quarter" idx="1"/>
          </p:nvPr>
        </p:nvSpPr>
        <p:spPr>
          <a:xfrm>
            <a:off x="457200" y="1600200"/>
            <a:ext cx="36576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内容占位符 10"/>
          <p:cNvSpPr>
            <a:spLocks noGrp="1"/>
          </p:cNvSpPr>
          <p:nvPr>
            <p:ph sz="quarter" idx="2"/>
          </p:nvPr>
        </p:nvSpPr>
        <p:spPr>
          <a:xfrm>
            <a:off x="4270248" y="1600200"/>
            <a:ext cx="36576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866777088"/>
      </p:ext>
    </p:extLst>
  </p:cSld>
  <p:clrMapOvr>
    <a:masterClrMapping/>
  </p:clrMapOvr>
  <p:transition spd="slow">
    <p:randomBar dir="vert"/>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2"/>
          <p:cNvSpPr>
            <a:spLocks noGrp="1" noChangeArrowheads="1"/>
          </p:cNvSpPr>
          <p:nvPr>
            <p:ph type="dt" sz="half" idx="10"/>
          </p:nvPr>
        </p:nvSpPr>
        <p:spPr>
          <a:ln/>
        </p:spPr>
        <p:txBody>
          <a:bodyPr/>
          <a:lstStyle>
            <a:lvl1pPr>
              <a:defRPr/>
            </a:lvl1pPr>
          </a:lstStyle>
          <a:p>
            <a:pPr>
              <a:defRPr/>
            </a:pPr>
            <a:fld id="{E31E2EBC-C757-4A55-BFE0-82CE8212704B}" type="datetime1">
              <a:rPr lang="zh-CN" altLang="en-US"/>
              <a:pPr>
                <a:defRPr/>
              </a:pPr>
              <a:t>2016/3/29</a:t>
            </a:fld>
            <a:endParaRPr lang="en-US" altLang="zh-CN"/>
          </a:p>
        </p:txBody>
      </p:sp>
      <p:sp>
        <p:nvSpPr>
          <p:cNvPr id="4"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5" name="Rectangle 84"/>
          <p:cNvSpPr>
            <a:spLocks noGrp="1" noChangeArrowheads="1"/>
          </p:cNvSpPr>
          <p:nvPr>
            <p:ph type="sldNum" sz="quarter" idx="12"/>
          </p:nvPr>
        </p:nvSpPr>
        <p:spPr>
          <a:ln/>
        </p:spPr>
        <p:txBody>
          <a:bodyPr/>
          <a:lstStyle>
            <a:lvl1pPr>
              <a:defRPr/>
            </a:lvl1pPr>
          </a:lstStyle>
          <a:p>
            <a:pPr>
              <a:defRPr/>
            </a:pPr>
            <a:r>
              <a:rPr lang="en-US" altLang="zh-CN"/>
              <a:t>Page </a:t>
            </a:r>
            <a:fld id="{534FDA10-4DA8-44AA-B1EC-BFDAF3BABD79}" type="slidenum">
              <a:rPr lang="en-US" altLang="zh-CN"/>
              <a:pPr>
                <a:defRPr/>
              </a:pPr>
              <a:t>‹#›</a:t>
            </a:fld>
            <a:endParaRPr lang="en-US" altLang="zh-CN"/>
          </a:p>
        </p:txBody>
      </p:sp>
    </p:spTree>
    <p:extLst>
      <p:ext uri="{BB962C8B-B14F-4D97-AF65-F5344CB8AC3E}">
        <p14:creationId xmlns:p14="http://schemas.microsoft.com/office/powerpoint/2010/main" val="1625247988"/>
      </p:ext>
    </p:extLst>
  </p:cSld>
  <p:clrMapOvr>
    <a:masterClrMapping/>
  </p:clrMapOvr>
  <p:transition spd="slow">
    <p:randomBar dir="vert"/>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2"/>
          <p:cNvSpPr>
            <a:spLocks noGrp="1" noChangeArrowheads="1"/>
          </p:cNvSpPr>
          <p:nvPr>
            <p:ph type="dt" sz="half" idx="10"/>
          </p:nvPr>
        </p:nvSpPr>
        <p:spPr>
          <a:ln/>
        </p:spPr>
        <p:txBody>
          <a:bodyPr/>
          <a:lstStyle>
            <a:lvl1pPr>
              <a:defRPr/>
            </a:lvl1pPr>
          </a:lstStyle>
          <a:p>
            <a:pPr>
              <a:defRPr/>
            </a:pPr>
            <a:fld id="{A86A6E19-E45D-41F8-BCE5-D621715983FA}" type="datetime1">
              <a:rPr lang="zh-CN" altLang="en-US"/>
              <a:pPr>
                <a:defRPr/>
              </a:pPr>
              <a:t>2016/3/29</a:t>
            </a:fld>
            <a:endParaRPr lang="en-US" altLang="zh-CN"/>
          </a:p>
        </p:txBody>
      </p:sp>
      <p:sp>
        <p:nvSpPr>
          <p:cNvPr id="3"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4" name="Rectangle 84"/>
          <p:cNvSpPr>
            <a:spLocks noGrp="1" noChangeArrowheads="1"/>
          </p:cNvSpPr>
          <p:nvPr>
            <p:ph type="sldNum" sz="quarter" idx="12"/>
          </p:nvPr>
        </p:nvSpPr>
        <p:spPr>
          <a:ln/>
        </p:spPr>
        <p:txBody>
          <a:bodyPr/>
          <a:lstStyle>
            <a:lvl1pPr>
              <a:defRPr/>
            </a:lvl1pPr>
          </a:lstStyle>
          <a:p>
            <a:pPr>
              <a:defRPr/>
            </a:pPr>
            <a:r>
              <a:rPr lang="en-US" altLang="zh-CN"/>
              <a:t>Page </a:t>
            </a:r>
            <a:fld id="{13DD5A08-69B6-4F46-B6F1-FC78B2633834}" type="slidenum">
              <a:rPr lang="en-US" altLang="zh-CN"/>
              <a:pPr>
                <a:defRPr/>
              </a:pPr>
              <a:t>‹#›</a:t>
            </a:fld>
            <a:endParaRPr lang="en-US" altLang="zh-CN"/>
          </a:p>
        </p:txBody>
      </p:sp>
    </p:spTree>
    <p:extLst>
      <p:ext uri="{BB962C8B-B14F-4D97-AF65-F5344CB8AC3E}">
        <p14:creationId xmlns:p14="http://schemas.microsoft.com/office/powerpoint/2010/main" val="2659489951"/>
      </p:ext>
    </p:extLst>
  </p:cSld>
  <p:clrMapOvr>
    <a:masterClrMapping/>
  </p:clrMapOvr>
  <p:transition spd="slow">
    <p:randomBar dir="vert"/>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2"/>
          <p:cNvSpPr>
            <a:spLocks noGrp="1" noChangeArrowheads="1"/>
          </p:cNvSpPr>
          <p:nvPr>
            <p:ph type="dt" sz="half" idx="10"/>
          </p:nvPr>
        </p:nvSpPr>
        <p:spPr>
          <a:ln/>
        </p:spPr>
        <p:txBody>
          <a:bodyPr/>
          <a:lstStyle>
            <a:lvl1pPr>
              <a:defRPr/>
            </a:lvl1pPr>
          </a:lstStyle>
          <a:p>
            <a:pPr>
              <a:defRPr/>
            </a:pPr>
            <a:fld id="{E1E66953-8134-4E56-AA66-4F5BA842349F}" type="datetime1">
              <a:rPr lang="zh-CN" altLang="en-US"/>
              <a:pPr>
                <a:defRPr/>
              </a:pPr>
              <a:t>2016/3/29</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379EEEC8-6347-4B63-A42F-8351336179D3}" type="slidenum">
              <a:rPr lang="en-US" altLang="zh-CN"/>
              <a:pPr>
                <a:defRPr/>
              </a:pPr>
              <a:t>‹#›</a:t>
            </a:fld>
            <a:endParaRPr lang="en-US" altLang="zh-CN"/>
          </a:p>
        </p:txBody>
      </p:sp>
    </p:spTree>
    <p:extLst>
      <p:ext uri="{BB962C8B-B14F-4D97-AF65-F5344CB8AC3E}">
        <p14:creationId xmlns:p14="http://schemas.microsoft.com/office/powerpoint/2010/main" val="2194645295"/>
      </p:ext>
    </p:extLst>
  </p:cSld>
  <p:clrMapOvr>
    <a:masterClrMapping/>
  </p:clrMapOvr>
  <p:transition spd="slow">
    <p:randomBar dir="vert"/>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2"/>
          <p:cNvSpPr>
            <a:spLocks noGrp="1" noChangeArrowheads="1"/>
          </p:cNvSpPr>
          <p:nvPr>
            <p:ph type="dt" sz="half" idx="10"/>
          </p:nvPr>
        </p:nvSpPr>
        <p:spPr>
          <a:ln/>
        </p:spPr>
        <p:txBody>
          <a:bodyPr/>
          <a:lstStyle>
            <a:lvl1pPr>
              <a:defRPr/>
            </a:lvl1pPr>
          </a:lstStyle>
          <a:p>
            <a:pPr>
              <a:defRPr/>
            </a:pPr>
            <a:fld id="{4D1B5C3E-3808-406A-B49C-09A434EA2AF2}" type="datetime1">
              <a:rPr lang="zh-CN" altLang="en-US"/>
              <a:pPr>
                <a:defRPr/>
              </a:pPr>
              <a:t>2016/3/29</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56BC878F-78A8-4DE7-B279-764A1AE57141}" type="slidenum">
              <a:rPr lang="en-US" altLang="zh-CN"/>
              <a:pPr>
                <a:defRPr/>
              </a:pPr>
              <a:t>‹#›</a:t>
            </a:fld>
            <a:endParaRPr lang="en-US" altLang="zh-CN"/>
          </a:p>
        </p:txBody>
      </p:sp>
    </p:spTree>
    <p:extLst>
      <p:ext uri="{BB962C8B-B14F-4D97-AF65-F5344CB8AC3E}">
        <p14:creationId xmlns:p14="http://schemas.microsoft.com/office/powerpoint/2010/main" val="917096112"/>
      </p:ext>
    </p:extLst>
  </p:cSld>
  <p:clrMapOvr>
    <a:masterClrMapping/>
  </p:clrMapOvr>
  <p:transition spd="slow">
    <p:randomBar dir="vert"/>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9A20D9A0-18A1-4DB5-91D4-63D341239086}" type="datetime1">
              <a:rPr lang="zh-CN" altLang="en-US"/>
              <a:pPr>
                <a:defRPr/>
              </a:pPr>
              <a:t>2016/3/29</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78F2A8C2-8E5C-4A31-BCCA-D326AF74B073}" type="slidenum">
              <a:rPr lang="en-US" altLang="zh-CN"/>
              <a:pPr>
                <a:defRPr/>
              </a:pPr>
              <a:t>‹#›</a:t>
            </a:fld>
            <a:endParaRPr lang="en-US" altLang="zh-CN"/>
          </a:p>
        </p:txBody>
      </p:sp>
    </p:spTree>
    <p:extLst>
      <p:ext uri="{BB962C8B-B14F-4D97-AF65-F5344CB8AC3E}">
        <p14:creationId xmlns:p14="http://schemas.microsoft.com/office/powerpoint/2010/main" val="3255924906"/>
      </p:ext>
    </p:extLst>
  </p:cSld>
  <p:clrMapOvr>
    <a:masterClrMapping/>
  </p:clrMapOvr>
  <p:transition spd="slow">
    <p:randomBar dir="vert"/>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228600"/>
            <a:ext cx="2038350" cy="6019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5962650" cy="6019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81C19A33-FE01-4772-90C9-F6056F280C11}" type="datetime1">
              <a:rPr lang="zh-CN" altLang="en-US"/>
              <a:pPr>
                <a:defRPr/>
              </a:pPr>
              <a:t>2016/3/29</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F85A8F55-A563-4C34-BFB0-388409D61BC8}" type="slidenum">
              <a:rPr lang="en-US" altLang="zh-CN"/>
              <a:pPr>
                <a:defRPr/>
              </a:pPr>
              <a:t>‹#›</a:t>
            </a:fld>
            <a:endParaRPr lang="en-US" altLang="zh-CN"/>
          </a:p>
        </p:txBody>
      </p:sp>
    </p:spTree>
    <p:extLst>
      <p:ext uri="{BB962C8B-B14F-4D97-AF65-F5344CB8AC3E}">
        <p14:creationId xmlns:p14="http://schemas.microsoft.com/office/powerpoint/2010/main" val="838680108"/>
      </p:ext>
    </p:extLst>
  </p:cSld>
  <p:clrMapOvr>
    <a:masterClrMapping/>
  </p:clrMapOvr>
  <p:transition spd="slow">
    <p:randomBar dir="vert"/>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28600"/>
            <a:ext cx="8153400" cy="6019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82"/>
          <p:cNvSpPr>
            <a:spLocks noGrp="1" noChangeArrowheads="1"/>
          </p:cNvSpPr>
          <p:nvPr>
            <p:ph type="dt" sz="half" idx="10"/>
          </p:nvPr>
        </p:nvSpPr>
        <p:spPr>
          <a:ln/>
        </p:spPr>
        <p:txBody>
          <a:bodyPr/>
          <a:lstStyle>
            <a:lvl1pPr>
              <a:defRPr/>
            </a:lvl1pPr>
          </a:lstStyle>
          <a:p>
            <a:pPr>
              <a:defRPr/>
            </a:pPr>
            <a:fld id="{0DCC6C05-1822-4981-86A8-6FACFBE3EE82}" type="datetime1">
              <a:rPr lang="zh-CN" altLang="en-US"/>
              <a:pPr>
                <a:defRPr/>
              </a:pPr>
              <a:t>2016/3/29</a:t>
            </a:fld>
            <a:endParaRPr lang="en-US" altLang="zh-CN"/>
          </a:p>
        </p:txBody>
      </p:sp>
      <p:sp>
        <p:nvSpPr>
          <p:cNvPr id="4"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5" name="Rectangle 84"/>
          <p:cNvSpPr>
            <a:spLocks noGrp="1" noChangeArrowheads="1"/>
          </p:cNvSpPr>
          <p:nvPr>
            <p:ph type="sldNum" sz="quarter" idx="12"/>
          </p:nvPr>
        </p:nvSpPr>
        <p:spPr>
          <a:ln/>
        </p:spPr>
        <p:txBody>
          <a:bodyPr/>
          <a:lstStyle>
            <a:lvl1pPr>
              <a:defRPr/>
            </a:lvl1pPr>
          </a:lstStyle>
          <a:p>
            <a:pPr>
              <a:defRPr/>
            </a:pPr>
            <a:r>
              <a:rPr lang="en-US" altLang="zh-CN"/>
              <a:t>Page </a:t>
            </a:r>
            <a:fld id="{473C24DC-0ECF-4DC6-8B15-8007C1EC7738}" type="slidenum">
              <a:rPr lang="en-US" altLang="zh-CN"/>
              <a:pPr>
                <a:defRPr/>
              </a:pPr>
              <a:t>‹#›</a:t>
            </a:fld>
            <a:endParaRPr lang="en-US" altLang="zh-CN"/>
          </a:p>
        </p:txBody>
      </p:sp>
    </p:spTree>
    <p:extLst>
      <p:ext uri="{BB962C8B-B14F-4D97-AF65-F5344CB8AC3E}">
        <p14:creationId xmlns:p14="http://schemas.microsoft.com/office/powerpoint/2010/main" val="3388378996"/>
      </p:ext>
    </p:extLst>
  </p:cSld>
  <p:clrMapOvr>
    <a:masterClrMapping/>
  </p:clrMapOvr>
  <p:transition spd="slow">
    <p:randomBar dir="vert"/>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cSld name="1_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073400"/>
            <a:ext cx="6172200" cy="933450"/>
          </a:xfrm>
        </p:spPr>
        <p:txBody>
          <a:bodyPr>
            <a:noAutofit/>
          </a:bodyPr>
          <a:lstStyle>
            <a:lvl1pPr>
              <a:defRPr sz="4800" b="1"/>
            </a:lvl1pPr>
          </a:lstStyle>
          <a:p>
            <a:r>
              <a:rPr lang="zh-CN" altLang="en-US" smtClean="0"/>
              <a:t>单击此处编辑母版标题样式</a:t>
            </a:r>
            <a:endParaRPr lang="en-US" dirty="0"/>
          </a:p>
        </p:txBody>
      </p:sp>
    </p:spTree>
    <p:extLst>
      <p:ext uri="{BB962C8B-B14F-4D97-AF65-F5344CB8AC3E}">
        <p14:creationId xmlns:p14="http://schemas.microsoft.com/office/powerpoint/2010/main" val="2560944549"/>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lstStyle>
            <a:lvl1pPr>
              <a:defRPr/>
            </a:lvl1pPr>
          </a:lstStyle>
          <a:p>
            <a:r>
              <a:rPr lang="zh-CN" altLang="en-US" smtClean="0"/>
              <a:t>单击此处编辑母版标题样式</a:t>
            </a:r>
            <a:endParaRPr lang="en-US"/>
          </a:p>
        </p:txBody>
      </p:sp>
      <p:sp>
        <p:nvSpPr>
          <p:cNvPr id="11" name="内容占位符 10"/>
          <p:cNvSpPr>
            <a:spLocks noGrp="1"/>
          </p:cNvSpPr>
          <p:nvPr>
            <p:ph sz="quarter" idx="2"/>
          </p:nvPr>
        </p:nvSpPr>
        <p:spPr>
          <a:xfrm>
            <a:off x="457200" y="2362200"/>
            <a:ext cx="3657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3" name="内容占位符 12"/>
          <p:cNvSpPr>
            <a:spLocks noGrp="1"/>
          </p:cNvSpPr>
          <p:nvPr>
            <p:ph sz="quarter" idx="4"/>
          </p:nvPr>
        </p:nvSpPr>
        <p:spPr>
          <a:xfrm>
            <a:off x="4371975" y="2362200"/>
            <a:ext cx="3657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660148968"/>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2028043044"/>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026957"/>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6" name="直接连接符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7" name="直接连接符 57"/>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58"/>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矩形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直接连接符 60"/>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椭圆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 name="标题 1"/>
          <p:cNvSpPr>
            <a:spLocks noGrp="1"/>
          </p:cNvSpPr>
          <p:nvPr>
            <p:ph type="title"/>
          </p:nvPr>
        </p:nvSpPr>
        <p:spPr>
          <a:xfrm rot="5400000">
            <a:off x="3371850" y="3200400"/>
            <a:ext cx="6309360" cy="457200"/>
          </a:xfrm>
        </p:spPr>
        <p:txBody>
          <a:bodyPr/>
          <a:lstStyle>
            <a:lvl1pPr algn="l">
              <a:buNone/>
              <a:defRPr sz="2000" b="1" cap="small" baseline="0"/>
            </a:lvl1pPr>
          </a:lstStyle>
          <a:p>
            <a:r>
              <a:rPr lang="zh-CN" altLang="en-US" smtClean="0"/>
              <a:t>单击此处编辑母版标题样式</a:t>
            </a:r>
            <a:endParaRPr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18" name="内容占位符 17"/>
          <p:cNvSpPr>
            <a:spLocks noGrp="1"/>
          </p:cNvSpPr>
          <p:nvPr>
            <p:ph sz="quarter" idx="1"/>
          </p:nvPr>
        </p:nvSpPr>
        <p:spPr>
          <a:xfrm>
            <a:off x="304800" y="274320"/>
            <a:ext cx="5638800" cy="632764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29044570"/>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6" name="椭圆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7" name="直接连接符 57"/>
          <p:cNvSpPr>
            <a:spLocks noChangeShapeType="1"/>
          </p:cNvSpPr>
          <p:nvPr/>
        </p:nvSpPr>
        <p:spPr bwMode="auto">
          <a:xfrm>
            <a:off x="8991600" y="0"/>
            <a:ext cx="0" cy="6858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矩形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直接连接符 59"/>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直接连接符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11" name="直接连接符 61"/>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标题 1"/>
          <p:cNvSpPr>
            <a:spLocks noGrp="1"/>
          </p:cNvSpPr>
          <p:nvPr>
            <p:ph type="title"/>
          </p:nvPr>
        </p:nvSpPr>
        <p:spPr>
          <a:xfrm rot="5400000">
            <a:off x="3350133" y="3200400"/>
            <a:ext cx="6309360" cy="457200"/>
          </a:xfrm>
        </p:spPr>
        <p:txBody>
          <a:bodyPr/>
          <a:lstStyle>
            <a:lvl1pPr algn="l">
              <a:buNone/>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zh-CN" altLang="en-US" noProof="0" smtClean="0"/>
              <a:t>单击图标添加图片</a:t>
            </a:r>
            <a:endParaRPr lang="en-US" noProof="0"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zh-CN" altLang="en-US" smtClean="0"/>
              <a:t>单击此处编辑母版文本样式</a:t>
            </a:r>
          </a:p>
        </p:txBody>
      </p:sp>
    </p:spTree>
    <p:extLst>
      <p:ext uri="{BB962C8B-B14F-4D97-AF65-F5344CB8AC3E}">
        <p14:creationId xmlns:p14="http://schemas.microsoft.com/office/powerpoint/2010/main" val="3747982361"/>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4241892994"/>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lang="zh-CN" altLang="en-US" smtClean="0"/>
              <a:t>单击此处编辑母版标题样式</a:t>
            </a:r>
            <a:endParaRPr lang="en-US"/>
          </a:p>
        </p:txBody>
      </p:sp>
      <p:sp>
        <p:nvSpPr>
          <p:cNvPr id="1028" name="文本占位符 12"/>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030" name="直接连接符 8"/>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32" name="直接连接符 10"/>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椭圆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1" name="页脚占位符 2"/>
          <p:cNvSpPr txBox="1">
            <a:spLocks/>
          </p:cNvSpPr>
          <p:nvPr/>
        </p:nvSpPr>
        <p:spPr>
          <a:xfrm>
            <a:off x="2882900" y="6497638"/>
            <a:ext cx="3200400" cy="366712"/>
          </a:xfrm>
          <a:prstGeom prst="rect">
            <a:avLst/>
          </a:prstGeom>
        </p:spPr>
        <p:txBody>
          <a:bodyPr anchor="ctr"/>
          <a:lstStyle>
            <a:lvl1pPr algn="ctr" eaLnBrk="1" latinLnBrk="0" hangingPunct="1">
              <a:defRPr kumimoji="0" sz="1200" b="1">
                <a:solidFill>
                  <a:schemeClr val="bg1">
                    <a:lumMod val="50000"/>
                  </a:schemeClr>
                </a:solidFill>
              </a:defRPr>
            </a:lvl1pPr>
          </a:lstStyle>
          <a:p>
            <a:pPr>
              <a:defRPr/>
            </a:pPr>
            <a:r>
              <a:rPr lang="en-US" altLang="zh-CN" smtClean="0"/>
              <a:t>第1章  绪论</a:t>
            </a:r>
            <a:endParaRPr lang="en-US" altLang="zh-CN"/>
          </a:p>
        </p:txBody>
      </p:sp>
      <p:sp>
        <p:nvSpPr>
          <p:cNvPr id="24" name="日期占位符 6"/>
          <p:cNvSpPr txBox="1">
            <a:spLocks/>
          </p:cNvSpPr>
          <p:nvPr/>
        </p:nvSpPr>
        <p:spPr>
          <a:xfrm>
            <a:off x="1104900" y="6496050"/>
            <a:ext cx="855663" cy="361950"/>
          </a:xfrm>
          <a:prstGeom prst="rect">
            <a:avLst/>
          </a:prstGeom>
        </p:spPr>
        <p:txBody>
          <a:bodyPr anchor="ctr"/>
          <a:lstStyle>
            <a:lvl1pPr algn="ctr" rtl="0" eaLnBrk="1" fontAlgn="base" latinLnBrk="0" hangingPunct="1">
              <a:spcBef>
                <a:spcPct val="0"/>
              </a:spcBef>
              <a:spcAft>
                <a:spcPct val="0"/>
              </a:spcAft>
              <a:defRPr kumimoji="0" lang="zh-CN" altLang="en-US" sz="1200" b="1" kern="1200">
                <a:solidFill>
                  <a:schemeClr val="bg1">
                    <a:lumMod val="50000"/>
                  </a:schemeClr>
                </a:solidFill>
                <a:latin typeface="Times New Roman" pitchFamily="18" charset="0"/>
                <a:ea typeface="宋体" pitchFamily="2" charset="-122"/>
                <a:cs typeface="+mn-cs"/>
              </a:defRPr>
            </a:lvl1pPr>
          </a:lstStyle>
          <a:p>
            <a:pPr>
              <a:defRPr/>
            </a:pPr>
            <a:fld id="{7D102356-A244-4EDC-B745-045FF48A8BE3}" type="datetime1">
              <a:rPr lang="en-US" altLang="zh-CN" smtClean="0"/>
              <a:pPr>
                <a:defRPr/>
              </a:pPr>
              <a:t>3/29/2016</a:t>
            </a:fld>
            <a:endParaRPr lang="en-US" dirty="0"/>
          </a:p>
        </p:txBody>
      </p:sp>
      <p:sp>
        <p:nvSpPr>
          <p:cNvPr id="25" name="灯片编号占位符 8"/>
          <p:cNvSpPr txBox="1">
            <a:spLocks/>
          </p:cNvSpPr>
          <p:nvPr/>
        </p:nvSpPr>
        <p:spPr>
          <a:xfrm>
            <a:off x="6972300" y="6496050"/>
            <a:ext cx="787400" cy="361950"/>
          </a:xfrm>
          <a:prstGeom prst="rect">
            <a:avLst/>
          </a:prstGeom>
        </p:spPr>
        <p:txBody>
          <a:bodyPr anchor="ctr"/>
          <a:lstStyle>
            <a:lvl1pPr>
              <a:defRPr kumimoji="0" lang="en-US" altLang="zh-CN" sz="1200" b="1" kern="1200">
                <a:solidFill>
                  <a:schemeClr val="bg1">
                    <a:lumMod val="50000"/>
                  </a:schemeClr>
                </a:solidFill>
                <a:latin typeface="Times New Roman" pitchFamily="18" charset="0"/>
                <a:ea typeface="宋体" pitchFamily="2" charset="-122"/>
                <a:cs typeface="+mn-cs"/>
              </a:defRPr>
            </a:lvl1pPr>
          </a:lstStyle>
          <a:p>
            <a:pPr>
              <a:defRPr/>
            </a:pPr>
            <a:r>
              <a:rPr smtClean="0"/>
              <a:t>Page </a:t>
            </a:r>
            <a:fld id="{B7F40C70-08E4-421B-984F-0047473B2749}" type="slidenum">
              <a:rPr smtClean="0"/>
              <a:pPr>
                <a:defRPr/>
              </a:pPr>
              <a:t>‹#›</a:t>
            </a:fld>
            <a:endParaRPr/>
          </a:p>
        </p:txBody>
      </p:sp>
      <p:cxnSp>
        <p:nvCxnSpPr>
          <p:cNvPr id="26" name="直接连接符 25"/>
          <p:cNvCxnSpPr/>
          <p:nvPr/>
        </p:nvCxnSpPr>
        <p:spPr>
          <a:xfrm>
            <a:off x="1041400" y="6534150"/>
            <a:ext cx="86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a:off x="969169" y="6658769"/>
            <a:ext cx="360363"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5400000">
            <a:off x="1710531" y="6658769"/>
            <a:ext cx="360363"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095375" y="6786563"/>
            <a:ext cx="8636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3175000" y="6534150"/>
            <a:ext cx="25209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5400000">
            <a:off x="310356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54594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228975" y="6786563"/>
            <a:ext cx="252095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864350" y="6534150"/>
            <a:ext cx="8651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5400000">
            <a:off x="67929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5400000">
            <a:off x="75041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918325" y="6786563"/>
            <a:ext cx="8651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38" name="矩形 37"/>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2" name="页脚占位符 2"/>
          <p:cNvSpPr txBox="1">
            <a:spLocks/>
          </p:cNvSpPr>
          <p:nvPr/>
        </p:nvSpPr>
        <p:spPr>
          <a:xfrm>
            <a:off x="2882900" y="6497638"/>
            <a:ext cx="3200400" cy="366712"/>
          </a:xfrm>
          <a:prstGeom prst="rect">
            <a:avLst/>
          </a:prstGeom>
        </p:spPr>
        <p:txBody>
          <a:bodyPr anchor="ctr"/>
          <a:lstStyle>
            <a:lvl1pPr algn="ctr" eaLnBrk="1" latinLnBrk="0" hangingPunct="1">
              <a:defRPr kumimoji="0" sz="1200" b="1">
                <a:solidFill>
                  <a:schemeClr val="bg1">
                    <a:lumMod val="50000"/>
                  </a:schemeClr>
                </a:solidFill>
              </a:defRPr>
            </a:lvl1pPr>
          </a:lstStyle>
          <a:p>
            <a:pPr>
              <a:defRPr/>
            </a:pPr>
            <a:r>
              <a:rPr lang="en-US" altLang="zh-CN" dirty="0" smtClean="0">
                <a:solidFill>
                  <a:srgbClr val="006600"/>
                </a:solidFill>
              </a:rPr>
              <a:t>第1章  </a:t>
            </a:r>
            <a:r>
              <a:rPr lang="en-US" altLang="zh-CN" dirty="0" err="1" smtClean="0">
                <a:solidFill>
                  <a:srgbClr val="006600"/>
                </a:solidFill>
              </a:rPr>
              <a:t>绪论</a:t>
            </a:r>
            <a:endParaRPr lang="en-US" altLang="zh-CN" dirty="0">
              <a:solidFill>
                <a:srgbClr val="006600"/>
              </a:solidFill>
            </a:endParaRPr>
          </a:p>
        </p:txBody>
      </p:sp>
      <p:sp>
        <p:nvSpPr>
          <p:cNvPr id="43" name="日期占位符 6"/>
          <p:cNvSpPr txBox="1">
            <a:spLocks/>
          </p:cNvSpPr>
          <p:nvPr/>
        </p:nvSpPr>
        <p:spPr>
          <a:xfrm>
            <a:off x="1104900" y="6496050"/>
            <a:ext cx="855663" cy="361950"/>
          </a:xfrm>
          <a:prstGeom prst="rect">
            <a:avLst/>
          </a:prstGeom>
        </p:spPr>
        <p:txBody>
          <a:bodyPr anchor="ctr"/>
          <a:lstStyle>
            <a:lvl1pPr algn="ctr" rtl="0" eaLnBrk="1" fontAlgn="base" latinLnBrk="0" hangingPunct="1">
              <a:spcBef>
                <a:spcPct val="0"/>
              </a:spcBef>
              <a:spcAft>
                <a:spcPct val="0"/>
              </a:spcAft>
              <a:defRPr kumimoji="0" lang="zh-CN" altLang="en-US" sz="1200" b="1" kern="1200">
                <a:solidFill>
                  <a:schemeClr val="bg1">
                    <a:lumMod val="50000"/>
                  </a:schemeClr>
                </a:solidFill>
                <a:latin typeface="Times New Roman" pitchFamily="18" charset="0"/>
                <a:ea typeface="宋体" pitchFamily="2" charset="-122"/>
                <a:cs typeface="+mn-cs"/>
              </a:defRPr>
            </a:lvl1pPr>
          </a:lstStyle>
          <a:p>
            <a:pPr>
              <a:defRPr/>
            </a:pPr>
            <a:fld id="{7D102356-A244-4EDC-B745-045FF48A8BE3}" type="datetime1">
              <a:rPr lang="en-US" altLang="zh-CN" smtClean="0">
                <a:solidFill>
                  <a:srgbClr val="006600"/>
                </a:solidFill>
              </a:rPr>
              <a:pPr>
                <a:defRPr/>
              </a:pPr>
              <a:t>3/29/2016</a:t>
            </a:fld>
            <a:endParaRPr lang="en-US" dirty="0">
              <a:solidFill>
                <a:srgbClr val="006600"/>
              </a:solidFill>
            </a:endParaRPr>
          </a:p>
        </p:txBody>
      </p:sp>
      <p:sp>
        <p:nvSpPr>
          <p:cNvPr id="44" name="灯片编号占位符 8"/>
          <p:cNvSpPr txBox="1">
            <a:spLocks/>
          </p:cNvSpPr>
          <p:nvPr/>
        </p:nvSpPr>
        <p:spPr>
          <a:xfrm>
            <a:off x="6972300" y="6496050"/>
            <a:ext cx="787400" cy="361950"/>
          </a:xfrm>
          <a:prstGeom prst="rect">
            <a:avLst/>
          </a:prstGeom>
        </p:spPr>
        <p:txBody>
          <a:bodyPr anchor="ctr"/>
          <a:lstStyle>
            <a:lvl1pPr>
              <a:defRPr kumimoji="0" lang="en-US" altLang="zh-CN" sz="1200" b="1" kern="1200">
                <a:solidFill>
                  <a:schemeClr val="bg1">
                    <a:lumMod val="50000"/>
                  </a:schemeClr>
                </a:solidFill>
                <a:latin typeface="Times New Roman" pitchFamily="18" charset="0"/>
                <a:ea typeface="宋体" pitchFamily="2" charset="-122"/>
                <a:cs typeface="+mn-cs"/>
              </a:defRPr>
            </a:lvl1pPr>
          </a:lstStyle>
          <a:p>
            <a:pPr>
              <a:defRPr/>
            </a:pPr>
            <a:r>
              <a:rPr dirty="0" smtClean="0">
                <a:solidFill>
                  <a:srgbClr val="006600"/>
                </a:solidFill>
              </a:rPr>
              <a:t>Page </a:t>
            </a:r>
            <a:fld id="{66A8169E-2545-4613-87AB-F6FC876227CB}" type="slidenum">
              <a:rPr smtClean="0">
                <a:solidFill>
                  <a:srgbClr val="006600"/>
                </a:solidFill>
              </a:rPr>
              <a:pPr>
                <a:defRPr/>
              </a:pPr>
              <a:t>‹#›</a:t>
            </a:fld>
            <a:endParaRPr dirty="0">
              <a:solidFill>
                <a:srgbClr val="006600"/>
              </a:solidFill>
            </a:endParaRPr>
          </a:p>
        </p:txBody>
      </p:sp>
      <p:cxnSp>
        <p:nvCxnSpPr>
          <p:cNvPr id="45" name="直接连接符 44"/>
          <p:cNvCxnSpPr/>
          <p:nvPr/>
        </p:nvCxnSpPr>
        <p:spPr>
          <a:xfrm>
            <a:off x="1041400" y="6534150"/>
            <a:ext cx="86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5400000">
            <a:off x="969169" y="6658769"/>
            <a:ext cx="360363"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5400000">
            <a:off x="1710531" y="6658769"/>
            <a:ext cx="360363"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95375" y="6786563"/>
            <a:ext cx="8636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175000" y="6534150"/>
            <a:ext cx="25209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5400000">
            <a:off x="310356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5400000">
            <a:off x="54594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3228975" y="6786563"/>
            <a:ext cx="252095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864350" y="6534150"/>
            <a:ext cx="8651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5400000">
            <a:off x="67929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a:off x="75041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918325" y="6786563"/>
            <a:ext cx="865188" cy="1587"/>
          </a:xfrm>
          <a:prstGeom prst="line">
            <a:avLst/>
          </a:prstGeom>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714" r:id="rId1"/>
    <p:sldLayoutId id="2147484684" r:id="rId2"/>
    <p:sldLayoutId id="2147484685" r:id="rId3"/>
    <p:sldLayoutId id="2147484686" r:id="rId4"/>
    <p:sldLayoutId id="2147484687" r:id="rId5"/>
    <p:sldLayoutId id="2147484688" r:id="rId6"/>
    <p:sldLayoutId id="2147484715" r:id="rId7"/>
    <p:sldLayoutId id="2147484716" r:id="rId8"/>
    <p:sldLayoutId id="2147484689" r:id="rId9"/>
    <p:sldLayoutId id="2147484690" r:id="rId10"/>
    <p:sldLayoutId id="2147484691" r:id="rId11"/>
    <p:sldLayoutId id="2147484717" r:id="rId12"/>
  </p:sldLayoutIdLst>
  <p:transition spd="slow">
    <p:randomBar dir="vert"/>
  </p:transition>
  <p:timing>
    <p:tnLst>
      <p:par>
        <p:cTn id="1" dur="indefinite" restart="never" nodeType="tmRoot"/>
      </p:par>
    </p:tnLst>
  </p:timing>
  <p:hf hdr="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2pPr>
      <a:lvl3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3pPr>
      <a:lvl4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4pPr>
      <a:lvl5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5pPr>
      <a:lvl6pPr marL="457200" algn="l" rtl="0" eaLnBrk="1" fontAlgn="base" hangingPunct="1">
        <a:spcBef>
          <a:spcPct val="0"/>
        </a:spcBef>
        <a:spcAft>
          <a:spcPct val="0"/>
        </a:spcAft>
        <a:defRPr sz="3000">
          <a:solidFill>
            <a:schemeClr val="tx2"/>
          </a:solidFill>
          <a:latin typeface="Century Schoolbook" pitchFamily="18" charset="0"/>
          <a:ea typeface="华文楷体" pitchFamily="2" charset="-122"/>
        </a:defRPr>
      </a:lvl6pPr>
      <a:lvl7pPr marL="914400" algn="l" rtl="0" eaLnBrk="1" fontAlgn="base" hangingPunct="1">
        <a:spcBef>
          <a:spcPct val="0"/>
        </a:spcBef>
        <a:spcAft>
          <a:spcPct val="0"/>
        </a:spcAft>
        <a:defRPr sz="3000">
          <a:solidFill>
            <a:schemeClr val="tx2"/>
          </a:solidFill>
          <a:latin typeface="Century Schoolbook" pitchFamily="18" charset="0"/>
          <a:ea typeface="华文楷体" pitchFamily="2" charset="-122"/>
        </a:defRPr>
      </a:lvl7pPr>
      <a:lvl8pPr marL="1371600" algn="l" rtl="0" eaLnBrk="1" fontAlgn="base" hangingPunct="1">
        <a:spcBef>
          <a:spcPct val="0"/>
        </a:spcBef>
        <a:spcAft>
          <a:spcPct val="0"/>
        </a:spcAft>
        <a:defRPr sz="3000">
          <a:solidFill>
            <a:schemeClr val="tx2"/>
          </a:solidFill>
          <a:latin typeface="Century Schoolbook" pitchFamily="18" charset="0"/>
          <a:ea typeface="华文楷体" pitchFamily="2" charset="-122"/>
        </a:defRPr>
      </a:lvl8pPr>
      <a:lvl9pPr marL="1828800" algn="l" rtl="0" eaLnBrk="1" fontAlgn="base" hangingPunct="1">
        <a:spcBef>
          <a:spcPct val="0"/>
        </a:spcBef>
        <a:spcAft>
          <a:spcPct val="0"/>
        </a:spcAft>
        <a:defRPr sz="3000">
          <a:solidFill>
            <a:schemeClr val="tx2"/>
          </a:solidFill>
          <a:latin typeface="Century Schoolbook" pitchFamily="18" charset="0"/>
          <a:ea typeface="华文楷体" pitchFamily="2" charset="-122"/>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648F67"/>
        </a:buClr>
        <a:buSzPct val="60000"/>
        <a:buFont typeface="Wingdings" pitchFamily="2" charset="2"/>
        <a:buChar char=""/>
        <a:defRPr sz="2400"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BCCEBD"/>
        </a:buClr>
        <a:buSzPct val="60000"/>
        <a:buFont typeface="Wingdings" pitchFamily="2" charset="2"/>
        <a:buChar char=""/>
        <a:defRPr sz="2000"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D4E2D4"/>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0"/>
            <a:ext cx="9144000" cy="6858000"/>
            <a:chOff x="0" y="0"/>
            <a:chExt cx="5760" cy="4320"/>
          </a:xfrm>
        </p:grpSpPr>
        <p:grpSp>
          <p:nvGrpSpPr>
            <p:cNvPr id="2082" name="Group 3"/>
            <p:cNvGrpSpPr>
              <a:grpSpLocks/>
            </p:cNvGrpSpPr>
            <p:nvPr/>
          </p:nvGrpSpPr>
          <p:grpSpPr bwMode="auto">
            <a:xfrm>
              <a:off x="0" y="192"/>
              <a:ext cx="5760" cy="4032"/>
              <a:chOff x="0" y="192"/>
              <a:chExt cx="5760" cy="4032"/>
            </a:xfrm>
          </p:grpSpPr>
          <p:sp>
            <p:nvSpPr>
              <p:cNvPr id="2113" name="Line 4"/>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4" name="Line 5"/>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5" name="Line 6"/>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6" name="Line 7"/>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7" name="Line 8"/>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8" name="Line 9"/>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9" name="Line 10"/>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0" name="Line 11"/>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1" name="Line 12"/>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2" name="Line 13"/>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3" name="Line 14"/>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4" name="Line 15"/>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5" name="Line 16"/>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6" name="Line 17"/>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7" name="Line 18"/>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8" name="Line 19"/>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9" name="Line 20"/>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0" name="Line 21"/>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1" name="Line 22"/>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2" name="Line 23"/>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3" name="Line 24"/>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4" name="Line 25"/>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83" name="Group 26"/>
            <p:cNvGrpSpPr>
              <a:grpSpLocks/>
            </p:cNvGrpSpPr>
            <p:nvPr/>
          </p:nvGrpSpPr>
          <p:grpSpPr bwMode="auto">
            <a:xfrm>
              <a:off x="192" y="0"/>
              <a:ext cx="5376" cy="4320"/>
              <a:chOff x="192" y="0"/>
              <a:chExt cx="5376" cy="4320"/>
            </a:xfrm>
          </p:grpSpPr>
          <p:sp>
            <p:nvSpPr>
              <p:cNvPr id="2084"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5"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6"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7"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8"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9"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0"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1"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2"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3"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4"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5"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6"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7"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8"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9"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0"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1"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2"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3"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4"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5"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6"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7"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8"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9"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0"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1"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2"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2051" name="Rectangle 56" descr="60%"/>
          <p:cNvSpPr>
            <a:spLocks noChangeArrowheads="1"/>
          </p:cNvSpPr>
          <p:nvPr/>
        </p:nvSpPr>
        <p:spPr bwMode="ltGray">
          <a:xfrm>
            <a:off x="3352800" y="0"/>
            <a:ext cx="5791200" cy="152400"/>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nvGrpSpPr>
          <p:cNvPr id="2052" name="Group 57"/>
          <p:cNvGrpSpPr>
            <a:grpSpLocks/>
          </p:cNvGrpSpPr>
          <p:nvPr/>
        </p:nvGrpSpPr>
        <p:grpSpPr bwMode="auto">
          <a:xfrm>
            <a:off x="3276600" y="6324600"/>
            <a:ext cx="3048000" cy="457200"/>
            <a:chOff x="2064" y="3984"/>
            <a:chExt cx="1920" cy="288"/>
          </a:xfrm>
        </p:grpSpPr>
        <p:sp>
          <p:nvSpPr>
            <p:cNvPr id="2077" name="Rectangle 58" descr="60%"/>
            <p:cNvSpPr>
              <a:spLocks noChangeArrowheads="1"/>
            </p:cNvSpPr>
            <p:nvPr/>
          </p:nvSpPr>
          <p:spPr bwMode="ltGray">
            <a:xfrm>
              <a:off x="2112" y="4032"/>
              <a:ext cx="1824"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2078" name="Line 59"/>
            <p:cNvSpPr>
              <a:spLocks noChangeShapeType="1"/>
            </p:cNvSpPr>
            <p:nvPr/>
          </p:nvSpPr>
          <p:spPr bwMode="ltGray">
            <a:xfrm>
              <a:off x="2064" y="4032"/>
              <a:ext cx="192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9" name="Line 60"/>
            <p:cNvSpPr>
              <a:spLocks noChangeShapeType="1"/>
            </p:cNvSpPr>
            <p:nvPr/>
          </p:nvSpPr>
          <p:spPr bwMode="ltGray">
            <a:xfrm>
              <a:off x="2064" y="4224"/>
              <a:ext cx="192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0" name="Line 61"/>
            <p:cNvSpPr>
              <a:spLocks noChangeShapeType="1"/>
            </p:cNvSpPr>
            <p:nvPr/>
          </p:nvSpPr>
          <p:spPr bwMode="ltGray">
            <a:xfrm>
              <a:off x="2112"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1" name="Line 62"/>
            <p:cNvSpPr>
              <a:spLocks noChangeShapeType="1"/>
            </p:cNvSpPr>
            <p:nvPr/>
          </p:nvSpPr>
          <p:spPr bwMode="ltGray">
            <a:xfrm>
              <a:off x="393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53" name="Group 63"/>
          <p:cNvGrpSpPr>
            <a:grpSpLocks/>
          </p:cNvGrpSpPr>
          <p:nvPr/>
        </p:nvGrpSpPr>
        <p:grpSpPr bwMode="auto">
          <a:xfrm>
            <a:off x="7162800" y="6324600"/>
            <a:ext cx="1447800" cy="457200"/>
            <a:chOff x="4512" y="3984"/>
            <a:chExt cx="912" cy="288"/>
          </a:xfrm>
        </p:grpSpPr>
        <p:sp>
          <p:nvSpPr>
            <p:cNvPr id="2072" name="Rectangle 64" descr="60%"/>
            <p:cNvSpPr>
              <a:spLocks noChangeArrowheads="1"/>
            </p:cNvSpPr>
            <p:nvPr/>
          </p:nvSpPr>
          <p:spPr bwMode="ltGray">
            <a:xfrm>
              <a:off x="4560"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2073" name="Line 65"/>
            <p:cNvSpPr>
              <a:spLocks noChangeShapeType="1"/>
            </p:cNvSpPr>
            <p:nvPr/>
          </p:nvSpPr>
          <p:spPr bwMode="ltGray">
            <a:xfrm>
              <a:off x="4512"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4" name="Line 66"/>
            <p:cNvSpPr>
              <a:spLocks noChangeShapeType="1"/>
            </p:cNvSpPr>
            <p:nvPr/>
          </p:nvSpPr>
          <p:spPr bwMode="ltGray">
            <a:xfrm>
              <a:off x="4512"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5" name="Line 67"/>
            <p:cNvSpPr>
              <a:spLocks noChangeShapeType="1"/>
            </p:cNvSpPr>
            <p:nvPr/>
          </p:nvSpPr>
          <p:spPr bwMode="ltGray">
            <a:xfrm>
              <a:off x="4560"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6" name="Line 68"/>
            <p:cNvSpPr>
              <a:spLocks noChangeShapeType="1"/>
            </p:cNvSpPr>
            <p:nvPr/>
          </p:nvSpPr>
          <p:spPr bwMode="ltGray">
            <a:xfrm>
              <a:off x="537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54" name="Group 69"/>
          <p:cNvGrpSpPr>
            <a:grpSpLocks/>
          </p:cNvGrpSpPr>
          <p:nvPr/>
        </p:nvGrpSpPr>
        <p:grpSpPr bwMode="auto">
          <a:xfrm>
            <a:off x="990600" y="6324600"/>
            <a:ext cx="1447800" cy="457200"/>
            <a:chOff x="624" y="3984"/>
            <a:chExt cx="912" cy="288"/>
          </a:xfrm>
        </p:grpSpPr>
        <p:sp>
          <p:nvSpPr>
            <p:cNvPr id="2067" name="Rectangle 70" descr="60%"/>
            <p:cNvSpPr>
              <a:spLocks noChangeArrowheads="1"/>
            </p:cNvSpPr>
            <p:nvPr/>
          </p:nvSpPr>
          <p:spPr bwMode="ltGray">
            <a:xfrm>
              <a:off x="672"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2068" name="Line 71"/>
            <p:cNvSpPr>
              <a:spLocks noChangeShapeType="1"/>
            </p:cNvSpPr>
            <p:nvPr/>
          </p:nvSpPr>
          <p:spPr bwMode="ltGray">
            <a:xfrm>
              <a:off x="624"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9" name="Line 72"/>
            <p:cNvSpPr>
              <a:spLocks noChangeShapeType="1"/>
            </p:cNvSpPr>
            <p:nvPr/>
          </p:nvSpPr>
          <p:spPr bwMode="ltGray">
            <a:xfrm>
              <a:off x="624"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0" name="Line 73"/>
            <p:cNvSpPr>
              <a:spLocks noChangeShapeType="1"/>
            </p:cNvSpPr>
            <p:nvPr/>
          </p:nvSpPr>
          <p:spPr bwMode="ltGray">
            <a:xfrm>
              <a:off x="672"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1" name="Line 74"/>
            <p:cNvSpPr>
              <a:spLocks noChangeShapeType="1"/>
            </p:cNvSpPr>
            <p:nvPr/>
          </p:nvSpPr>
          <p:spPr bwMode="ltGray">
            <a:xfrm>
              <a:off x="1488"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55" name="Line 75"/>
          <p:cNvSpPr>
            <a:spLocks noChangeShapeType="1"/>
          </p:cNvSpPr>
          <p:nvPr/>
        </p:nvSpPr>
        <p:spPr bwMode="ltGray">
          <a:xfrm>
            <a:off x="8839200" y="0"/>
            <a:ext cx="0" cy="236220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056" name="Group 76"/>
          <p:cNvGrpSpPr>
            <a:grpSpLocks/>
          </p:cNvGrpSpPr>
          <p:nvPr/>
        </p:nvGrpSpPr>
        <p:grpSpPr bwMode="auto">
          <a:xfrm>
            <a:off x="0" y="1066800"/>
            <a:ext cx="1784350" cy="2324100"/>
            <a:chOff x="96" y="916"/>
            <a:chExt cx="2208" cy="2876"/>
          </a:xfrm>
        </p:grpSpPr>
        <p:sp>
          <p:nvSpPr>
            <p:cNvPr id="2064" name="Line 77"/>
            <p:cNvSpPr>
              <a:spLocks noChangeShapeType="1"/>
            </p:cNvSpPr>
            <p:nvPr/>
          </p:nvSpPr>
          <p:spPr bwMode="ltGray">
            <a:xfrm flipH="1">
              <a:off x="96" y="1038"/>
              <a:ext cx="220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5" name="Line 78"/>
            <p:cNvSpPr>
              <a:spLocks noChangeShapeType="1"/>
            </p:cNvSpPr>
            <p:nvPr/>
          </p:nvSpPr>
          <p:spPr bwMode="ltGray">
            <a:xfrm>
              <a:off x="336" y="920"/>
              <a:ext cx="0" cy="287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6" name="Arc 79"/>
            <p:cNvSpPr>
              <a:spLocks/>
            </p:cNvSpPr>
            <p:nvPr/>
          </p:nvSpPr>
          <p:spPr bwMode="ltGray">
            <a:xfrm flipH="1">
              <a:off x="218" y="916"/>
              <a:ext cx="238" cy="240"/>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057" name="Rectangle 80"/>
          <p:cNvSpPr>
            <a:spLocks noGrp="1" noChangeArrowheads="1"/>
          </p:cNvSpPr>
          <p:nvPr>
            <p:ph type="title"/>
          </p:nvPr>
        </p:nvSpPr>
        <p:spPr bwMode="auto">
          <a:xfrm>
            <a:off x="457200" y="2286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058" name="Rectangle 81" descr="Rectangle: Click to edit Master text styles&#10;Second level&#10;Third level&#10;Fourth level&#10;Fifth level"/>
          <p:cNvSpPr>
            <a:spLocks noGrp="1" noChangeArrowheads="1"/>
          </p:cNvSpPr>
          <p:nvPr>
            <p:ph type="body" idx="1"/>
          </p:nvPr>
        </p:nvSpPr>
        <p:spPr bwMode="auto">
          <a:xfrm>
            <a:off x="457200" y="1219200"/>
            <a:ext cx="8153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5730" name="Rectangle 82"/>
          <p:cNvSpPr>
            <a:spLocks noGrp="1" noChangeArrowheads="1"/>
          </p:cNvSpPr>
          <p:nvPr>
            <p:ph type="dt" sz="half" idx="2"/>
          </p:nvPr>
        </p:nvSpPr>
        <p:spPr bwMode="auto">
          <a:xfrm>
            <a:off x="66294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400">
                <a:latin typeface="Comic Sans MS" pitchFamily="66" charset="0"/>
                <a:ea typeface="宋体" pitchFamily="2" charset="-122"/>
              </a:defRPr>
            </a:lvl1pPr>
          </a:lstStyle>
          <a:p>
            <a:pPr>
              <a:defRPr/>
            </a:pPr>
            <a:fld id="{D778644B-CB4A-4254-9C19-638C0B902F4B}" type="datetime1">
              <a:rPr lang="zh-CN" altLang="en-US"/>
              <a:pPr>
                <a:defRPr/>
              </a:pPr>
              <a:t>2016/3/29</a:t>
            </a:fld>
            <a:endParaRPr lang="en-US" altLang="zh-CN"/>
          </a:p>
        </p:txBody>
      </p:sp>
      <p:sp>
        <p:nvSpPr>
          <p:cNvPr id="155731" name="Rectangle 83"/>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0" hangingPunct="0">
              <a:defRPr sz="1400">
                <a:latin typeface="Comic Sans MS" pitchFamily="66" charset="0"/>
                <a:ea typeface="宋体" pitchFamily="2" charset="-122"/>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155732" name="Rectangle 84"/>
          <p:cNvSpPr>
            <a:spLocks noGrp="1" noChangeArrowheads="1"/>
          </p:cNvSpPr>
          <p:nvPr>
            <p:ph type="sldNum" sz="quarter" idx="4"/>
          </p:nvPr>
        </p:nvSpPr>
        <p:spPr bwMode="auto">
          <a:xfrm>
            <a:off x="1066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400">
                <a:latin typeface="Comic Sans MS" pitchFamily="66" charset="0"/>
                <a:ea typeface="宋体" pitchFamily="2" charset="-122"/>
              </a:defRPr>
            </a:lvl1pPr>
          </a:lstStyle>
          <a:p>
            <a:pPr>
              <a:defRPr/>
            </a:pPr>
            <a:r>
              <a:rPr lang="en-US" altLang="zh-CN"/>
              <a:t>Page </a:t>
            </a:r>
            <a:fld id="{0E9F408F-E603-41F3-8B73-0FB98E8EED3F}" type="slidenum">
              <a:rPr lang="en-US" altLang="zh-CN"/>
              <a:pPr>
                <a:defRPr/>
              </a:pPr>
              <a:t>‹#›</a:t>
            </a:fld>
            <a:endParaRPr lang="en-US" altLang="zh-CN"/>
          </a:p>
        </p:txBody>
      </p:sp>
      <p:pic>
        <p:nvPicPr>
          <p:cNvPr id="2062" name="Picture 85" descr="QQ截图未命名"/>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1828800"/>
            <a:ext cx="304800"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3" name="Picture 86" descr="QQ截图未命名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8600" y="5181600"/>
            <a:ext cx="381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718" r:id="rId1"/>
    <p:sldLayoutId id="2147484692" r:id="rId2"/>
    <p:sldLayoutId id="2147484693" r:id="rId3"/>
    <p:sldLayoutId id="2147484694" r:id="rId4"/>
    <p:sldLayoutId id="2147484695" r:id="rId5"/>
    <p:sldLayoutId id="2147484696" r:id="rId6"/>
    <p:sldLayoutId id="2147484697" r:id="rId7"/>
    <p:sldLayoutId id="2147484698" r:id="rId8"/>
    <p:sldLayoutId id="2147484699" r:id="rId9"/>
    <p:sldLayoutId id="2147484700" r:id="rId10"/>
    <p:sldLayoutId id="2147484701" r:id="rId11"/>
    <p:sldLayoutId id="2147484719" r:id="rId12"/>
  </p:sldLayoutIdLst>
  <p:transition spd="slow">
    <p:randomBar dir="vert"/>
  </p:transition>
  <p:timing>
    <p:tnLst>
      <p:par>
        <p:cTn id="1" dur="indefinite" restart="never" nodeType="tmRoot"/>
      </p:par>
    </p:tnLst>
  </p:timing>
  <p:hf hdr="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Tahoma" pitchFamily="34" charset="0"/>
          <a:ea typeface="华文行楷" pitchFamily="2" charset="-122"/>
          <a:cs typeface="Tahoma" pitchFamily="34" charset="0"/>
        </a:defRPr>
      </a:lvl2pPr>
      <a:lvl3pPr algn="l" rtl="0" eaLnBrk="0" fontAlgn="base" hangingPunct="0">
        <a:spcBef>
          <a:spcPct val="0"/>
        </a:spcBef>
        <a:spcAft>
          <a:spcPct val="0"/>
        </a:spcAft>
        <a:defRPr sz="4400" b="1">
          <a:solidFill>
            <a:schemeClr val="tx2"/>
          </a:solidFill>
          <a:latin typeface="Tahoma" pitchFamily="34" charset="0"/>
          <a:ea typeface="华文行楷" pitchFamily="2" charset="-122"/>
          <a:cs typeface="Tahoma" pitchFamily="34" charset="0"/>
        </a:defRPr>
      </a:lvl3pPr>
      <a:lvl4pPr algn="l" rtl="0" eaLnBrk="0" fontAlgn="base" hangingPunct="0">
        <a:spcBef>
          <a:spcPct val="0"/>
        </a:spcBef>
        <a:spcAft>
          <a:spcPct val="0"/>
        </a:spcAft>
        <a:defRPr sz="4400" b="1">
          <a:solidFill>
            <a:schemeClr val="tx2"/>
          </a:solidFill>
          <a:latin typeface="Tahoma" pitchFamily="34" charset="0"/>
          <a:ea typeface="华文行楷" pitchFamily="2" charset="-122"/>
          <a:cs typeface="Tahoma" pitchFamily="34" charset="0"/>
        </a:defRPr>
      </a:lvl4pPr>
      <a:lvl5pPr algn="l" rtl="0" eaLnBrk="0" fontAlgn="base" hangingPunct="0">
        <a:spcBef>
          <a:spcPct val="0"/>
        </a:spcBef>
        <a:spcAft>
          <a:spcPct val="0"/>
        </a:spcAft>
        <a:defRPr sz="4400" b="1">
          <a:solidFill>
            <a:schemeClr val="tx2"/>
          </a:solidFill>
          <a:latin typeface="Tahoma" pitchFamily="34" charset="0"/>
          <a:ea typeface="华文行楷" pitchFamily="2" charset="-122"/>
          <a:cs typeface="Tahoma" pitchFamily="34" charset="0"/>
        </a:defRPr>
      </a:lvl5pPr>
      <a:lvl6pPr marL="457200" algn="l" rtl="0" eaLnBrk="1" fontAlgn="base" hangingPunct="1">
        <a:spcBef>
          <a:spcPct val="0"/>
        </a:spcBef>
        <a:spcAft>
          <a:spcPct val="0"/>
        </a:spcAft>
        <a:defRPr sz="4400" b="1">
          <a:solidFill>
            <a:schemeClr val="tx2"/>
          </a:solidFill>
          <a:latin typeface="Tahoma" pitchFamily="34" charset="0"/>
          <a:ea typeface="华文行楷" pitchFamily="2" charset="-122"/>
          <a:cs typeface="Tahoma" pitchFamily="34" charset="0"/>
        </a:defRPr>
      </a:lvl6pPr>
      <a:lvl7pPr marL="914400" algn="l" rtl="0" eaLnBrk="1" fontAlgn="base" hangingPunct="1">
        <a:spcBef>
          <a:spcPct val="0"/>
        </a:spcBef>
        <a:spcAft>
          <a:spcPct val="0"/>
        </a:spcAft>
        <a:defRPr sz="4400" b="1">
          <a:solidFill>
            <a:schemeClr val="tx2"/>
          </a:solidFill>
          <a:latin typeface="Tahoma" pitchFamily="34" charset="0"/>
          <a:ea typeface="华文行楷" pitchFamily="2" charset="-122"/>
          <a:cs typeface="Tahoma" pitchFamily="34" charset="0"/>
        </a:defRPr>
      </a:lvl7pPr>
      <a:lvl8pPr marL="1371600" algn="l" rtl="0" eaLnBrk="1" fontAlgn="base" hangingPunct="1">
        <a:spcBef>
          <a:spcPct val="0"/>
        </a:spcBef>
        <a:spcAft>
          <a:spcPct val="0"/>
        </a:spcAft>
        <a:defRPr sz="4400" b="1">
          <a:solidFill>
            <a:schemeClr val="tx2"/>
          </a:solidFill>
          <a:latin typeface="Tahoma" pitchFamily="34" charset="0"/>
          <a:ea typeface="华文行楷" pitchFamily="2" charset="-122"/>
          <a:cs typeface="Tahoma" pitchFamily="34" charset="0"/>
        </a:defRPr>
      </a:lvl8pPr>
      <a:lvl9pPr marL="1828800" algn="l" rtl="0" eaLnBrk="1" fontAlgn="base" hangingPunct="1">
        <a:spcBef>
          <a:spcPct val="0"/>
        </a:spcBef>
        <a:spcAft>
          <a:spcPct val="0"/>
        </a:spcAft>
        <a:defRPr sz="4400" b="1">
          <a:solidFill>
            <a:schemeClr val="tx2"/>
          </a:solidFill>
          <a:latin typeface="Tahoma" pitchFamily="34" charset="0"/>
          <a:ea typeface="华文行楷" pitchFamily="2" charset="-122"/>
          <a:cs typeface="Tahoma" pitchFamily="34" charset="0"/>
        </a:defRPr>
      </a:lvl9pPr>
    </p:titleStyle>
    <p:bodyStyle>
      <a:lvl1pPr marL="342900" indent="-342900" algn="l" rtl="0" eaLnBrk="0" fontAlgn="base" hangingPunct="0">
        <a:spcBef>
          <a:spcPct val="20000"/>
        </a:spcBef>
        <a:spcAft>
          <a:spcPct val="0"/>
        </a:spcAft>
        <a:buClr>
          <a:schemeClr val="hlink"/>
        </a:buClr>
        <a:buSzPct val="90000"/>
        <a:buChar char="•"/>
        <a:defRPr sz="3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sz="2800" b="1">
          <a:solidFill>
            <a:srgbClr val="08228E"/>
          </a:solidFill>
          <a:latin typeface="+mn-lt"/>
          <a:ea typeface="楷体_GB2312" pitchFamily="49" charset="-122"/>
          <a:cs typeface="+mn-cs"/>
        </a:defRPr>
      </a:lvl2pPr>
      <a:lvl3pPr marL="1143000" indent="-228600" algn="l" rtl="0" eaLnBrk="0" fontAlgn="base" hangingPunct="0">
        <a:spcBef>
          <a:spcPct val="20000"/>
        </a:spcBef>
        <a:spcAft>
          <a:spcPct val="0"/>
        </a:spcAft>
        <a:buClr>
          <a:schemeClr val="accent1"/>
        </a:buClr>
        <a:buChar char="•"/>
        <a:defRPr sz="2400" b="1">
          <a:solidFill>
            <a:schemeClr val="tx1"/>
          </a:solidFill>
          <a:latin typeface="+mn-lt"/>
          <a:ea typeface="宋体" pitchFamily="2" charset="-122"/>
          <a:cs typeface="+mn-cs"/>
        </a:defRPr>
      </a:lvl3pPr>
      <a:lvl4pPr marL="1600200" indent="-228600" algn="l" rtl="0" eaLnBrk="0" fontAlgn="base" hangingPunct="0">
        <a:spcBef>
          <a:spcPct val="20000"/>
        </a:spcBef>
        <a:spcAft>
          <a:spcPct val="0"/>
        </a:spcAft>
        <a:buClr>
          <a:schemeClr val="hlink"/>
        </a:buClr>
        <a:buChar char="–"/>
        <a:defRPr sz="2000" b="1">
          <a:solidFill>
            <a:schemeClr val="tx1"/>
          </a:solidFill>
          <a:latin typeface="+mn-lt"/>
          <a:ea typeface="宋体" pitchFamily="2" charset="-122"/>
          <a:cs typeface="+mn-cs"/>
        </a:defRPr>
      </a:lvl4pPr>
      <a:lvl5pPr marL="2057400" indent="-228600" algn="l" rtl="0" eaLnBrk="0" fontAlgn="base" hangingPunct="0">
        <a:spcBef>
          <a:spcPct val="20000"/>
        </a:spcBef>
        <a:spcAft>
          <a:spcPct val="0"/>
        </a:spcAft>
        <a:buChar char="–"/>
        <a:defRPr sz="2000" b="1">
          <a:solidFill>
            <a:schemeClr val="tx1"/>
          </a:solidFill>
          <a:latin typeface="+mn-lt"/>
          <a:ea typeface="宋体" pitchFamily="2" charset="-122"/>
          <a:cs typeface="+mn-cs"/>
        </a:defRPr>
      </a:lvl5pPr>
      <a:lvl6pPr marL="2514600" indent="-228600" algn="l" rtl="0" eaLnBrk="1" fontAlgn="base" hangingPunct="1">
        <a:spcBef>
          <a:spcPct val="20000"/>
        </a:spcBef>
        <a:spcAft>
          <a:spcPct val="0"/>
        </a:spcAft>
        <a:buChar char="–"/>
        <a:defRPr sz="2000" b="1">
          <a:solidFill>
            <a:schemeClr val="tx1"/>
          </a:solidFill>
          <a:latin typeface="+mn-lt"/>
          <a:ea typeface="宋体" pitchFamily="2" charset="-122"/>
          <a:cs typeface="+mn-cs"/>
        </a:defRPr>
      </a:lvl6pPr>
      <a:lvl7pPr marL="2971800" indent="-228600" algn="l" rtl="0" eaLnBrk="1" fontAlgn="base" hangingPunct="1">
        <a:spcBef>
          <a:spcPct val="20000"/>
        </a:spcBef>
        <a:spcAft>
          <a:spcPct val="0"/>
        </a:spcAft>
        <a:buChar char="–"/>
        <a:defRPr sz="2000" b="1">
          <a:solidFill>
            <a:schemeClr val="tx1"/>
          </a:solidFill>
          <a:latin typeface="+mn-lt"/>
          <a:ea typeface="宋体" pitchFamily="2" charset="-122"/>
          <a:cs typeface="+mn-cs"/>
        </a:defRPr>
      </a:lvl7pPr>
      <a:lvl8pPr marL="3429000" indent="-228600" algn="l" rtl="0" eaLnBrk="1" fontAlgn="base" hangingPunct="1">
        <a:spcBef>
          <a:spcPct val="20000"/>
        </a:spcBef>
        <a:spcAft>
          <a:spcPct val="0"/>
        </a:spcAft>
        <a:buChar char="–"/>
        <a:defRPr sz="2000" b="1">
          <a:solidFill>
            <a:schemeClr val="tx1"/>
          </a:solidFill>
          <a:latin typeface="+mn-lt"/>
          <a:ea typeface="宋体" pitchFamily="2" charset="-122"/>
          <a:cs typeface="+mn-cs"/>
        </a:defRPr>
      </a:lvl8pPr>
      <a:lvl9pPr marL="3886200" indent="-228600" algn="l" rtl="0" eaLnBrk="1" fontAlgn="base" hangingPunct="1">
        <a:spcBef>
          <a:spcPct val="20000"/>
        </a:spcBef>
        <a:spcAft>
          <a:spcPct val="0"/>
        </a:spcAft>
        <a:buChar char="–"/>
        <a:defRPr sz="2000" b="1">
          <a:solidFill>
            <a:schemeClr val="tx1"/>
          </a:solidFill>
          <a:latin typeface="+mn-lt"/>
          <a:ea typeface="宋体" pitchFamily="2" charset="-122"/>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9144000" cy="6858000"/>
            <a:chOff x="0" y="0"/>
            <a:chExt cx="5760" cy="4320"/>
          </a:xfrm>
        </p:grpSpPr>
        <p:grpSp>
          <p:nvGrpSpPr>
            <p:cNvPr id="3102" name="Group 3"/>
            <p:cNvGrpSpPr>
              <a:grpSpLocks/>
            </p:cNvGrpSpPr>
            <p:nvPr/>
          </p:nvGrpSpPr>
          <p:grpSpPr bwMode="auto">
            <a:xfrm>
              <a:off x="0" y="192"/>
              <a:ext cx="5760" cy="4032"/>
              <a:chOff x="0" y="192"/>
              <a:chExt cx="5760" cy="4032"/>
            </a:xfrm>
          </p:grpSpPr>
          <p:sp>
            <p:nvSpPr>
              <p:cNvPr id="3133" name="Line 4"/>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4" name="Line 5"/>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5" name="Line 6"/>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6" name="Line 7"/>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7" name="Line 8"/>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8" name="Line 9"/>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9" name="Line 10"/>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0" name="Line 11"/>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1" name="Line 12"/>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2" name="Line 13"/>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3" name="Line 14"/>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4" name="Line 15"/>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5" name="Line 16"/>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6" name="Line 17"/>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7" name="Line 18"/>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8" name="Line 19"/>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9" name="Line 20"/>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0" name="Line 21"/>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1" name="Line 22"/>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2" name="Line 23"/>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3" name="Line 24"/>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4" name="Line 25"/>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03" name="Group 26"/>
            <p:cNvGrpSpPr>
              <a:grpSpLocks/>
            </p:cNvGrpSpPr>
            <p:nvPr/>
          </p:nvGrpSpPr>
          <p:grpSpPr bwMode="auto">
            <a:xfrm>
              <a:off x="192" y="0"/>
              <a:ext cx="5376" cy="4320"/>
              <a:chOff x="192" y="0"/>
              <a:chExt cx="5376" cy="4320"/>
            </a:xfrm>
          </p:grpSpPr>
          <p:sp>
            <p:nvSpPr>
              <p:cNvPr id="3104"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5"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6"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7"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8"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9"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0"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1"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2"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3"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4"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5"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6"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7"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8"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9"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0"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1"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2"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3"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4"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5"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6"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7"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8"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9"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0"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1"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2"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3075" name="Rectangle 56" descr="60%"/>
          <p:cNvSpPr>
            <a:spLocks noChangeArrowheads="1"/>
          </p:cNvSpPr>
          <p:nvPr/>
        </p:nvSpPr>
        <p:spPr bwMode="ltGray">
          <a:xfrm>
            <a:off x="3352800" y="0"/>
            <a:ext cx="5791200" cy="152400"/>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nvGrpSpPr>
          <p:cNvPr id="3076" name="Group 57"/>
          <p:cNvGrpSpPr>
            <a:grpSpLocks/>
          </p:cNvGrpSpPr>
          <p:nvPr/>
        </p:nvGrpSpPr>
        <p:grpSpPr bwMode="auto">
          <a:xfrm>
            <a:off x="3276600" y="6324600"/>
            <a:ext cx="3048000" cy="457200"/>
            <a:chOff x="2064" y="3984"/>
            <a:chExt cx="1920" cy="288"/>
          </a:xfrm>
        </p:grpSpPr>
        <p:sp>
          <p:nvSpPr>
            <p:cNvPr id="3097" name="Rectangle 58" descr="60%"/>
            <p:cNvSpPr>
              <a:spLocks noChangeArrowheads="1"/>
            </p:cNvSpPr>
            <p:nvPr/>
          </p:nvSpPr>
          <p:spPr bwMode="ltGray">
            <a:xfrm>
              <a:off x="2112" y="4032"/>
              <a:ext cx="1824"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3098" name="Line 59"/>
            <p:cNvSpPr>
              <a:spLocks noChangeShapeType="1"/>
            </p:cNvSpPr>
            <p:nvPr/>
          </p:nvSpPr>
          <p:spPr bwMode="ltGray">
            <a:xfrm>
              <a:off x="2064" y="4032"/>
              <a:ext cx="192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9" name="Line 60"/>
            <p:cNvSpPr>
              <a:spLocks noChangeShapeType="1"/>
            </p:cNvSpPr>
            <p:nvPr/>
          </p:nvSpPr>
          <p:spPr bwMode="ltGray">
            <a:xfrm>
              <a:off x="2064" y="4224"/>
              <a:ext cx="192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0" name="Line 61"/>
            <p:cNvSpPr>
              <a:spLocks noChangeShapeType="1"/>
            </p:cNvSpPr>
            <p:nvPr/>
          </p:nvSpPr>
          <p:spPr bwMode="ltGray">
            <a:xfrm>
              <a:off x="2112"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1" name="Line 62"/>
            <p:cNvSpPr>
              <a:spLocks noChangeShapeType="1"/>
            </p:cNvSpPr>
            <p:nvPr/>
          </p:nvSpPr>
          <p:spPr bwMode="ltGray">
            <a:xfrm>
              <a:off x="393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7" name="Group 63"/>
          <p:cNvGrpSpPr>
            <a:grpSpLocks/>
          </p:cNvGrpSpPr>
          <p:nvPr/>
        </p:nvGrpSpPr>
        <p:grpSpPr bwMode="auto">
          <a:xfrm>
            <a:off x="7162800" y="6324600"/>
            <a:ext cx="1447800" cy="457200"/>
            <a:chOff x="4512" y="3984"/>
            <a:chExt cx="912" cy="288"/>
          </a:xfrm>
        </p:grpSpPr>
        <p:sp>
          <p:nvSpPr>
            <p:cNvPr id="3092" name="Rectangle 64" descr="60%"/>
            <p:cNvSpPr>
              <a:spLocks noChangeArrowheads="1"/>
            </p:cNvSpPr>
            <p:nvPr/>
          </p:nvSpPr>
          <p:spPr bwMode="ltGray">
            <a:xfrm>
              <a:off x="4560"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3093" name="Line 65"/>
            <p:cNvSpPr>
              <a:spLocks noChangeShapeType="1"/>
            </p:cNvSpPr>
            <p:nvPr/>
          </p:nvSpPr>
          <p:spPr bwMode="ltGray">
            <a:xfrm>
              <a:off x="4512"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4" name="Line 66"/>
            <p:cNvSpPr>
              <a:spLocks noChangeShapeType="1"/>
            </p:cNvSpPr>
            <p:nvPr/>
          </p:nvSpPr>
          <p:spPr bwMode="ltGray">
            <a:xfrm>
              <a:off x="4512"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5" name="Line 67"/>
            <p:cNvSpPr>
              <a:spLocks noChangeShapeType="1"/>
            </p:cNvSpPr>
            <p:nvPr/>
          </p:nvSpPr>
          <p:spPr bwMode="ltGray">
            <a:xfrm>
              <a:off x="4560"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6" name="Line 68"/>
            <p:cNvSpPr>
              <a:spLocks noChangeShapeType="1"/>
            </p:cNvSpPr>
            <p:nvPr/>
          </p:nvSpPr>
          <p:spPr bwMode="ltGray">
            <a:xfrm>
              <a:off x="537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8" name="Group 69"/>
          <p:cNvGrpSpPr>
            <a:grpSpLocks/>
          </p:cNvGrpSpPr>
          <p:nvPr/>
        </p:nvGrpSpPr>
        <p:grpSpPr bwMode="auto">
          <a:xfrm>
            <a:off x="990600" y="6324600"/>
            <a:ext cx="1447800" cy="457200"/>
            <a:chOff x="624" y="3984"/>
            <a:chExt cx="912" cy="288"/>
          </a:xfrm>
        </p:grpSpPr>
        <p:sp>
          <p:nvSpPr>
            <p:cNvPr id="3087" name="Rectangle 70" descr="60%"/>
            <p:cNvSpPr>
              <a:spLocks noChangeArrowheads="1"/>
            </p:cNvSpPr>
            <p:nvPr/>
          </p:nvSpPr>
          <p:spPr bwMode="ltGray">
            <a:xfrm>
              <a:off x="672"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3088" name="Line 71"/>
            <p:cNvSpPr>
              <a:spLocks noChangeShapeType="1"/>
            </p:cNvSpPr>
            <p:nvPr/>
          </p:nvSpPr>
          <p:spPr bwMode="ltGray">
            <a:xfrm>
              <a:off x="624"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9" name="Line 72"/>
            <p:cNvSpPr>
              <a:spLocks noChangeShapeType="1"/>
            </p:cNvSpPr>
            <p:nvPr/>
          </p:nvSpPr>
          <p:spPr bwMode="ltGray">
            <a:xfrm>
              <a:off x="624"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0" name="Line 73"/>
            <p:cNvSpPr>
              <a:spLocks noChangeShapeType="1"/>
            </p:cNvSpPr>
            <p:nvPr/>
          </p:nvSpPr>
          <p:spPr bwMode="ltGray">
            <a:xfrm>
              <a:off x="672"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1" name="Line 74"/>
            <p:cNvSpPr>
              <a:spLocks noChangeShapeType="1"/>
            </p:cNvSpPr>
            <p:nvPr/>
          </p:nvSpPr>
          <p:spPr bwMode="ltGray">
            <a:xfrm>
              <a:off x="1488"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79" name="Line 75"/>
          <p:cNvSpPr>
            <a:spLocks noChangeShapeType="1"/>
          </p:cNvSpPr>
          <p:nvPr/>
        </p:nvSpPr>
        <p:spPr bwMode="ltGray">
          <a:xfrm>
            <a:off x="8839200" y="0"/>
            <a:ext cx="0" cy="236220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0" name="Rectangle 80"/>
          <p:cNvSpPr>
            <a:spLocks noGrp="1" noChangeArrowheads="1"/>
          </p:cNvSpPr>
          <p:nvPr>
            <p:ph type="title"/>
          </p:nvPr>
        </p:nvSpPr>
        <p:spPr bwMode="auto">
          <a:xfrm>
            <a:off x="457200" y="2286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81" name="Rectangle 81" descr="Rectangle: Click to edit Master text styles&#10;Second level&#10;Third level&#10;Fourth level&#10;Fifth level"/>
          <p:cNvSpPr>
            <a:spLocks noGrp="1" noChangeArrowheads="1"/>
          </p:cNvSpPr>
          <p:nvPr>
            <p:ph type="body" idx="1"/>
          </p:nvPr>
        </p:nvSpPr>
        <p:spPr bwMode="auto">
          <a:xfrm>
            <a:off x="457200" y="1219200"/>
            <a:ext cx="8153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66994" name="Rectangle 82"/>
          <p:cNvSpPr>
            <a:spLocks noGrp="1" noChangeArrowheads="1"/>
          </p:cNvSpPr>
          <p:nvPr>
            <p:ph type="dt" sz="half" idx="2"/>
          </p:nvPr>
        </p:nvSpPr>
        <p:spPr bwMode="auto">
          <a:xfrm>
            <a:off x="66294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400">
                <a:latin typeface="Comic Sans MS" pitchFamily="66" charset="0"/>
                <a:ea typeface="宋体" pitchFamily="2" charset="-122"/>
              </a:defRPr>
            </a:lvl1pPr>
          </a:lstStyle>
          <a:p>
            <a:pPr>
              <a:defRPr/>
            </a:pPr>
            <a:fld id="{7F01BAC4-E485-4921-945D-AE72376E508F}" type="datetime1">
              <a:rPr lang="zh-CN" altLang="en-US"/>
              <a:pPr>
                <a:defRPr/>
              </a:pPr>
              <a:t>2016/3/29</a:t>
            </a:fld>
            <a:endParaRPr lang="en-US" altLang="zh-CN"/>
          </a:p>
        </p:txBody>
      </p:sp>
      <p:sp>
        <p:nvSpPr>
          <p:cNvPr id="166995" name="Rectangle 83"/>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0" hangingPunct="0">
              <a:defRPr sz="1400">
                <a:latin typeface="Comic Sans MS" pitchFamily="66" charset="0"/>
                <a:ea typeface="宋体" pitchFamily="2" charset="-122"/>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166996" name="Rectangle 84"/>
          <p:cNvSpPr>
            <a:spLocks noGrp="1" noChangeArrowheads="1"/>
          </p:cNvSpPr>
          <p:nvPr>
            <p:ph type="sldNum" sz="quarter" idx="4"/>
          </p:nvPr>
        </p:nvSpPr>
        <p:spPr bwMode="auto">
          <a:xfrm>
            <a:off x="1066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400">
                <a:latin typeface="Comic Sans MS" pitchFamily="66" charset="0"/>
                <a:ea typeface="宋体" pitchFamily="2" charset="-122"/>
              </a:defRPr>
            </a:lvl1pPr>
          </a:lstStyle>
          <a:p>
            <a:pPr>
              <a:defRPr/>
            </a:pPr>
            <a:r>
              <a:rPr lang="en-US" altLang="zh-CN"/>
              <a:t>Page </a:t>
            </a:r>
            <a:fld id="{B489CA8A-2249-44F1-8DC9-D5760BE4BA92}" type="slidenum">
              <a:rPr lang="en-US" altLang="zh-CN"/>
              <a:pPr>
                <a:defRPr/>
              </a:pPr>
              <a:t>‹#›</a:t>
            </a:fld>
            <a:endParaRPr lang="en-US" altLang="zh-CN"/>
          </a:p>
        </p:txBody>
      </p:sp>
      <p:pic>
        <p:nvPicPr>
          <p:cNvPr id="3085" name="Picture 85" descr="QQ截图未命名"/>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828800"/>
            <a:ext cx="304800"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6" name="Picture 86" descr="QQ截图未命名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600" y="5181600"/>
            <a:ext cx="381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720" r:id="rId1"/>
    <p:sldLayoutId id="2147484703" r:id="rId2"/>
    <p:sldLayoutId id="2147484704" r:id="rId3"/>
    <p:sldLayoutId id="2147484705" r:id="rId4"/>
    <p:sldLayoutId id="2147484706" r:id="rId5"/>
    <p:sldLayoutId id="2147484707" r:id="rId6"/>
    <p:sldLayoutId id="2147484708" r:id="rId7"/>
    <p:sldLayoutId id="2147484709" r:id="rId8"/>
    <p:sldLayoutId id="2147484710" r:id="rId9"/>
    <p:sldLayoutId id="2147484711" r:id="rId10"/>
    <p:sldLayoutId id="2147484712" r:id="rId11"/>
    <p:sldLayoutId id="2147484713" r:id="rId12"/>
    <p:sldLayoutId id="2147484721" r:id="rId13"/>
  </p:sldLayoutIdLst>
  <p:transition spd="slow">
    <p:randomBar dir="vert"/>
  </p:transition>
  <p:timing>
    <p:tnLst>
      <p:par>
        <p:cTn id="1" dur="indefinite" restart="never" nodeType="tmRoot"/>
      </p:par>
    </p:tnLst>
  </p:timing>
  <p:hf hdr="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Tahoma" pitchFamily="34" charset="0"/>
          <a:ea typeface="宋体" pitchFamily="2" charset="-122"/>
        </a:defRPr>
      </a:lvl2pPr>
      <a:lvl3pPr algn="l" rtl="0" eaLnBrk="0" fontAlgn="base" hangingPunct="0">
        <a:spcBef>
          <a:spcPct val="0"/>
        </a:spcBef>
        <a:spcAft>
          <a:spcPct val="0"/>
        </a:spcAft>
        <a:defRPr sz="4400" b="1">
          <a:solidFill>
            <a:schemeClr val="tx2"/>
          </a:solidFill>
          <a:latin typeface="Tahoma" pitchFamily="34" charset="0"/>
          <a:ea typeface="宋体" pitchFamily="2" charset="-122"/>
        </a:defRPr>
      </a:lvl3pPr>
      <a:lvl4pPr algn="l" rtl="0" eaLnBrk="0" fontAlgn="base" hangingPunct="0">
        <a:spcBef>
          <a:spcPct val="0"/>
        </a:spcBef>
        <a:spcAft>
          <a:spcPct val="0"/>
        </a:spcAft>
        <a:defRPr sz="4400" b="1">
          <a:solidFill>
            <a:schemeClr val="tx2"/>
          </a:solidFill>
          <a:latin typeface="Tahoma" pitchFamily="34" charset="0"/>
          <a:ea typeface="宋体" pitchFamily="2" charset="-122"/>
        </a:defRPr>
      </a:lvl4pPr>
      <a:lvl5pPr algn="l" rtl="0" eaLnBrk="0" fontAlgn="base" hangingPunct="0">
        <a:spcBef>
          <a:spcPct val="0"/>
        </a:spcBef>
        <a:spcAft>
          <a:spcPct val="0"/>
        </a:spcAft>
        <a:defRPr sz="4400" b="1">
          <a:solidFill>
            <a:schemeClr val="tx2"/>
          </a:solidFill>
          <a:latin typeface="Tahoma" pitchFamily="34" charset="0"/>
          <a:ea typeface="宋体" pitchFamily="2" charset="-122"/>
        </a:defRPr>
      </a:lvl5pPr>
      <a:lvl6pPr marL="457200" algn="l" rtl="0" eaLnBrk="1" fontAlgn="base" hangingPunct="1">
        <a:spcBef>
          <a:spcPct val="0"/>
        </a:spcBef>
        <a:spcAft>
          <a:spcPct val="0"/>
        </a:spcAft>
        <a:defRPr sz="4400" b="1">
          <a:solidFill>
            <a:schemeClr val="tx2"/>
          </a:solidFill>
          <a:latin typeface="Tahoma" pitchFamily="34" charset="0"/>
          <a:ea typeface="宋体" pitchFamily="2" charset="-122"/>
        </a:defRPr>
      </a:lvl6pPr>
      <a:lvl7pPr marL="914400" algn="l" rtl="0" eaLnBrk="1" fontAlgn="base" hangingPunct="1">
        <a:spcBef>
          <a:spcPct val="0"/>
        </a:spcBef>
        <a:spcAft>
          <a:spcPct val="0"/>
        </a:spcAft>
        <a:defRPr sz="4400" b="1">
          <a:solidFill>
            <a:schemeClr val="tx2"/>
          </a:solidFill>
          <a:latin typeface="Tahoma" pitchFamily="34" charset="0"/>
          <a:ea typeface="宋体" pitchFamily="2" charset="-122"/>
        </a:defRPr>
      </a:lvl7pPr>
      <a:lvl8pPr marL="1371600" algn="l" rtl="0" eaLnBrk="1" fontAlgn="base" hangingPunct="1">
        <a:spcBef>
          <a:spcPct val="0"/>
        </a:spcBef>
        <a:spcAft>
          <a:spcPct val="0"/>
        </a:spcAft>
        <a:defRPr sz="4400" b="1">
          <a:solidFill>
            <a:schemeClr val="tx2"/>
          </a:solidFill>
          <a:latin typeface="Tahoma" pitchFamily="34" charset="0"/>
          <a:ea typeface="宋体" pitchFamily="2" charset="-122"/>
        </a:defRPr>
      </a:lvl8pPr>
      <a:lvl9pPr marL="1828800" algn="l" rtl="0" eaLnBrk="1" fontAlgn="base" hangingPunct="1">
        <a:spcBef>
          <a:spcPct val="0"/>
        </a:spcBef>
        <a:spcAft>
          <a:spcPct val="0"/>
        </a:spcAft>
        <a:defRPr sz="4400" b="1">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90000"/>
        <a:buChar char="•"/>
        <a:defRPr sz="3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sz="2800" b="1">
          <a:solidFill>
            <a:srgbClr val="08228E"/>
          </a:solidFill>
          <a:latin typeface="+mn-lt"/>
          <a:ea typeface="+mn-ea"/>
        </a:defRPr>
      </a:lvl2pPr>
      <a:lvl3pPr marL="1143000" indent="-228600" algn="l" rtl="0" eaLnBrk="0" fontAlgn="base" hangingPunct="0">
        <a:spcBef>
          <a:spcPct val="20000"/>
        </a:spcBef>
        <a:spcAft>
          <a:spcPct val="0"/>
        </a:spcAft>
        <a:buClr>
          <a:schemeClr val="accent1"/>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eaLnBrk="1" fontAlgn="base" hangingPunct="1">
        <a:spcBef>
          <a:spcPct val="20000"/>
        </a:spcBef>
        <a:spcAft>
          <a:spcPct val="0"/>
        </a:spcAft>
        <a:buChar char="–"/>
        <a:defRPr sz="2000" b="1">
          <a:solidFill>
            <a:schemeClr val="tx1"/>
          </a:solidFill>
          <a:latin typeface="+mn-lt"/>
          <a:ea typeface="+mn-ea"/>
        </a:defRPr>
      </a:lvl6pPr>
      <a:lvl7pPr marL="2971800" indent="-228600" algn="l" rtl="0" eaLnBrk="1" fontAlgn="base" hangingPunct="1">
        <a:spcBef>
          <a:spcPct val="20000"/>
        </a:spcBef>
        <a:spcAft>
          <a:spcPct val="0"/>
        </a:spcAft>
        <a:buChar char="–"/>
        <a:defRPr sz="2000" b="1">
          <a:solidFill>
            <a:schemeClr val="tx1"/>
          </a:solidFill>
          <a:latin typeface="+mn-lt"/>
          <a:ea typeface="+mn-ea"/>
        </a:defRPr>
      </a:lvl7pPr>
      <a:lvl8pPr marL="3429000" indent="-228600" algn="l" rtl="0" eaLnBrk="1" fontAlgn="base" hangingPunct="1">
        <a:spcBef>
          <a:spcPct val="20000"/>
        </a:spcBef>
        <a:spcAft>
          <a:spcPct val="0"/>
        </a:spcAft>
        <a:buChar char="–"/>
        <a:defRPr sz="2000" b="1">
          <a:solidFill>
            <a:schemeClr val="tx1"/>
          </a:solidFill>
          <a:latin typeface="+mn-lt"/>
          <a:ea typeface="+mn-ea"/>
        </a:defRPr>
      </a:lvl8pPr>
      <a:lvl9pPr marL="3886200" indent="-228600" algn="l" rtl="0" eaLnBrk="1" fontAlgn="base" hangingPunct="1">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9.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5.xml"/><Relationship Id="rId1" Type="http://schemas.openxmlformats.org/officeDocument/2006/relationships/slideLayout" Target="../slideLayouts/slideLayout14.xml"/><Relationship Id="rId4" Type="http://schemas.openxmlformats.org/officeDocument/2006/relationships/slide" Target="slide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4.xml"/><Relationship Id="rId1" Type="http://schemas.openxmlformats.org/officeDocument/2006/relationships/vmlDrawing" Target="../drawings/vmlDrawing4.vml"/><Relationship Id="rId5" Type="http://schemas.openxmlformats.org/officeDocument/2006/relationships/oleObject" Target="../embeddings/oleObject6.bin"/><Relationship Id="rId4" Type="http://schemas.openxmlformats.org/officeDocument/2006/relationships/image" Target="../media/image9.wmf"/></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9.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9.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9.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9.xml"/><Relationship Id="rId1" Type="http://schemas.openxmlformats.org/officeDocument/2006/relationships/vmlDrawing" Target="../drawings/vmlDrawing2.v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zh-CN" altLang="en-US" smtClean="0"/>
              <a:t>第</a:t>
            </a:r>
            <a:r>
              <a:rPr lang="en-US" altLang="zh-CN" smtClean="0"/>
              <a:t>5</a:t>
            </a:r>
            <a:r>
              <a:rPr lang="zh-CN" altLang="en-US" smtClean="0"/>
              <a:t>章  减治法 </a:t>
            </a:r>
            <a:endParaRPr kumimoji="1" lang="zh-CN" altLang="en-US" smtClean="0"/>
          </a:p>
        </p:txBody>
      </p:sp>
    </p:spTree>
    <p:extLst>
      <p:ext uri="{BB962C8B-B14F-4D97-AF65-F5344CB8AC3E}">
        <p14:creationId xmlns:p14="http://schemas.microsoft.com/office/powerpoint/2010/main" val="3486460984"/>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0F1C6506-9829-49A8-933C-603714856656}" type="datetime1">
              <a:rPr lang="zh-CN" altLang="en-US" sz="1400" smtClean="0">
                <a:latin typeface="Comic Sans MS" pitchFamily="66" charset="0"/>
              </a:rPr>
              <a:pPr/>
              <a:t>2016/3/29</a:t>
            </a:fld>
            <a:endParaRPr lang="en-US" altLang="zh-CN" sz="1400" smtClean="0">
              <a:latin typeface="Comic Sans MS" pitchFamily="66" charset="0"/>
            </a:endParaRPr>
          </a:p>
        </p:txBody>
      </p:sp>
      <p:sp>
        <p:nvSpPr>
          <p:cNvPr id="12291"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sz="1400" smtClean="0">
                <a:latin typeface="Comic Sans MS" pitchFamily="66" charset="0"/>
              </a:rPr>
              <a:t>第</a:t>
            </a:r>
            <a:r>
              <a:rPr lang="en-US" altLang="zh-CN" sz="1400" smtClean="0">
                <a:latin typeface="Comic Sans MS" pitchFamily="66" charset="0"/>
              </a:rPr>
              <a:t>5</a:t>
            </a:r>
            <a:r>
              <a:rPr lang="zh-CN" altLang="en-US" sz="1400" smtClean="0">
                <a:latin typeface="Comic Sans MS" pitchFamily="66" charset="0"/>
              </a:rPr>
              <a:t>章 减治法</a:t>
            </a:r>
            <a:endParaRPr lang="en-US" altLang="zh-CN" sz="1400" smtClean="0">
              <a:latin typeface="Comic Sans MS" pitchFamily="66" charset="0"/>
            </a:endParaRPr>
          </a:p>
        </p:txBody>
      </p:sp>
      <p:sp>
        <p:nvSpPr>
          <p:cNvPr id="122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E67A3716-5305-45FF-A1CB-82B0FBCC2D9B}" type="slidenum">
              <a:rPr lang="en-US" altLang="zh-CN" sz="1400" smtClean="0">
                <a:latin typeface="Comic Sans MS" pitchFamily="66" charset="0"/>
              </a:rPr>
              <a:pPr/>
              <a:t>10</a:t>
            </a:fld>
            <a:endParaRPr lang="en-US" altLang="zh-CN" sz="1400" smtClean="0">
              <a:latin typeface="Comic Sans MS" pitchFamily="66" charset="0"/>
            </a:endParaRPr>
          </a:p>
        </p:txBody>
      </p:sp>
      <p:graphicFrame>
        <p:nvGraphicFramePr>
          <p:cNvPr id="12293" name="Object 2"/>
          <p:cNvGraphicFramePr>
            <a:graphicFrameLocks noChangeAspect="1"/>
          </p:cNvGraphicFramePr>
          <p:nvPr/>
        </p:nvGraphicFramePr>
        <p:xfrm>
          <a:off x="1714500" y="2636838"/>
          <a:ext cx="4781550" cy="1076325"/>
        </p:xfrm>
        <a:graphic>
          <a:graphicData uri="http://schemas.openxmlformats.org/presentationml/2006/ole">
            <mc:AlternateContent xmlns:mc="http://schemas.openxmlformats.org/markup-compatibility/2006">
              <mc:Choice xmlns:v="urn:schemas-microsoft-com:vml" Requires="v">
                <p:oleObj spid="_x0000_s46102" name="公式" r:id="rId3" imgW="2146300" imgH="457200" progId="Equation.3">
                  <p:embed/>
                </p:oleObj>
              </mc:Choice>
              <mc:Fallback>
                <p:oleObj name="公式" r:id="rId3" imgW="21463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2636838"/>
                        <a:ext cx="478155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4" name="Text Box 3"/>
          <p:cNvSpPr txBox="1">
            <a:spLocks noChangeArrowheads="1"/>
          </p:cNvSpPr>
          <p:nvPr/>
        </p:nvSpPr>
        <p:spPr bwMode="auto">
          <a:xfrm>
            <a:off x="684213" y="3932238"/>
            <a:ext cx="8153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2800" b="1" dirty="0">
                <a:latin typeface="宋体" charset="-122"/>
              </a:rPr>
              <a:t>    </a:t>
            </a:r>
            <a:r>
              <a:rPr kumimoji="1" lang="zh-CN" altLang="en-US" sz="2800" b="1" dirty="0">
                <a:latin typeface="宋体" charset="-122"/>
              </a:rPr>
              <a:t>所以，通常来说，应用减治法处理问题的效率是很高的，</a:t>
            </a:r>
            <a:r>
              <a:rPr kumimoji="1" lang="zh-CN" altLang="en-US" sz="2800" b="1" dirty="0">
                <a:solidFill>
                  <a:srgbClr val="FF0000"/>
                </a:solidFill>
                <a:latin typeface="宋体" charset="-122"/>
              </a:rPr>
              <a:t>一般是</a:t>
            </a:r>
            <a:r>
              <a:rPr kumimoji="1" lang="en-US" altLang="zh-CN" sz="2800" b="1" i="1" dirty="0" smtClean="0">
                <a:solidFill>
                  <a:srgbClr val="FF0000"/>
                </a:solidFill>
              </a:rPr>
              <a:t>O</a:t>
            </a:r>
            <a:r>
              <a:rPr kumimoji="1" lang="en-US" altLang="zh-CN" sz="2800" b="1" dirty="0" smtClean="0">
                <a:solidFill>
                  <a:srgbClr val="FF0000"/>
                </a:solidFill>
                <a:latin typeface="宋体" charset="-122"/>
              </a:rPr>
              <a:t>(</a:t>
            </a:r>
            <a:r>
              <a:rPr kumimoji="1" lang="en-US" altLang="zh-CN" sz="2800" b="1" dirty="0" err="1" smtClean="0">
                <a:solidFill>
                  <a:srgbClr val="FF0000"/>
                </a:solidFill>
              </a:rPr>
              <a:t>log</a:t>
            </a:r>
            <a:r>
              <a:rPr kumimoji="1" lang="en-US" altLang="zh-CN" sz="2800" b="1" i="1" dirty="0" err="1" smtClean="0">
                <a:solidFill>
                  <a:srgbClr val="FF0000"/>
                </a:solidFill>
              </a:rPr>
              <a:t>n</a:t>
            </a:r>
            <a:r>
              <a:rPr kumimoji="1" lang="en-US" altLang="zh-CN" sz="2800" b="1" dirty="0">
                <a:solidFill>
                  <a:srgbClr val="FF0000"/>
                </a:solidFill>
                <a:latin typeface="宋体" charset="-122"/>
              </a:rPr>
              <a:t>)</a:t>
            </a:r>
            <a:r>
              <a:rPr kumimoji="1" lang="zh-CN" altLang="en-US" sz="2800" b="1" dirty="0">
                <a:solidFill>
                  <a:srgbClr val="FF0000"/>
                </a:solidFill>
                <a:latin typeface="宋体" charset="-122"/>
              </a:rPr>
              <a:t>数量级</a:t>
            </a:r>
            <a:r>
              <a:rPr kumimoji="1" lang="zh-CN" altLang="en-US" sz="2800" b="1" dirty="0">
                <a:latin typeface="宋体" charset="-122"/>
              </a:rPr>
              <a:t>。</a:t>
            </a:r>
            <a:r>
              <a:rPr kumimoji="1" lang="zh-CN" altLang="en-US" sz="2800" b="1" dirty="0"/>
              <a:t> </a:t>
            </a:r>
          </a:p>
        </p:txBody>
      </p:sp>
      <p:sp>
        <p:nvSpPr>
          <p:cNvPr id="12295" name="Text Box 5"/>
          <p:cNvSpPr txBox="1">
            <a:spLocks noChangeArrowheads="1"/>
          </p:cNvSpPr>
          <p:nvPr/>
        </p:nvSpPr>
        <p:spPr bwMode="auto">
          <a:xfrm>
            <a:off x="468313" y="1052513"/>
            <a:ext cx="82296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2800" b="1">
                <a:latin typeface="宋体" charset="-122"/>
              </a:rPr>
              <a:t>    </a:t>
            </a:r>
            <a:r>
              <a:rPr kumimoji="1" lang="zh-CN" altLang="en-US" sz="2800" b="1">
                <a:solidFill>
                  <a:srgbClr val="FF0000"/>
                </a:solidFill>
                <a:latin typeface="宋体" charset="-122"/>
              </a:rPr>
              <a:t>减治法只对一个子问题求解，并且不需要进行解的合并。</a:t>
            </a:r>
            <a:r>
              <a:rPr kumimoji="1" lang="zh-CN" altLang="en-US" sz="2800" b="1">
                <a:latin typeface="宋体" charset="-122"/>
              </a:rPr>
              <a:t>应用减治法（例如减半法）得到的算法通常具有如下递推式：</a:t>
            </a:r>
            <a:r>
              <a:rPr kumimoji="1" lang="zh-CN" altLang="en-US" sz="2800" b="1"/>
              <a:t> </a:t>
            </a:r>
          </a:p>
        </p:txBody>
      </p:sp>
      <p:sp>
        <p:nvSpPr>
          <p:cNvPr id="12296" name="Text Box 6"/>
          <p:cNvSpPr txBox="1">
            <a:spLocks noChangeArrowheads="1"/>
          </p:cNvSpPr>
          <p:nvPr/>
        </p:nvSpPr>
        <p:spPr bwMode="auto">
          <a:xfrm>
            <a:off x="323850" y="333375"/>
            <a:ext cx="57610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5.1  </a:t>
            </a:r>
            <a:r>
              <a:rPr kumimoji="1" lang="zh-CN" altLang="en-US" sz="4400" b="1">
                <a:solidFill>
                  <a:schemeClr val="tx2"/>
                </a:solidFill>
                <a:latin typeface="华文行楷" pitchFamily="2" charset="-122"/>
                <a:ea typeface="华文行楷" pitchFamily="2" charset="-122"/>
              </a:rPr>
              <a:t>减治法的设计思想 </a:t>
            </a:r>
          </a:p>
        </p:txBody>
      </p:sp>
      <p:sp>
        <p:nvSpPr>
          <p:cNvPr id="12297" name="Text Box 3"/>
          <p:cNvSpPr txBox="1">
            <a:spLocks noChangeArrowheads="1"/>
          </p:cNvSpPr>
          <p:nvPr/>
        </p:nvSpPr>
        <p:spPr bwMode="auto">
          <a:xfrm>
            <a:off x="503238" y="5326063"/>
            <a:ext cx="2268537" cy="5238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sz="2800" b="1"/>
              <a:t>对比分治法： </a:t>
            </a:r>
            <a:endParaRPr lang="zh-CN" altLang="en-US" sz="2800" b="1"/>
          </a:p>
        </p:txBody>
      </p:sp>
      <p:graphicFrame>
        <p:nvGraphicFramePr>
          <p:cNvPr id="12298" name="Object 10"/>
          <p:cNvGraphicFramePr>
            <a:graphicFrameLocks noChangeAspect="1"/>
          </p:cNvGraphicFramePr>
          <p:nvPr/>
        </p:nvGraphicFramePr>
        <p:xfrm>
          <a:off x="2895600" y="5084763"/>
          <a:ext cx="6172200" cy="1073150"/>
        </p:xfrm>
        <a:graphic>
          <a:graphicData uri="http://schemas.openxmlformats.org/presentationml/2006/ole">
            <mc:AlternateContent xmlns:mc="http://schemas.openxmlformats.org/markup-compatibility/2006">
              <mc:Choice xmlns:v="urn:schemas-microsoft-com:vml" Requires="v">
                <p:oleObj spid="_x0000_s46103" name="公式" r:id="rId5" imgW="2628900" imgH="457200" progId="Equation.3">
                  <p:embed/>
                </p:oleObj>
              </mc:Choice>
              <mc:Fallback>
                <p:oleObj name="公式" r:id="rId5" imgW="26289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5084763"/>
                        <a:ext cx="6172200" cy="10731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46138406"/>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E13EEBA8-7121-4B79-B736-9E6D5BF4B981}" type="datetime1">
              <a:rPr lang="zh-CN" altLang="en-US" sz="1400" smtClean="0">
                <a:latin typeface="Comic Sans MS" pitchFamily="66" charset="0"/>
              </a:rPr>
              <a:pPr/>
              <a:t>2016/3/29</a:t>
            </a:fld>
            <a:endParaRPr lang="en-US" altLang="zh-CN" sz="1400" smtClean="0">
              <a:latin typeface="Comic Sans MS" pitchFamily="66" charset="0"/>
            </a:endParaRPr>
          </a:p>
        </p:txBody>
      </p:sp>
      <p:sp>
        <p:nvSpPr>
          <p:cNvPr id="1331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sz="1400" smtClean="0">
                <a:latin typeface="Comic Sans MS" pitchFamily="66" charset="0"/>
              </a:rPr>
              <a:t>第</a:t>
            </a:r>
            <a:r>
              <a:rPr lang="en-US" altLang="zh-CN" sz="1400" smtClean="0">
                <a:latin typeface="Comic Sans MS" pitchFamily="66" charset="0"/>
              </a:rPr>
              <a:t>5</a:t>
            </a:r>
            <a:r>
              <a:rPr lang="zh-CN" altLang="en-US" sz="1400" smtClean="0">
                <a:latin typeface="Comic Sans MS" pitchFamily="66" charset="0"/>
              </a:rPr>
              <a:t>章 减治法</a:t>
            </a:r>
            <a:endParaRPr lang="en-US" altLang="zh-CN" sz="1400" smtClean="0">
              <a:latin typeface="Comic Sans MS" pitchFamily="66" charset="0"/>
            </a:endParaRPr>
          </a:p>
        </p:txBody>
      </p:sp>
      <p:sp>
        <p:nvSpPr>
          <p:cNvPr id="133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1D2B2C75-51E1-4529-B5EF-FFAD796A50C2}" type="slidenum">
              <a:rPr lang="en-US" altLang="zh-CN" sz="1400" smtClean="0">
                <a:latin typeface="Comic Sans MS" pitchFamily="66" charset="0"/>
              </a:rPr>
              <a:pPr/>
              <a:t>11</a:t>
            </a:fld>
            <a:endParaRPr lang="en-US" altLang="zh-CN" sz="1400" smtClean="0">
              <a:latin typeface="Comic Sans MS" pitchFamily="66" charset="0"/>
            </a:endParaRPr>
          </a:p>
        </p:txBody>
      </p:sp>
      <p:sp>
        <p:nvSpPr>
          <p:cNvPr id="13317" name="Text Box 4"/>
          <p:cNvSpPr txBox="1">
            <a:spLocks noChangeArrowheads="1"/>
          </p:cNvSpPr>
          <p:nvPr/>
        </p:nvSpPr>
        <p:spPr bwMode="auto">
          <a:xfrm>
            <a:off x="776288" y="1149350"/>
            <a:ext cx="76866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zh-CN" altLang="en-US" sz="3600" b="1">
                <a:solidFill>
                  <a:srgbClr val="0033CC"/>
                </a:solidFill>
                <a:latin typeface="黑体" pitchFamily="2" charset="-122"/>
                <a:ea typeface="黑体" pitchFamily="2" charset="-122"/>
              </a:rPr>
              <a:t>一个简单的例子</a:t>
            </a:r>
            <a:r>
              <a:rPr lang="en-US" altLang="zh-CN" sz="3600" b="1">
                <a:solidFill>
                  <a:srgbClr val="0033CC"/>
                </a:solidFill>
                <a:latin typeface="黑体" pitchFamily="2" charset="-122"/>
                <a:ea typeface="黑体" pitchFamily="2" charset="-122"/>
              </a:rPr>
              <a:t>—</a:t>
            </a:r>
            <a:r>
              <a:rPr lang="zh-CN" altLang="en-US" sz="3600" b="1">
                <a:solidFill>
                  <a:srgbClr val="0033CC"/>
                </a:solidFill>
                <a:latin typeface="黑体" pitchFamily="2" charset="-122"/>
                <a:ea typeface="黑体" pitchFamily="2" charset="-122"/>
              </a:rPr>
              <a:t>两个序列的中位数</a:t>
            </a:r>
          </a:p>
        </p:txBody>
      </p:sp>
      <p:sp>
        <p:nvSpPr>
          <p:cNvPr id="13318" name="Text Box 5"/>
          <p:cNvSpPr txBox="1">
            <a:spLocks noChangeArrowheads="1"/>
          </p:cNvSpPr>
          <p:nvPr/>
        </p:nvSpPr>
        <p:spPr bwMode="auto">
          <a:xfrm>
            <a:off x="669925" y="1916113"/>
            <a:ext cx="8066088"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50000"/>
              </a:lnSpc>
              <a:spcBef>
                <a:spcPct val="50000"/>
              </a:spcBef>
            </a:pPr>
            <a:r>
              <a:rPr lang="zh-CN" altLang="en-US" sz="2800" b="1" dirty="0"/>
              <a:t>问题描述：一个长度为</a:t>
            </a:r>
            <a:r>
              <a:rPr lang="en-US" altLang="zh-CN" sz="2800" b="1" i="1" dirty="0"/>
              <a:t>n</a:t>
            </a:r>
            <a:r>
              <a:rPr lang="zh-CN" altLang="en-US" sz="2800" b="1" dirty="0"/>
              <a:t>（</a:t>
            </a:r>
            <a:r>
              <a:rPr lang="en-US" altLang="zh-CN" sz="2800" b="1" i="1" dirty="0"/>
              <a:t>n</a:t>
            </a:r>
            <a:r>
              <a:rPr lang="en-US" altLang="zh-CN" sz="2800" b="1" dirty="0"/>
              <a:t>≥1</a:t>
            </a:r>
            <a:r>
              <a:rPr lang="zh-CN" altLang="en-US" sz="2800" b="1" dirty="0"/>
              <a:t>）的</a:t>
            </a:r>
            <a:r>
              <a:rPr lang="zh-CN" altLang="en-US" sz="2800" b="1" dirty="0">
                <a:solidFill>
                  <a:srgbClr val="FF0000"/>
                </a:solidFill>
              </a:rPr>
              <a:t>升序序列</a:t>
            </a:r>
            <a:r>
              <a:rPr lang="en-US" altLang="zh-CN" sz="2800" b="1" dirty="0"/>
              <a:t>S</a:t>
            </a:r>
            <a:r>
              <a:rPr lang="zh-CN" altLang="en-US" sz="2800" b="1" dirty="0"/>
              <a:t>，处在第</a:t>
            </a:r>
            <a:r>
              <a:rPr lang="en-US" altLang="zh-CN" sz="2800" b="1" i="1" dirty="0"/>
              <a:t>n</a:t>
            </a:r>
            <a:r>
              <a:rPr lang="en-US" altLang="zh-CN" sz="2800" b="1" dirty="0"/>
              <a:t>/2</a:t>
            </a:r>
            <a:r>
              <a:rPr lang="zh-CN" altLang="en-US" sz="2800" b="1" dirty="0"/>
              <a:t>个位置的数称为序列</a:t>
            </a:r>
            <a:r>
              <a:rPr lang="en-US" altLang="zh-CN" sz="2800" b="1" dirty="0"/>
              <a:t>S</a:t>
            </a:r>
            <a:r>
              <a:rPr lang="zh-CN" altLang="en-US" sz="2800" b="1" dirty="0"/>
              <a:t>的</a:t>
            </a:r>
            <a:r>
              <a:rPr lang="zh-CN" altLang="en-US" sz="2800" b="1" dirty="0">
                <a:solidFill>
                  <a:srgbClr val="FF0000"/>
                </a:solidFill>
              </a:rPr>
              <a:t>中位数</a:t>
            </a:r>
            <a:r>
              <a:rPr lang="zh-CN" altLang="en-US" sz="2800" b="1" dirty="0"/>
              <a:t> 。两个序列的中位数是他们所有元素的升序序列的中位数。现有两个等长升序序列</a:t>
            </a:r>
            <a:r>
              <a:rPr lang="en-US" altLang="zh-CN" sz="2800" b="1" dirty="0"/>
              <a:t>A</a:t>
            </a:r>
            <a:r>
              <a:rPr lang="zh-CN" altLang="en-US" sz="2800" b="1" dirty="0"/>
              <a:t>和</a:t>
            </a:r>
            <a:r>
              <a:rPr lang="en-US" altLang="zh-CN" sz="2800" b="1" dirty="0"/>
              <a:t>B</a:t>
            </a:r>
            <a:r>
              <a:rPr lang="zh-CN" altLang="en-US" sz="2800" b="1" dirty="0"/>
              <a:t>，试设计一个在时间和空间两方面都尽可能高效的算法，找出两个序列的中位数。</a:t>
            </a:r>
          </a:p>
        </p:txBody>
      </p:sp>
      <p:sp>
        <p:nvSpPr>
          <p:cNvPr id="13320" name="矩形 1"/>
          <p:cNvSpPr>
            <a:spLocks noChangeArrowheads="1"/>
          </p:cNvSpPr>
          <p:nvPr/>
        </p:nvSpPr>
        <p:spPr bwMode="auto">
          <a:xfrm>
            <a:off x="776288" y="5661025"/>
            <a:ext cx="7762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lang="en-US" altLang="zh-CN" b="1" i="1"/>
              <a:t>A</a:t>
            </a:r>
            <a:r>
              <a:rPr lang="en-US" altLang="zh-CN" b="1"/>
              <a:t>={11, 13, 15, 17, 19}</a:t>
            </a:r>
          </a:p>
          <a:p>
            <a:pPr eaLnBrk="1" hangingPunct="1"/>
            <a:r>
              <a:rPr lang="en-US" altLang="zh-CN" b="1" i="1"/>
              <a:t> B</a:t>
            </a:r>
            <a:r>
              <a:rPr lang="en-US" altLang="zh-CN" b="1"/>
              <a:t>={2, 4, 10, 15, 20}</a:t>
            </a:r>
            <a:endParaRPr lang="zh-CN" altLang="en-US">
              <a:solidFill>
                <a:srgbClr val="FF0000"/>
              </a:solidFill>
            </a:endParaRPr>
          </a:p>
        </p:txBody>
      </p:sp>
      <p:sp>
        <p:nvSpPr>
          <p:cNvPr id="2" name="Text Box 6"/>
          <p:cNvSpPr txBox="1">
            <a:spLocks noChangeArrowheads="1"/>
          </p:cNvSpPr>
          <p:nvPr/>
        </p:nvSpPr>
        <p:spPr bwMode="auto">
          <a:xfrm>
            <a:off x="323850" y="333375"/>
            <a:ext cx="61198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000" b="1">
                <a:solidFill>
                  <a:schemeClr val="tx2"/>
                </a:solidFill>
                <a:latin typeface="华文行楷" pitchFamily="2" charset="-122"/>
                <a:ea typeface="华文行楷" pitchFamily="2" charset="-122"/>
              </a:rPr>
              <a:t>5.1 </a:t>
            </a:r>
            <a:r>
              <a:rPr kumimoji="1" lang="zh-CN" altLang="en-US" sz="4000" b="1">
                <a:solidFill>
                  <a:schemeClr val="tx2"/>
                </a:solidFill>
                <a:latin typeface="华文行楷" pitchFamily="2" charset="-122"/>
                <a:ea typeface="华文行楷" pitchFamily="2" charset="-122"/>
              </a:rPr>
              <a:t>两个序列的中位数</a:t>
            </a:r>
          </a:p>
        </p:txBody>
      </p:sp>
    </p:spTree>
    <p:extLst>
      <p:ext uri="{BB962C8B-B14F-4D97-AF65-F5344CB8AC3E}">
        <p14:creationId xmlns:p14="http://schemas.microsoft.com/office/powerpoint/2010/main" val="45310790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3320">
                                            <p:txEl>
                                              <p:pRg st="0" end="0"/>
                                            </p:txEl>
                                          </p:spTgt>
                                        </p:tgtEl>
                                        <p:attrNameLst>
                                          <p:attrName>style.visibility</p:attrName>
                                        </p:attrNameLst>
                                      </p:cBhvr>
                                      <p:to>
                                        <p:strVal val="visible"/>
                                      </p:to>
                                    </p:set>
                                    <p:animEffect transition="in" filter="randombar(horizontal)">
                                      <p:cBhvr>
                                        <p:cTn id="7" dur="500"/>
                                        <p:tgtEl>
                                          <p:spTgt spid="1332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3318"/>
                                        </p:tgtEl>
                                        <p:attrNameLst>
                                          <p:attrName>style.visibility</p:attrName>
                                        </p:attrNameLst>
                                      </p:cBhvr>
                                      <p:to>
                                        <p:strVal val="visible"/>
                                      </p:to>
                                    </p:set>
                                    <p:animEffect transition="in" filter="randombar(horizontal)">
                                      <p:cBhvr>
                                        <p:cTn id="12" dur="500"/>
                                        <p:tgtEl>
                                          <p:spTgt spid="133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13320">
                                            <p:txEl>
                                              <p:pRg st="1" end="1"/>
                                            </p:txEl>
                                          </p:spTgt>
                                        </p:tgtEl>
                                        <p:attrNameLst>
                                          <p:attrName>style.visibility</p:attrName>
                                        </p:attrNameLst>
                                      </p:cBhvr>
                                      <p:to>
                                        <p:strVal val="visible"/>
                                      </p:to>
                                    </p:set>
                                    <p:animEffect transition="in" filter="randombar(horizontal)">
                                      <p:cBhvr>
                                        <p:cTn id="17" dur="500"/>
                                        <p:tgtEl>
                                          <p:spTgt spid="133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B27F462D-4150-4DC5-95E4-123126E5F061}" type="datetime1">
              <a:rPr lang="zh-CN" altLang="en-US" sz="1400" smtClean="0">
                <a:latin typeface="Comic Sans MS" pitchFamily="66" charset="0"/>
              </a:rPr>
              <a:pPr/>
              <a:t>2016/3/29</a:t>
            </a:fld>
            <a:endParaRPr lang="en-US" altLang="zh-CN" sz="1400" smtClean="0">
              <a:latin typeface="Comic Sans MS" pitchFamily="66" charset="0"/>
            </a:endParaRPr>
          </a:p>
        </p:txBody>
      </p:sp>
      <p:sp>
        <p:nvSpPr>
          <p:cNvPr id="14339"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sz="1400" smtClean="0">
                <a:latin typeface="Comic Sans MS" pitchFamily="66" charset="0"/>
              </a:rPr>
              <a:t>第</a:t>
            </a:r>
            <a:r>
              <a:rPr lang="en-US" altLang="zh-CN" sz="1400" smtClean="0">
                <a:latin typeface="Comic Sans MS" pitchFamily="66" charset="0"/>
              </a:rPr>
              <a:t>5</a:t>
            </a:r>
            <a:r>
              <a:rPr lang="zh-CN" altLang="en-US" sz="1400" smtClean="0">
                <a:latin typeface="Comic Sans MS" pitchFamily="66" charset="0"/>
              </a:rPr>
              <a:t>章 减治法</a:t>
            </a:r>
            <a:endParaRPr lang="en-US" altLang="zh-CN" sz="1400" smtClean="0">
              <a:latin typeface="Comic Sans MS" pitchFamily="66" charset="0"/>
            </a:endParaRPr>
          </a:p>
        </p:txBody>
      </p:sp>
      <p:sp>
        <p:nvSpPr>
          <p:cNvPr id="143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0D23905C-E474-49BB-92F1-FFDBD5CC9E2E}" type="slidenum">
              <a:rPr lang="en-US" altLang="zh-CN" sz="1400" smtClean="0">
                <a:latin typeface="Comic Sans MS" pitchFamily="66" charset="0"/>
              </a:rPr>
              <a:pPr/>
              <a:t>12</a:t>
            </a:fld>
            <a:endParaRPr lang="en-US" altLang="zh-CN" sz="1400" smtClean="0">
              <a:latin typeface="Comic Sans MS" pitchFamily="66" charset="0"/>
            </a:endParaRPr>
          </a:p>
        </p:txBody>
      </p:sp>
      <p:sp>
        <p:nvSpPr>
          <p:cNvPr id="14341" name="Text Box 6"/>
          <p:cNvSpPr txBox="1">
            <a:spLocks noChangeArrowheads="1"/>
          </p:cNvSpPr>
          <p:nvPr/>
        </p:nvSpPr>
        <p:spPr bwMode="auto">
          <a:xfrm>
            <a:off x="323850" y="333375"/>
            <a:ext cx="57610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5.1  </a:t>
            </a:r>
            <a:r>
              <a:rPr kumimoji="1" lang="zh-CN" altLang="en-US" sz="4400" b="1">
                <a:solidFill>
                  <a:schemeClr val="tx2"/>
                </a:solidFill>
                <a:latin typeface="华文行楷" pitchFamily="2" charset="-122"/>
                <a:ea typeface="华文行楷" pitchFamily="2" charset="-122"/>
              </a:rPr>
              <a:t>减治法的设计思想 </a:t>
            </a:r>
          </a:p>
        </p:txBody>
      </p:sp>
      <p:sp>
        <p:nvSpPr>
          <p:cNvPr id="14342" name="Text Box 4"/>
          <p:cNvSpPr txBox="1">
            <a:spLocks noChangeArrowheads="1"/>
          </p:cNvSpPr>
          <p:nvPr/>
        </p:nvSpPr>
        <p:spPr bwMode="auto">
          <a:xfrm>
            <a:off x="395288" y="1303338"/>
            <a:ext cx="8172450" cy="478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lang="zh-CN" altLang="en-US" sz="2800" b="1">
                <a:solidFill>
                  <a:srgbClr val="990000"/>
                </a:solidFill>
              </a:rPr>
              <a:t>想法：</a:t>
            </a:r>
            <a:r>
              <a:rPr lang="zh-CN" altLang="en-US" sz="2800" b="1"/>
              <a:t>分别求出两个序列的中位数，记为</a:t>
            </a:r>
            <a:r>
              <a:rPr lang="en-US" altLang="zh-CN" sz="2800" b="1" i="1"/>
              <a:t>a</a:t>
            </a:r>
            <a:r>
              <a:rPr lang="zh-CN" altLang="en-US" sz="2800" b="1"/>
              <a:t>和</a:t>
            </a:r>
            <a:r>
              <a:rPr lang="en-US" altLang="zh-CN" sz="2800" b="1" i="1"/>
              <a:t>b</a:t>
            </a:r>
            <a:r>
              <a:rPr lang="zh-CN" altLang="en-US" sz="2800" b="1"/>
              <a:t>；比较</a:t>
            </a:r>
            <a:r>
              <a:rPr lang="en-US" altLang="zh-CN" sz="2800" b="1" i="1"/>
              <a:t>a</a:t>
            </a:r>
            <a:r>
              <a:rPr lang="zh-CN" altLang="en-US" sz="2800" b="1"/>
              <a:t>和</a:t>
            </a:r>
            <a:r>
              <a:rPr lang="en-US" altLang="zh-CN" sz="2800" b="1" i="1"/>
              <a:t>b</a:t>
            </a:r>
            <a:r>
              <a:rPr lang="zh-CN" altLang="en-US" sz="2800" b="1"/>
              <a:t>，有下列三种情况：</a:t>
            </a:r>
          </a:p>
          <a:p>
            <a:pPr eaLnBrk="1" hangingPunct="1"/>
            <a:r>
              <a:rPr lang="zh-CN" altLang="en-US" sz="2800" b="1"/>
              <a:t>① </a:t>
            </a:r>
            <a:r>
              <a:rPr lang="en-US" altLang="zh-CN" sz="2800" b="1" i="1"/>
              <a:t>a </a:t>
            </a:r>
            <a:r>
              <a:rPr lang="en-US" altLang="zh-CN" sz="2800" b="1"/>
              <a:t>= </a:t>
            </a:r>
            <a:r>
              <a:rPr lang="en-US" altLang="zh-CN" sz="2800" b="1" i="1"/>
              <a:t>b</a:t>
            </a:r>
            <a:r>
              <a:rPr lang="zh-CN" altLang="en-US" sz="2800" b="1"/>
              <a:t>：则</a:t>
            </a:r>
            <a:r>
              <a:rPr lang="en-US" altLang="zh-CN" sz="2800" b="1" i="1"/>
              <a:t>a</a:t>
            </a:r>
            <a:r>
              <a:rPr lang="zh-CN" altLang="en-US" sz="2800" b="1"/>
              <a:t>即为两个序列的中位数；</a:t>
            </a:r>
          </a:p>
          <a:p>
            <a:pPr eaLnBrk="1" hangingPunct="1"/>
            <a:r>
              <a:rPr lang="zh-CN" altLang="en-US" sz="2800" b="1"/>
              <a:t>② </a:t>
            </a:r>
            <a:r>
              <a:rPr lang="en-US" altLang="zh-CN" sz="2800" b="1"/>
              <a:t>a &lt; b</a:t>
            </a:r>
            <a:r>
              <a:rPr lang="zh-CN" altLang="en-US" sz="2800" b="1"/>
              <a:t>：则中位数只能出现在</a:t>
            </a:r>
            <a:r>
              <a:rPr lang="en-US" altLang="zh-CN" sz="2800" b="1" i="1"/>
              <a:t>a</a:t>
            </a:r>
            <a:r>
              <a:rPr lang="zh-CN" altLang="en-US" sz="2800" b="1"/>
              <a:t>和</a:t>
            </a:r>
            <a:r>
              <a:rPr lang="en-US" altLang="zh-CN" sz="2800" b="1" i="1"/>
              <a:t>b</a:t>
            </a:r>
            <a:r>
              <a:rPr lang="zh-CN" altLang="en-US" sz="2800" b="1"/>
              <a:t>之间，在序列</a:t>
            </a:r>
            <a:r>
              <a:rPr lang="en-US" altLang="zh-CN" sz="2800" b="1"/>
              <a:t>A</a:t>
            </a:r>
            <a:r>
              <a:rPr lang="zh-CN" altLang="en-US" sz="2800" b="1"/>
              <a:t>中舍弃</a:t>
            </a:r>
            <a:r>
              <a:rPr lang="en-US" altLang="zh-CN" sz="2800" b="1" i="1"/>
              <a:t>a</a:t>
            </a:r>
            <a:r>
              <a:rPr lang="zh-CN" altLang="en-US" sz="2800" b="1"/>
              <a:t>之前的元素得到序列</a:t>
            </a:r>
            <a:r>
              <a:rPr lang="en-US" altLang="zh-CN" sz="2800" b="1"/>
              <a:t>A1</a:t>
            </a:r>
            <a:r>
              <a:rPr lang="zh-CN" altLang="en-US" sz="2800" b="1"/>
              <a:t>，在序列</a:t>
            </a:r>
            <a:r>
              <a:rPr lang="en-US" altLang="zh-CN" sz="2800" b="1"/>
              <a:t>B</a:t>
            </a:r>
            <a:r>
              <a:rPr lang="zh-CN" altLang="en-US" sz="2800" b="1"/>
              <a:t>中舍弃</a:t>
            </a:r>
            <a:r>
              <a:rPr lang="en-US" altLang="zh-CN" sz="2800" b="1"/>
              <a:t>b</a:t>
            </a:r>
            <a:r>
              <a:rPr lang="zh-CN" altLang="en-US" sz="2800" b="1"/>
              <a:t>之后的元素得到序列</a:t>
            </a:r>
            <a:r>
              <a:rPr lang="en-US" altLang="zh-CN" sz="2800" b="1"/>
              <a:t>B1</a:t>
            </a:r>
            <a:r>
              <a:rPr lang="zh-CN" altLang="en-US" sz="2800" b="1"/>
              <a:t>；</a:t>
            </a:r>
          </a:p>
          <a:p>
            <a:pPr eaLnBrk="1" hangingPunct="1"/>
            <a:r>
              <a:rPr lang="zh-CN" altLang="en-US" sz="2800" b="1"/>
              <a:t>③ </a:t>
            </a:r>
            <a:r>
              <a:rPr lang="en-US" altLang="zh-CN" sz="2800" b="1" i="1"/>
              <a:t>a</a:t>
            </a:r>
            <a:r>
              <a:rPr lang="en-US" altLang="zh-CN" sz="2800" b="1"/>
              <a:t> &gt; </a:t>
            </a:r>
            <a:r>
              <a:rPr lang="en-US" altLang="zh-CN" sz="2800" b="1" i="1"/>
              <a:t>b</a:t>
            </a:r>
            <a:r>
              <a:rPr lang="zh-CN" altLang="en-US" sz="2800" b="1"/>
              <a:t>：则中位数只能出现在</a:t>
            </a:r>
            <a:r>
              <a:rPr lang="en-US" altLang="zh-CN" sz="2800" b="1" i="1"/>
              <a:t>b</a:t>
            </a:r>
            <a:r>
              <a:rPr lang="zh-CN" altLang="en-US" sz="2800" b="1"/>
              <a:t>和</a:t>
            </a:r>
            <a:r>
              <a:rPr lang="en-US" altLang="zh-CN" sz="2800" b="1" i="1"/>
              <a:t>a</a:t>
            </a:r>
            <a:r>
              <a:rPr lang="zh-CN" altLang="en-US" sz="2800" b="1"/>
              <a:t>之间，在序列</a:t>
            </a:r>
            <a:r>
              <a:rPr lang="en-US" altLang="zh-CN" sz="2800" b="1"/>
              <a:t>A</a:t>
            </a:r>
            <a:r>
              <a:rPr lang="zh-CN" altLang="en-US" sz="2800" b="1"/>
              <a:t>中舍弃</a:t>
            </a:r>
            <a:r>
              <a:rPr lang="en-US" altLang="zh-CN" sz="2800" b="1" i="1"/>
              <a:t>a</a:t>
            </a:r>
            <a:r>
              <a:rPr lang="zh-CN" altLang="en-US" sz="2800" b="1"/>
              <a:t>之后的元素得到序列</a:t>
            </a:r>
            <a:r>
              <a:rPr lang="en-US" altLang="zh-CN" sz="2800" b="1"/>
              <a:t>A1</a:t>
            </a:r>
            <a:r>
              <a:rPr lang="zh-CN" altLang="en-US" sz="2800" b="1"/>
              <a:t>，在序列</a:t>
            </a:r>
            <a:r>
              <a:rPr lang="en-US" altLang="zh-CN" sz="2800" b="1"/>
              <a:t>B</a:t>
            </a:r>
            <a:r>
              <a:rPr lang="zh-CN" altLang="en-US" sz="2800" b="1"/>
              <a:t>中舍弃</a:t>
            </a:r>
            <a:r>
              <a:rPr lang="en-US" altLang="zh-CN" sz="2800" b="1"/>
              <a:t>b</a:t>
            </a:r>
            <a:r>
              <a:rPr lang="zh-CN" altLang="en-US" sz="2800" b="1"/>
              <a:t>之前的元素得到序列</a:t>
            </a:r>
            <a:r>
              <a:rPr lang="en-US" altLang="zh-CN" sz="2800" b="1"/>
              <a:t>B1</a:t>
            </a:r>
            <a:r>
              <a:rPr lang="zh-CN" altLang="en-US" sz="2800" b="1"/>
              <a:t>；</a:t>
            </a:r>
          </a:p>
          <a:p>
            <a:pPr eaLnBrk="1" hangingPunct="1"/>
            <a:r>
              <a:rPr lang="zh-CN" altLang="en-US" sz="2800" b="1"/>
              <a:t>在</a:t>
            </a:r>
            <a:r>
              <a:rPr lang="en-US" altLang="zh-CN" sz="2800" b="1"/>
              <a:t>A1</a:t>
            </a:r>
            <a:r>
              <a:rPr lang="zh-CN" altLang="en-US" sz="2800" b="1"/>
              <a:t>和</a:t>
            </a:r>
            <a:r>
              <a:rPr lang="en-US" altLang="zh-CN" sz="2800" b="1"/>
              <a:t>B1</a:t>
            </a:r>
            <a:r>
              <a:rPr lang="zh-CN" altLang="en-US" sz="2800" b="1"/>
              <a:t>中分别求出中位数，重复上述过程，直到两个序列中只有一个元素，则较小者即为所求。</a:t>
            </a:r>
          </a:p>
        </p:txBody>
      </p:sp>
    </p:spTree>
    <p:extLst>
      <p:ext uri="{BB962C8B-B14F-4D97-AF65-F5344CB8AC3E}">
        <p14:creationId xmlns:p14="http://schemas.microsoft.com/office/powerpoint/2010/main" val="1838927172"/>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36CE4D42-1182-41FB-969E-8EAF92D1C989}" type="datetime1">
              <a:rPr lang="zh-CN" altLang="en-US" sz="1400" smtClean="0">
                <a:latin typeface="Comic Sans MS" pitchFamily="66" charset="0"/>
              </a:rPr>
              <a:pPr/>
              <a:t>2016/3/29</a:t>
            </a:fld>
            <a:endParaRPr lang="en-US" altLang="zh-CN" sz="1400" smtClean="0">
              <a:latin typeface="Comic Sans MS" pitchFamily="66" charset="0"/>
            </a:endParaRPr>
          </a:p>
        </p:txBody>
      </p:sp>
      <p:sp>
        <p:nvSpPr>
          <p:cNvPr id="15363"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sz="1400" smtClean="0">
                <a:latin typeface="Comic Sans MS" pitchFamily="66" charset="0"/>
              </a:rPr>
              <a:t>第</a:t>
            </a:r>
            <a:r>
              <a:rPr lang="en-US" altLang="zh-CN" sz="1400" smtClean="0">
                <a:latin typeface="Comic Sans MS" pitchFamily="66" charset="0"/>
              </a:rPr>
              <a:t>5</a:t>
            </a:r>
            <a:r>
              <a:rPr lang="zh-CN" altLang="en-US" sz="1400" smtClean="0">
                <a:latin typeface="Comic Sans MS" pitchFamily="66" charset="0"/>
              </a:rPr>
              <a:t>章 减治法</a:t>
            </a:r>
            <a:endParaRPr lang="en-US" altLang="zh-CN" sz="1400" smtClean="0">
              <a:latin typeface="Comic Sans MS" pitchFamily="66" charset="0"/>
            </a:endParaRPr>
          </a:p>
        </p:txBody>
      </p:sp>
      <p:sp>
        <p:nvSpPr>
          <p:cNvPr id="1536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EA80A6BE-5709-439A-8F0A-15F1649342A2}" type="slidenum">
              <a:rPr lang="en-US" altLang="zh-CN" sz="1400" smtClean="0">
                <a:latin typeface="Comic Sans MS" pitchFamily="66" charset="0"/>
              </a:rPr>
              <a:pPr/>
              <a:t>13</a:t>
            </a:fld>
            <a:endParaRPr lang="en-US" altLang="zh-CN" sz="1400" smtClean="0">
              <a:latin typeface="Comic Sans MS" pitchFamily="66" charset="0"/>
            </a:endParaRPr>
          </a:p>
        </p:txBody>
      </p:sp>
      <p:sp>
        <p:nvSpPr>
          <p:cNvPr id="15365" name="Text Box 6"/>
          <p:cNvSpPr txBox="1">
            <a:spLocks noChangeArrowheads="1"/>
          </p:cNvSpPr>
          <p:nvPr/>
        </p:nvSpPr>
        <p:spPr bwMode="auto">
          <a:xfrm>
            <a:off x="300038" y="333375"/>
            <a:ext cx="61198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000" b="1" dirty="0">
                <a:solidFill>
                  <a:schemeClr val="tx2"/>
                </a:solidFill>
                <a:latin typeface="华文行楷" pitchFamily="2" charset="-122"/>
                <a:ea typeface="华文行楷" pitchFamily="2" charset="-122"/>
              </a:rPr>
              <a:t>5.1 </a:t>
            </a:r>
            <a:r>
              <a:rPr kumimoji="1" lang="zh-CN" altLang="en-US" sz="4000" b="1" dirty="0">
                <a:solidFill>
                  <a:schemeClr val="tx2"/>
                </a:solidFill>
                <a:latin typeface="华文行楷" pitchFamily="2" charset="-122"/>
                <a:ea typeface="华文行楷" pitchFamily="2" charset="-122"/>
              </a:rPr>
              <a:t>两个序列的中位数</a:t>
            </a:r>
          </a:p>
        </p:txBody>
      </p:sp>
      <p:sp>
        <p:nvSpPr>
          <p:cNvPr id="15366" name="Text Box 5"/>
          <p:cNvSpPr txBox="1">
            <a:spLocks noChangeArrowheads="1"/>
          </p:cNvSpPr>
          <p:nvPr/>
        </p:nvSpPr>
        <p:spPr bwMode="auto">
          <a:xfrm>
            <a:off x="482600" y="1206500"/>
            <a:ext cx="7920038"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zh-CN" altLang="en-US" sz="2800" b="1"/>
              <a:t>对于两个给定的序列</a:t>
            </a:r>
            <a:r>
              <a:rPr lang="en-US" altLang="zh-CN" sz="2800" b="1" i="1"/>
              <a:t>A</a:t>
            </a:r>
            <a:r>
              <a:rPr lang="en-US" altLang="zh-CN" sz="2800" b="1"/>
              <a:t>={11, 13, 15, 17, 19},</a:t>
            </a:r>
            <a:r>
              <a:rPr lang="en-US" altLang="zh-CN" sz="2800" b="1" i="1"/>
              <a:t> B</a:t>
            </a:r>
            <a:r>
              <a:rPr lang="en-US" altLang="zh-CN" sz="2800" b="1"/>
              <a:t>={2, 4, 10, 15, 20}</a:t>
            </a:r>
            <a:r>
              <a:rPr lang="zh-CN" altLang="en-US" sz="2800" b="1"/>
              <a:t>，求序列</a:t>
            </a:r>
            <a:r>
              <a:rPr lang="en-US" altLang="zh-CN" sz="2800" b="1" i="1"/>
              <a:t>A</a:t>
            </a:r>
            <a:r>
              <a:rPr lang="zh-CN" altLang="en-US" sz="2800" b="1"/>
              <a:t>和</a:t>
            </a:r>
            <a:r>
              <a:rPr lang="en-US" altLang="zh-CN" sz="2800" b="1" i="1"/>
              <a:t>B</a:t>
            </a:r>
            <a:r>
              <a:rPr lang="zh-CN" altLang="en-US" sz="2800" b="1"/>
              <a:t>的中位数的过程。</a:t>
            </a:r>
          </a:p>
        </p:txBody>
      </p:sp>
      <p:graphicFrame>
        <p:nvGraphicFramePr>
          <p:cNvPr id="9" name="Group 255"/>
          <p:cNvGraphicFramePr>
            <a:graphicFrameLocks noGrp="1"/>
          </p:cNvGraphicFramePr>
          <p:nvPr/>
        </p:nvGraphicFramePr>
        <p:xfrm>
          <a:off x="323850" y="2132013"/>
          <a:ext cx="8208962" cy="4321177"/>
        </p:xfrm>
        <a:graphic>
          <a:graphicData uri="http://schemas.openxmlformats.org/drawingml/2006/table">
            <a:tbl>
              <a:tblPr/>
              <a:tblGrid>
                <a:gridCol w="576262"/>
                <a:gridCol w="2736850"/>
                <a:gridCol w="2447925"/>
                <a:gridCol w="2447925"/>
              </a:tblGrid>
              <a:tr h="6270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步骤</a:t>
                      </a:r>
                      <a:endParaRPr kumimoji="0" lang="zh-CN" altLang="en-US" sz="32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操作说明</a:t>
                      </a:r>
                      <a:endParaRPr kumimoji="0" lang="zh-CN" altLang="en-US"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序列</a:t>
                      </a: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序列</a:t>
                      </a: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40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初始序列</a:t>
                      </a:r>
                      <a:endParaRPr kumimoji="0" lang="zh-CN" altLang="en-US"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{11, 13, 15, 17, 19}</a:t>
                      </a:r>
                      <a:endParaRPr kumimoji="0" lang="en-US" altLang="zh-CN" sz="32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 4, 10, 15, 20}</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分别求中位数</a:t>
                      </a:r>
                      <a:endParaRPr kumimoji="0" lang="zh-CN" altLang="en-US"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{11, 13, </a:t>
                      </a:r>
                      <a:r>
                        <a:rPr kumimoji="0" lang="en-US" altLang="zh-CN" sz="16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15</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17, 19}</a:t>
                      </a:r>
                      <a:endParaRPr kumimoji="0" lang="en-US" altLang="zh-CN" sz="32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 4, </a:t>
                      </a:r>
                      <a:r>
                        <a:rPr kumimoji="0" lang="en-US" altLang="zh-CN" sz="16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10</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15, 20}</a:t>
                      </a:r>
                      <a:endParaRPr kumimoji="0" lang="en-US" altLang="zh-CN" sz="32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0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15&gt;10</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，结果在</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 15]</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之间</a:t>
                      </a:r>
                      <a:endParaRPr kumimoji="0" lang="zh-CN" altLang="en-US"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舍弃</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之后元素，</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{11,13,15}</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舍弃</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之前元素，</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{10,15,20}</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92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分别求中位数</a:t>
                      </a:r>
                      <a:endParaRPr kumimoji="0" lang="zh-CN" altLang="en-US"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{11,</a:t>
                      </a:r>
                      <a:r>
                        <a:rPr kumimoji="0" lang="en-US" altLang="zh-CN" sz="16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13</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,15}</a:t>
                      </a:r>
                      <a:endParaRPr kumimoji="0" lang="en-US" altLang="zh-CN" sz="32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a:t>
                      </a:r>
                      <a:r>
                        <a:rPr kumimoji="0" lang="en-US" altLang="zh-CN" sz="16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15</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a:t>
                      </a:r>
                      <a:endParaRPr kumimoji="0" lang="en-US" altLang="zh-CN" sz="32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33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13&lt;15</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，结果在</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 15]</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之间</a:t>
                      </a:r>
                      <a:endParaRPr kumimoji="0" lang="zh-CN" altLang="en-US"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舍弃</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之前元素，</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{13,15}</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舍弃</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之后元素，</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{10,15}</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分别求中位数</a:t>
                      </a:r>
                      <a:endParaRPr kumimoji="0" lang="zh-CN" altLang="en-US"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13</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,15}</a:t>
                      </a:r>
                      <a:endParaRPr kumimoji="0" lang="en-US" altLang="zh-CN" sz="32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10</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,15}</a:t>
                      </a:r>
                      <a:endParaRPr kumimoji="0" lang="en-US" altLang="zh-CN" sz="32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10&lt;13</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，结果在</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 13]</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之间</a:t>
                      </a:r>
                      <a:endParaRPr kumimoji="0" lang="zh-CN" altLang="en-US"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舍弃</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之后元素，</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舍弃</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之前元素，</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长度为</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，较小者为所求</a:t>
                      </a:r>
                      <a:endParaRPr kumimoji="0" lang="zh-CN" altLang="en-US"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矩形 1"/>
          <p:cNvSpPr>
            <a:spLocks noChangeArrowheads="1"/>
          </p:cNvSpPr>
          <p:nvPr/>
        </p:nvSpPr>
        <p:spPr bwMode="auto">
          <a:xfrm>
            <a:off x="323850" y="3213100"/>
            <a:ext cx="8208963" cy="431800"/>
          </a:xfrm>
          <a:prstGeom prst="rect">
            <a:avLst/>
          </a:prstGeom>
          <a:solidFill>
            <a:schemeClr val="bg1"/>
          </a:solidFill>
          <a:ln w="25400" algn="ctr">
            <a:solidFill>
              <a:schemeClr val="bg1"/>
            </a:solidFill>
            <a:miter lim="800000"/>
            <a:headEnd/>
            <a:tailEnd/>
          </a:ln>
        </p:spPr>
        <p:txBody>
          <a:bodyPr lIns="90000" tIns="46800" rIns="90000" bIns="4680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10" name="矩形 9"/>
          <p:cNvSpPr>
            <a:spLocks noChangeArrowheads="1"/>
          </p:cNvSpPr>
          <p:nvPr/>
        </p:nvSpPr>
        <p:spPr bwMode="auto">
          <a:xfrm>
            <a:off x="323850" y="3716338"/>
            <a:ext cx="8208963" cy="433387"/>
          </a:xfrm>
          <a:prstGeom prst="rect">
            <a:avLst/>
          </a:prstGeom>
          <a:solidFill>
            <a:schemeClr val="bg1"/>
          </a:solidFill>
          <a:ln w="25400" algn="ctr">
            <a:solidFill>
              <a:schemeClr val="bg1"/>
            </a:solidFill>
            <a:miter lim="800000"/>
            <a:headEnd/>
            <a:tailEnd/>
          </a:ln>
        </p:spPr>
        <p:txBody>
          <a:bodyPr lIns="90000" tIns="46800" rIns="90000" bIns="4680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11" name="矩形 10"/>
          <p:cNvSpPr>
            <a:spLocks noChangeArrowheads="1"/>
          </p:cNvSpPr>
          <p:nvPr/>
        </p:nvSpPr>
        <p:spPr bwMode="auto">
          <a:xfrm>
            <a:off x="323850" y="4221163"/>
            <a:ext cx="8208963" cy="431800"/>
          </a:xfrm>
          <a:prstGeom prst="rect">
            <a:avLst/>
          </a:prstGeom>
          <a:solidFill>
            <a:schemeClr val="bg1"/>
          </a:solidFill>
          <a:ln w="25400" algn="ctr">
            <a:solidFill>
              <a:schemeClr val="bg1"/>
            </a:solidFill>
            <a:miter lim="800000"/>
            <a:headEnd/>
            <a:tailEnd/>
          </a:ln>
        </p:spPr>
        <p:txBody>
          <a:bodyPr lIns="90000" tIns="46800" rIns="90000" bIns="4680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12" name="矩形 11"/>
          <p:cNvSpPr>
            <a:spLocks noChangeArrowheads="1"/>
          </p:cNvSpPr>
          <p:nvPr/>
        </p:nvSpPr>
        <p:spPr bwMode="auto">
          <a:xfrm>
            <a:off x="338138" y="4676775"/>
            <a:ext cx="8208962" cy="431800"/>
          </a:xfrm>
          <a:prstGeom prst="rect">
            <a:avLst/>
          </a:prstGeom>
          <a:solidFill>
            <a:schemeClr val="bg1"/>
          </a:solidFill>
          <a:ln w="25400" algn="ctr">
            <a:solidFill>
              <a:schemeClr val="bg1"/>
            </a:solidFill>
            <a:miter lim="800000"/>
            <a:headEnd/>
            <a:tailEnd/>
          </a:ln>
        </p:spPr>
        <p:txBody>
          <a:bodyPr lIns="90000" tIns="46800" rIns="90000" bIns="4680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13" name="矩形 12"/>
          <p:cNvSpPr>
            <a:spLocks noChangeArrowheads="1"/>
          </p:cNvSpPr>
          <p:nvPr/>
        </p:nvSpPr>
        <p:spPr bwMode="auto">
          <a:xfrm>
            <a:off x="344488" y="5157788"/>
            <a:ext cx="8208962" cy="431800"/>
          </a:xfrm>
          <a:prstGeom prst="rect">
            <a:avLst/>
          </a:prstGeom>
          <a:solidFill>
            <a:schemeClr val="bg1"/>
          </a:solidFill>
          <a:ln w="25400" algn="ctr">
            <a:solidFill>
              <a:schemeClr val="bg1"/>
            </a:solidFill>
            <a:miter lim="800000"/>
            <a:headEnd/>
            <a:tailEnd/>
          </a:ln>
        </p:spPr>
        <p:txBody>
          <a:bodyPr lIns="90000" tIns="46800" rIns="90000" bIns="4680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14" name="矩形 13"/>
          <p:cNvSpPr>
            <a:spLocks noChangeArrowheads="1"/>
          </p:cNvSpPr>
          <p:nvPr/>
        </p:nvSpPr>
        <p:spPr bwMode="auto">
          <a:xfrm>
            <a:off x="357188" y="5589588"/>
            <a:ext cx="8208962" cy="431800"/>
          </a:xfrm>
          <a:prstGeom prst="rect">
            <a:avLst/>
          </a:prstGeom>
          <a:solidFill>
            <a:schemeClr val="bg1"/>
          </a:solidFill>
          <a:ln w="25400" algn="ctr">
            <a:solidFill>
              <a:schemeClr val="bg1"/>
            </a:solidFill>
            <a:miter lim="800000"/>
            <a:headEnd/>
            <a:tailEnd/>
          </a:ln>
        </p:spPr>
        <p:txBody>
          <a:bodyPr lIns="90000" tIns="46800" rIns="90000" bIns="4680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15" name="矩形 14"/>
          <p:cNvSpPr>
            <a:spLocks noChangeArrowheads="1"/>
          </p:cNvSpPr>
          <p:nvPr/>
        </p:nvSpPr>
        <p:spPr bwMode="auto">
          <a:xfrm>
            <a:off x="300038" y="6021388"/>
            <a:ext cx="8207375" cy="431800"/>
          </a:xfrm>
          <a:prstGeom prst="rect">
            <a:avLst/>
          </a:prstGeom>
          <a:solidFill>
            <a:schemeClr val="bg1"/>
          </a:solidFill>
          <a:ln w="25400" algn="ctr">
            <a:solidFill>
              <a:schemeClr val="bg1"/>
            </a:solidFill>
            <a:miter lim="800000"/>
            <a:headEnd/>
            <a:tailEnd/>
          </a:ln>
        </p:spPr>
        <p:txBody>
          <a:bodyPr lIns="90000" tIns="46800" rIns="90000" bIns="4680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Tree>
    <p:extLst>
      <p:ext uri="{BB962C8B-B14F-4D97-AF65-F5344CB8AC3E}">
        <p14:creationId xmlns:p14="http://schemas.microsoft.com/office/powerpoint/2010/main" val="204511664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xit" presetSubtype="10" fill="hold" grpId="0" nodeType="clickEffect">
                                  <p:stCondLst>
                                    <p:cond delay="0"/>
                                  </p:stCondLst>
                                  <p:childTnLst>
                                    <p:animEffect transition="out" filter="randombar(horizontal)">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xit" presetSubtype="10" fill="hold" grpId="0" nodeType="clickEffect">
                                  <p:stCondLst>
                                    <p:cond delay="0"/>
                                  </p:stCondLst>
                                  <p:childTnLst>
                                    <p:animEffect transition="out" filter="randombar(horizontal)">
                                      <p:cBhvr>
                                        <p:cTn id="16" dur="500"/>
                                        <p:tgtEl>
                                          <p:spTgt spid="11"/>
                                        </p:tgtEl>
                                      </p:cBhvr>
                                    </p:animEffect>
                                    <p:set>
                                      <p:cBhvr>
                                        <p:cTn id="17" dur="1" fill="hold">
                                          <p:stCondLst>
                                            <p:cond delay="499"/>
                                          </p:stCondLst>
                                        </p:cTn>
                                        <p:tgtEl>
                                          <p:spTgt spid="11"/>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xit" presetSubtype="10" fill="hold" grpId="0" nodeType="clickEffect">
                                  <p:stCondLst>
                                    <p:cond delay="0"/>
                                  </p:stCondLst>
                                  <p:childTnLst>
                                    <p:animEffect transition="out" filter="randombar(horizontal)">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xit" presetSubtype="10" fill="hold" grpId="0" nodeType="clickEffect">
                                  <p:stCondLst>
                                    <p:cond delay="0"/>
                                  </p:stCondLst>
                                  <p:childTnLst>
                                    <p:animEffect transition="out" filter="randombar(horizontal)">
                                      <p:cBhvr>
                                        <p:cTn id="26" dur="500"/>
                                        <p:tgtEl>
                                          <p:spTgt spid="13"/>
                                        </p:tgtEl>
                                      </p:cBhvr>
                                    </p:animEffect>
                                    <p:set>
                                      <p:cBhvr>
                                        <p:cTn id="27" dur="1" fill="hold">
                                          <p:stCondLst>
                                            <p:cond delay="499"/>
                                          </p:stCondLst>
                                        </p:cTn>
                                        <p:tgtEl>
                                          <p:spTgt spid="13"/>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xit" presetSubtype="10" fill="hold" grpId="0" nodeType="clickEffect">
                                  <p:stCondLst>
                                    <p:cond delay="0"/>
                                  </p:stCondLst>
                                  <p:childTnLst>
                                    <p:animEffect transition="out" filter="randombar(horizontal)">
                                      <p:cBhvr>
                                        <p:cTn id="31" dur="500"/>
                                        <p:tgtEl>
                                          <p:spTgt spid="14"/>
                                        </p:tgtEl>
                                      </p:cBhvr>
                                    </p:animEffect>
                                    <p:set>
                                      <p:cBhvr>
                                        <p:cTn id="32" dur="1" fill="hold">
                                          <p:stCondLst>
                                            <p:cond delay="499"/>
                                          </p:stCondLst>
                                        </p:cTn>
                                        <p:tgtEl>
                                          <p:spTgt spid="14"/>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xit" presetSubtype="10" fill="hold" grpId="0" nodeType="clickEffect">
                                  <p:stCondLst>
                                    <p:cond delay="0"/>
                                  </p:stCondLst>
                                  <p:childTnLst>
                                    <p:animEffect transition="out" filter="randombar(horizontal)">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P spid="12" grpId="0" animBg="1"/>
      <p:bldP spid="13" grpId="0" animBg="1"/>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48E68473-543C-4897-B301-8E5538A479CE}" type="datetime1">
              <a:rPr lang="zh-CN" altLang="en-US" sz="1400" smtClean="0">
                <a:latin typeface="Comic Sans MS" pitchFamily="66" charset="0"/>
              </a:rPr>
              <a:pPr/>
              <a:t>2016/3/29</a:t>
            </a:fld>
            <a:endParaRPr lang="en-US" altLang="zh-CN" sz="1400" smtClean="0">
              <a:latin typeface="Comic Sans MS" pitchFamily="66" charset="0"/>
            </a:endParaRPr>
          </a:p>
        </p:txBody>
      </p:sp>
      <p:sp>
        <p:nvSpPr>
          <p:cNvPr id="16387"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sz="1400" smtClean="0">
                <a:latin typeface="Comic Sans MS" pitchFamily="66" charset="0"/>
              </a:rPr>
              <a:t>第</a:t>
            </a:r>
            <a:r>
              <a:rPr lang="en-US" altLang="zh-CN" sz="1400" smtClean="0">
                <a:latin typeface="Comic Sans MS" pitchFamily="66" charset="0"/>
              </a:rPr>
              <a:t>5</a:t>
            </a:r>
            <a:r>
              <a:rPr lang="zh-CN" altLang="en-US" sz="1400" smtClean="0">
                <a:latin typeface="Comic Sans MS" pitchFamily="66" charset="0"/>
              </a:rPr>
              <a:t>章 减治法</a:t>
            </a:r>
            <a:endParaRPr lang="en-US" altLang="zh-CN" sz="1400" smtClean="0">
              <a:latin typeface="Comic Sans MS" pitchFamily="66" charset="0"/>
            </a:endParaRPr>
          </a:p>
        </p:txBody>
      </p:sp>
      <p:sp>
        <p:nvSpPr>
          <p:cNvPr id="163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01D64E1E-DD95-4988-A93A-350BD0836ED8}" type="slidenum">
              <a:rPr lang="en-US" altLang="zh-CN" sz="1400" smtClean="0">
                <a:latin typeface="Comic Sans MS" pitchFamily="66" charset="0"/>
              </a:rPr>
              <a:pPr/>
              <a:t>14</a:t>
            </a:fld>
            <a:endParaRPr lang="en-US" altLang="zh-CN" sz="1400" smtClean="0">
              <a:latin typeface="Comic Sans MS" pitchFamily="66" charset="0"/>
            </a:endParaRPr>
          </a:p>
        </p:txBody>
      </p:sp>
      <p:sp>
        <p:nvSpPr>
          <p:cNvPr id="16389" name="Text Box 6"/>
          <p:cNvSpPr txBox="1">
            <a:spLocks noChangeArrowheads="1"/>
          </p:cNvSpPr>
          <p:nvPr/>
        </p:nvSpPr>
        <p:spPr bwMode="auto">
          <a:xfrm>
            <a:off x="323850" y="333375"/>
            <a:ext cx="61198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000" b="1">
                <a:solidFill>
                  <a:schemeClr val="tx2"/>
                </a:solidFill>
                <a:latin typeface="华文行楷" pitchFamily="2" charset="-122"/>
                <a:ea typeface="华文行楷" pitchFamily="2" charset="-122"/>
              </a:rPr>
              <a:t>5.1 </a:t>
            </a:r>
            <a:r>
              <a:rPr kumimoji="1" lang="zh-CN" altLang="en-US" sz="4000" b="1">
                <a:solidFill>
                  <a:schemeClr val="tx2"/>
                </a:solidFill>
                <a:latin typeface="华文行楷" pitchFamily="2" charset="-122"/>
                <a:ea typeface="华文行楷" pitchFamily="2" charset="-122"/>
              </a:rPr>
              <a:t>两个序列的中位数</a:t>
            </a:r>
          </a:p>
        </p:txBody>
      </p:sp>
      <p:sp>
        <p:nvSpPr>
          <p:cNvPr id="16390" name="Text Box 5"/>
          <p:cNvSpPr txBox="1">
            <a:spLocks noChangeArrowheads="1"/>
          </p:cNvSpPr>
          <p:nvPr/>
        </p:nvSpPr>
        <p:spPr bwMode="auto">
          <a:xfrm>
            <a:off x="482600" y="1206500"/>
            <a:ext cx="7920038"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zh-CN" altLang="en-US" sz="2800" b="1"/>
              <a:t>对于两个给定的序列</a:t>
            </a:r>
            <a:r>
              <a:rPr lang="en-US" altLang="zh-CN" sz="2800" b="1" i="1"/>
              <a:t>A</a:t>
            </a:r>
            <a:r>
              <a:rPr lang="en-US" altLang="zh-CN" sz="2800" b="1"/>
              <a:t>={11, 13, 15, 17, 19},</a:t>
            </a:r>
            <a:r>
              <a:rPr lang="en-US" altLang="zh-CN" sz="2800" b="1" i="1"/>
              <a:t> B</a:t>
            </a:r>
            <a:r>
              <a:rPr lang="en-US" altLang="zh-CN" sz="2800" b="1"/>
              <a:t>={2, 4, 10, 15, 20}</a:t>
            </a:r>
            <a:r>
              <a:rPr lang="zh-CN" altLang="en-US" sz="2800" b="1"/>
              <a:t>，求序列</a:t>
            </a:r>
            <a:r>
              <a:rPr lang="en-US" altLang="zh-CN" sz="2800" b="1" i="1"/>
              <a:t>A</a:t>
            </a:r>
            <a:r>
              <a:rPr lang="zh-CN" altLang="en-US" sz="2800" b="1"/>
              <a:t>和</a:t>
            </a:r>
            <a:r>
              <a:rPr lang="en-US" altLang="zh-CN" sz="2800" b="1" i="1"/>
              <a:t>B</a:t>
            </a:r>
            <a:r>
              <a:rPr lang="zh-CN" altLang="en-US" sz="2800" b="1"/>
              <a:t>的中位数的过程。</a:t>
            </a:r>
          </a:p>
        </p:txBody>
      </p:sp>
      <p:graphicFrame>
        <p:nvGraphicFramePr>
          <p:cNvPr id="9" name="Group 255"/>
          <p:cNvGraphicFramePr>
            <a:graphicFrameLocks noGrp="1"/>
          </p:cNvGraphicFramePr>
          <p:nvPr/>
        </p:nvGraphicFramePr>
        <p:xfrm>
          <a:off x="323850" y="2132013"/>
          <a:ext cx="8208962" cy="4321177"/>
        </p:xfrm>
        <a:graphic>
          <a:graphicData uri="http://schemas.openxmlformats.org/drawingml/2006/table">
            <a:tbl>
              <a:tblPr/>
              <a:tblGrid>
                <a:gridCol w="576262"/>
                <a:gridCol w="2736850"/>
                <a:gridCol w="2447925"/>
                <a:gridCol w="2447925"/>
              </a:tblGrid>
              <a:tr h="6270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步骤</a:t>
                      </a:r>
                      <a:endParaRPr kumimoji="0" lang="zh-CN" altLang="en-US" sz="32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操作说明</a:t>
                      </a:r>
                      <a:endParaRPr kumimoji="0" lang="zh-CN" altLang="en-US"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序列</a:t>
                      </a: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序列</a:t>
                      </a: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40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初始序列</a:t>
                      </a:r>
                      <a:endParaRPr kumimoji="0" lang="zh-CN" altLang="en-US"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{11, 13, 15, 17, 19}</a:t>
                      </a:r>
                      <a:endParaRPr kumimoji="0" lang="en-US" altLang="zh-CN" sz="32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 4, 10, 15, 20}</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分别求中位数</a:t>
                      </a:r>
                      <a:endParaRPr kumimoji="0" lang="zh-CN" altLang="en-US"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{11, 13, </a:t>
                      </a:r>
                      <a:r>
                        <a:rPr kumimoji="0" lang="en-US" altLang="zh-CN" sz="16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15</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17, 19}</a:t>
                      </a:r>
                      <a:endParaRPr kumimoji="0" lang="en-US" altLang="zh-CN" sz="32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 4, </a:t>
                      </a:r>
                      <a:r>
                        <a:rPr kumimoji="0" lang="en-US" altLang="zh-CN" sz="16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10</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15, 20}</a:t>
                      </a:r>
                      <a:endParaRPr kumimoji="0" lang="en-US" altLang="zh-CN" sz="32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0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15&gt;10</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，结果在</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 15]</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之间</a:t>
                      </a:r>
                      <a:endParaRPr kumimoji="0" lang="zh-CN" altLang="en-US"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舍弃</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之后元素，</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{11,13,15}</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舍弃</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之前元素，</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{10,15,20}</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92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分别求中位数</a:t>
                      </a:r>
                      <a:endParaRPr kumimoji="0" lang="zh-CN" altLang="en-US"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{11,</a:t>
                      </a:r>
                      <a:r>
                        <a:rPr kumimoji="0" lang="en-US" altLang="zh-CN" sz="16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13</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,15}</a:t>
                      </a:r>
                      <a:endParaRPr kumimoji="0" lang="en-US" altLang="zh-CN" sz="32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a:t>
                      </a:r>
                      <a:r>
                        <a:rPr kumimoji="0" lang="en-US" altLang="zh-CN" sz="16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15</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a:t>
                      </a:r>
                      <a:endParaRPr kumimoji="0" lang="en-US" altLang="zh-CN" sz="32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33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13&lt;15</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，结果在</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 15]</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之间</a:t>
                      </a:r>
                      <a:endParaRPr kumimoji="0" lang="zh-CN" altLang="en-US"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舍弃</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之前元素，</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{13,15}</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舍弃</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之后元素，</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{10,15}</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分别求中位数</a:t>
                      </a:r>
                      <a:endParaRPr kumimoji="0" lang="zh-CN" altLang="en-US"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13</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,15}</a:t>
                      </a:r>
                      <a:endParaRPr kumimoji="0" lang="en-US" altLang="zh-CN" sz="32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10</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,15}</a:t>
                      </a:r>
                      <a:endParaRPr kumimoji="0" lang="en-US" altLang="zh-CN" sz="32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10&lt;13</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，结果在</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 13]</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之间</a:t>
                      </a:r>
                      <a:endParaRPr kumimoji="0" lang="zh-CN" altLang="en-US"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舍弃</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之后元素，</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舍弃</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之前元素，</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长度为</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，较小者为所求</a:t>
                      </a:r>
                      <a:endParaRPr kumimoji="0" lang="zh-CN" altLang="en-US"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884819858"/>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3447444E-1303-4E9F-B853-EB4F653D8035}" type="datetime1">
              <a:rPr lang="zh-CN" altLang="en-US" sz="1400" smtClean="0">
                <a:latin typeface="Comic Sans MS" pitchFamily="66" charset="0"/>
              </a:rPr>
              <a:pPr/>
              <a:t>2016/3/29</a:t>
            </a:fld>
            <a:endParaRPr lang="en-US" altLang="zh-CN" sz="1400" smtClean="0">
              <a:latin typeface="Comic Sans MS" pitchFamily="66" charset="0"/>
            </a:endParaRPr>
          </a:p>
        </p:txBody>
      </p:sp>
      <p:sp>
        <p:nvSpPr>
          <p:cNvPr id="17411"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sz="1400" smtClean="0">
                <a:latin typeface="Comic Sans MS" pitchFamily="66" charset="0"/>
              </a:rPr>
              <a:t>第</a:t>
            </a:r>
            <a:r>
              <a:rPr lang="en-US" altLang="zh-CN" sz="1400" smtClean="0">
                <a:latin typeface="Comic Sans MS" pitchFamily="66" charset="0"/>
              </a:rPr>
              <a:t>5</a:t>
            </a:r>
            <a:r>
              <a:rPr lang="zh-CN" altLang="en-US" sz="1400" smtClean="0">
                <a:latin typeface="Comic Sans MS" pitchFamily="66" charset="0"/>
              </a:rPr>
              <a:t>章 减治法</a:t>
            </a:r>
            <a:endParaRPr lang="en-US" altLang="zh-CN" sz="1400" smtClean="0">
              <a:latin typeface="Comic Sans MS" pitchFamily="66" charset="0"/>
            </a:endParaRPr>
          </a:p>
        </p:txBody>
      </p:sp>
      <p:sp>
        <p:nvSpPr>
          <p:cNvPr id="1741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4194C178-705D-4EBC-892C-CAEB8CF86943}" type="slidenum">
              <a:rPr lang="en-US" altLang="zh-CN" sz="1400" smtClean="0">
                <a:latin typeface="Comic Sans MS" pitchFamily="66" charset="0"/>
              </a:rPr>
              <a:pPr/>
              <a:t>15</a:t>
            </a:fld>
            <a:endParaRPr lang="en-US" altLang="zh-CN" sz="1400" smtClean="0">
              <a:latin typeface="Comic Sans MS" pitchFamily="66" charset="0"/>
            </a:endParaRPr>
          </a:p>
        </p:txBody>
      </p:sp>
      <p:sp>
        <p:nvSpPr>
          <p:cNvPr id="16389" name="Text Box 6"/>
          <p:cNvSpPr txBox="1">
            <a:spLocks noChangeArrowheads="1"/>
          </p:cNvSpPr>
          <p:nvPr/>
        </p:nvSpPr>
        <p:spPr bwMode="auto">
          <a:xfrm>
            <a:off x="323850" y="333375"/>
            <a:ext cx="67691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defRPr/>
            </a:pPr>
            <a:r>
              <a:rPr lang="zh-CN" altLang="en-US" sz="4000" b="1" dirty="0" smtClean="0">
                <a:solidFill>
                  <a:schemeClr val="tx2"/>
                </a:solidFill>
                <a:latin typeface="+mj-lt"/>
                <a:ea typeface="+mj-ea"/>
                <a:cs typeface="+mj-cs"/>
              </a:rPr>
              <a:t>两个</a:t>
            </a:r>
            <a:r>
              <a:rPr lang="zh-CN" altLang="en-US" sz="4000" b="1" dirty="0">
                <a:solidFill>
                  <a:schemeClr val="tx2"/>
                </a:solidFill>
                <a:latin typeface="+mj-lt"/>
                <a:ea typeface="+mj-ea"/>
                <a:cs typeface="+mj-cs"/>
              </a:rPr>
              <a:t>序列</a:t>
            </a:r>
            <a:r>
              <a:rPr lang="zh-CN" altLang="en-US" sz="4000" b="1" dirty="0" smtClean="0">
                <a:solidFill>
                  <a:schemeClr val="tx2"/>
                </a:solidFill>
                <a:latin typeface="+mj-lt"/>
                <a:ea typeface="+mj-ea"/>
                <a:cs typeface="+mj-cs"/>
              </a:rPr>
              <a:t>的中位数算法描述</a:t>
            </a:r>
            <a:endParaRPr lang="zh-CN" altLang="en-US" sz="4000" b="1" dirty="0">
              <a:solidFill>
                <a:schemeClr val="tx2"/>
              </a:solidFill>
              <a:latin typeface="+mj-lt"/>
              <a:ea typeface="+mj-ea"/>
              <a:cs typeface="+mj-cs"/>
            </a:endParaRPr>
          </a:p>
        </p:txBody>
      </p:sp>
      <p:sp>
        <p:nvSpPr>
          <p:cNvPr id="17414" name="Text Box 5"/>
          <p:cNvSpPr txBox="1">
            <a:spLocks noChangeArrowheads="1"/>
          </p:cNvSpPr>
          <p:nvPr/>
        </p:nvSpPr>
        <p:spPr bwMode="auto">
          <a:xfrm>
            <a:off x="468313" y="1484313"/>
            <a:ext cx="7921625" cy="4608512"/>
          </a:xfrm>
          <a:prstGeom prst="rect">
            <a:avLst/>
          </a:prstGeom>
          <a:solidFill>
            <a:srgbClr val="FFFFFF"/>
          </a:solidFill>
          <a:ln w="9525">
            <a:solidFill>
              <a:srgbClr val="000000"/>
            </a:solidFill>
            <a:prstDash val="lgDash"/>
            <a:miter lim="800000"/>
            <a:headEnd/>
            <a:tailEnd/>
          </a:ln>
        </p:spPr>
        <p:txBody>
          <a:bodyPr/>
          <a:lstStyle>
            <a:lvl1pPr eaLnBrk="0" hangingPunct="0">
              <a:defRPr sz="2400">
                <a:solidFill>
                  <a:schemeClr val="tx1"/>
                </a:solidFill>
                <a:latin typeface="Times New Roman" pitchFamily="18" charset="0"/>
                <a:ea typeface="宋体" charset="-122"/>
              </a:defRPr>
            </a:lvl1pPr>
            <a:lvl2pPr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lang="en-US" altLang="zh-CN" sz="2800" b="1" dirty="0"/>
              <a:t>1. </a:t>
            </a:r>
            <a:r>
              <a:rPr lang="zh-CN" altLang="en-US" sz="2800" b="1" dirty="0"/>
              <a:t>循环直到序列</a:t>
            </a:r>
            <a:r>
              <a:rPr lang="en-US" altLang="zh-CN" sz="2800" b="1" dirty="0"/>
              <a:t>A</a:t>
            </a:r>
            <a:r>
              <a:rPr lang="zh-CN" altLang="en-US" sz="2800" b="1" dirty="0"/>
              <a:t>和序列</a:t>
            </a:r>
            <a:r>
              <a:rPr lang="en-US" altLang="zh-CN" sz="2800" b="1" dirty="0" smtClean="0"/>
              <a:t>B</a:t>
            </a:r>
            <a:r>
              <a:rPr lang="zh-CN" altLang="en-US" sz="2800" b="1" dirty="0"/>
              <a:t>都</a:t>
            </a:r>
            <a:r>
              <a:rPr lang="zh-CN" altLang="en-US" sz="2800" b="1" dirty="0" smtClean="0"/>
              <a:t>只有</a:t>
            </a:r>
            <a:r>
              <a:rPr lang="zh-CN" altLang="en-US" sz="2800" b="1" dirty="0"/>
              <a:t>一个元素</a:t>
            </a:r>
          </a:p>
          <a:p>
            <a:pPr algn="just" eaLnBrk="1" hangingPunct="1"/>
            <a:r>
              <a:rPr lang="zh-CN" altLang="en-US" sz="2800" b="1" dirty="0"/>
              <a:t>   </a:t>
            </a:r>
            <a:r>
              <a:rPr lang="en-US" altLang="zh-CN" sz="2800" b="1" dirty="0"/>
              <a:t>1.1  a = </a:t>
            </a:r>
            <a:r>
              <a:rPr lang="zh-CN" altLang="en-US" sz="2800" b="1" dirty="0"/>
              <a:t>序列</a:t>
            </a:r>
            <a:r>
              <a:rPr lang="en-US" altLang="zh-CN" sz="2800" b="1" dirty="0"/>
              <a:t>A</a:t>
            </a:r>
            <a:r>
              <a:rPr lang="zh-CN" altLang="en-US" sz="2800" b="1" dirty="0"/>
              <a:t>的中位数；</a:t>
            </a:r>
          </a:p>
          <a:p>
            <a:pPr algn="just" eaLnBrk="1" hangingPunct="1"/>
            <a:r>
              <a:rPr lang="zh-CN" altLang="en-US" sz="2800" b="1" dirty="0"/>
              <a:t>   </a:t>
            </a:r>
            <a:r>
              <a:rPr lang="en-US" altLang="zh-CN" sz="2800" b="1" dirty="0"/>
              <a:t>1.2  b = </a:t>
            </a:r>
            <a:r>
              <a:rPr lang="zh-CN" altLang="en-US" sz="2800" b="1" dirty="0"/>
              <a:t>序列</a:t>
            </a:r>
            <a:r>
              <a:rPr lang="en-US" altLang="zh-CN" sz="2800" b="1" dirty="0"/>
              <a:t>B</a:t>
            </a:r>
            <a:r>
              <a:rPr lang="zh-CN" altLang="en-US" sz="2800" b="1" dirty="0"/>
              <a:t>的中位数；</a:t>
            </a:r>
          </a:p>
          <a:p>
            <a:pPr algn="just" eaLnBrk="1" hangingPunct="1"/>
            <a:r>
              <a:rPr lang="zh-CN" altLang="en-US" sz="2800" b="1" dirty="0"/>
              <a:t>   </a:t>
            </a:r>
            <a:r>
              <a:rPr lang="en-US" altLang="zh-CN" sz="2800" b="1" dirty="0"/>
              <a:t>1.3 </a:t>
            </a:r>
            <a:r>
              <a:rPr lang="zh-CN" altLang="en-US" sz="2800" b="1" dirty="0"/>
              <a:t>比较</a:t>
            </a:r>
            <a:r>
              <a:rPr lang="en-US" altLang="zh-CN" sz="2800" b="1" dirty="0"/>
              <a:t>a</a:t>
            </a:r>
            <a:r>
              <a:rPr lang="zh-CN" altLang="en-US" sz="2800" b="1" dirty="0"/>
              <a:t>和</a:t>
            </a:r>
            <a:r>
              <a:rPr lang="en-US" altLang="zh-CN" sz="2800" b="1" dirty="0"/>
              <a:t>b</a:t>
            </a:r>
            <a:r>
              <a:rPr lang="zh-CN" altLang="en-US" sz="2800" b="1" dirty="0"/>
              <a:t>，执行下面三种情况之一：</a:t>
            </a:r>
          </a:p>
          <a:p>
            <a:pPr algn="just" eaLnBrk="1" hangingPunct="1"/>
            <a:r>
              <a:rPr lang="zh-CN" altLang="en-US" sz="2800" b="1" dirty="0"/>
              <a:t>       </a:t>
            </a:r>
            <a:r>
              <a:rPr lang="en-US" altLang="zh-CN" sz="2800" b="1" dirty="0"/>
              <a:t>1.3.1 </a:t>
            </a:r>
            <a:r>
              <a:rPr lang="zh-CN" altLang="en-US" sz="2800" b="1" dirty="0"/>
              <a:t>若</a:t>
            </a:r>
            <a:r>
              <a:rPr lang="en-US" altLang="zh-CN" sz="2800" b="1" dirty="0"/>
              <a:t>a=b</a:t>
            </a:r>
            <a:r>
              <a:rPr lang="zh-CN" altLang="en-US" sz="2800" b="1" dirty="0"/>
              <a:t>，则返回</a:t>
            </a:r>
            <a:r>
              <a:rPr lang="en-US" altLang="zh-CN" sz="2800" b="1" dirty="0"/>
              <a:t>a</a:t>
            </a:r>
            <a:r>
              <a:rPr lang="zh-CN" altLang="en-US" sz="2800" b="1" dirty="0"/>
              <a:t>，算法结束；</a:t>
            </a:r>
          </a:p>
          <a:p>
            <a:pPr lvl="1" algn="just" eaLnBrk="1" hangingPunct="1"/>
            <a:r>
              <a:rPr lang="zh-CN" altLang="en-US" sz="2800" b="1" dirty="0"/>
              <a:t>  </a:t>
            </a:r>
            <a:r>
              <a:rPr lang="en-US" altLang="zh-CN" sz="2800" b="1" dirty="0"/>
              <a:t>1.3.2 </a:t>
            </a:r>
            <a:r>
              <a:rPr lang="zh-CN" altLang="en-US" sz="2800" b="1" dirty="0"/>
              <a:t>若</a:t>
            </a:r>
            <a:r>
              <a:rPr lang="en-US" altLang="zh-CN" sz="2800" b="1" dirty="0"/>
              <a:t>a&lt;b</a:t>
            </a:r>
            <a:r>
              <a:rPr lang="zh-CN" altLang="en-US" sz="2800" b="1" dirty="0"/>
              <a:t>，则在序列</a:t>
            </a:r>
            <a:r>
              <a:rPr lang="en-US" altLang="zh-CN" sz="2800" b="1" dirty="0"/>
              <a:t>A</a:t>
            </a:r>
            <a:r>
              <a:rPr lang="zh-CN" altLang="en-US" sz="2800" b="1" dirty="0"/>
              <a:t>中舍弃</a:t>
            </a:r>
            <a:r>
              <a:rPr lang="en-US" altLang="zh-CN" sz="2800" b="1" dirty="0"/>
              <a:t>a</a:t>
            </a:r>
            <a:r>
              <a:rPr lang="zh-CN" altLang="en-US" sz="2800" b="1" dirty="0"/>
              <a:t>之前的元素，在序列</a:t>
            </a:r>
            <a:r>
              <a:rPr lang="en-US" altLang="zh-CN" sz="2800" b="1" dirty="0"/>
              <a:t>B</a:t>
            </a:r>
            <a:r>
              <a:rPr lang="zh-CN" altLang="en-US" sz="2800" b="1" dirty="0"/>
              <a:t>中舍弃</a:t>
            </a:r>
            <a:r>
              <a:rPr lang="en-US" altLang="zh-CN" sz="2800" b="1" dirty="0"/>
              <a:t>b</a:t>
            </a:r>
            <a:r>
              <a:rPr lang="zh-CN" altLang="en-US" sz="2800" b="1" dirty="0"/>
              <a:t>之后的元素，转步骤</a:t>
            </a:r>
            <a:r>
              <a:rPr lang="en-US" altLang="zh-CN" sz="2800" b="1" dirty="0"/>
              <a:t>1</a:t>
            </a:r>
            <a:r>
              <a:rPr lang="zh-CN" altLang="en-US" sz="2800" b="1" dirty="0"/>
              <a:t>；</a:t>
            </a:r>
          </a:p>
          <a:p>
            <a:pPr lvl="1" algn="just" eaLnBrk="1" hangingPunct="1"/>
            <a:r>
              <a:rPr lang="zh-CN" altLang="en-US" sz="2800" b="1" dirty="0"/>
              <a:t> </a:t>
            </a:r>
            <a:r>
              <a:rPr lang="en-US" altLang="zh-CN" sz="2800" b="1" dirty="0"/>
              <a:t>1.3.3 </a:t>
            </a:r>
            <a:r>
              <a:rPr lang="zh-CN" altLang="en-US" sz="2800" b="1" dirty="0"/>
              <a:t>若</a:t>
            </a:r>
            <a:r>
              <a:rPr lang="en-US" altLang="zh-CN" sz="2800" b="1" dirty="0"/>
              <a:t>a&gt;b</a:t>
            </a:r>
            <a:r>
              <a:rPr lang="zh-CN" altLang="en-US" sz="2800" b="1" dirty="0"/>
              <a:t>，则在序列</a:t>
            </a:r>
            <a:r>
              <a:rPr lang="en-US" altLang="zh-CN" sz="2800" b="1" dirty="0"/>
              <a:t>A</a:t>
            </a:r>
            <a:r>
              <a:rPr lang="zh-CN" altLang="en-US" sz="2800" b="1" dirty="0"/>
              <a:t>中舍弃</a:t>
            </a:r>
            <a:r>
              <a:rPr lang="en-US" altLang="zh-CN" sz="2800" b="1" dirty="0"/>
              <a:t>a</a:t>
            </a:r>
            <a:r>
              <a:rPr lang="zh-CN" altLang="en-US" sz="2800" b="1" dirty="0"/>
              <a:t>之后的元素，在序列</a:t>
            </a:r>
            <a:r>
              <a:rPr lang="en-US" altLang="zh-CN" sz="2800" b="1" dirty="0"/>
              <a:t>B</a:t>
            </a:r>
            <a:r>
              <a:rPr lang="zh-CN" altLang="en-US" sz="2800" b="1" dirty="0"/>
              <a:t>中舍弃</a:t>
            </a:r>
            <a:r>
              <a:rPr lang="en-US" altLang="zh-CN" sz="2800" b="1" dirty="0"/>
              <a:t>b</a:t>
            </a:r>
            <a:r>
              <a:rPr lang="zh-CN" altLang="en-US" sz="2800" b="1" dirty="0"/>
              <a:t>之前的元素，转步骤</a:t>
            </a:r>
            <a:r>
              <a:rPr lang="en-US" altLang="zh-CN" sz="2800" b="1" dirty="0"/>
              <a:t>1</a:t>
            </a:r>
            <a:r>
              <a:rPr lang="zh-CN" altLang="en-US" sz="2800" b="1" dirty="0"/>
              <a:t>；</a:t>
            </a:r>
          </a:p>
          <a:p>
            <a:pPr algn="just" eaLnBrk="1" hangingPunct="1"/>
            <a:r>
              <a:rPr lang="zh-CN" altLang="en-US" sz="2800" b="1" dirty="0"/>
              <a:t> </a:t>
            </a:r>
            <a:r>
              <a:rPr lang="en-US" altLang="zh-CN" sz="2800" b="1" dirty="0"/>
              <a:t>2. </a:t>
            </a:r>
            <a:r>
              <a:rPr lang="zh-CN" altLang="en-US" sz="2800" b="1" dirty="0"/>
              <a:t>序列</a:t>
            </a:r>
            <a:r>
              <a:rPr lang="en-US" altLang="zh-CN" sz="2800" b="1" dirty="0"/>
              <a:t>A</a:t>
            </a:r>
            <a:r>
              <a:rPr lang="zh-CN" altLang="en-US" sz="2800" b="1" dirty="0"/>
              <a:t>和序列</a:t>
            </a:r>
            <a:r>
              <a:rPr lang="en-US" altLang="zh-CN" sz="2800" b="1" dirty="0"/>
              <a:t>B</a:t>
            </a:r>
            <a:r>
              <a:rPr lang="zh-CN" altLang="en-US" sz="2800" b="1" dirty="0"/>
              <a:t>均只有一个元素，返回较小者；</a:t>
            </a:r>
            <a:endParaRPr lang="zh-CN" altLang="en-US" sz="4000" b="1" dirty="0"/>
          </a:p>
        </p:txBody>
      </p:sp>
    </p:spTree>
    <p:extLst>
      <p:ext uri="{BB962C8B-B14F-4D97-AF65-F5344CB8AC3E}">
        <p14:creationId xmlns:p14="http://schemas.microsoft.com/office/powerpoint/2010/main" val="1719648090"/>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4"/>
          <p:cNvSpPr>
            <a:spLocks noGrp="1"/>
          </p:cNvSpPr>
          <p:nvPr>
            <p:ph type="title"/>
          </p:nvPr>
        </p:nvSpPr>
        <p:spPr>
          <a:xfrm>
            <a:off x="0" y="0"/>
            <a:ext cx="7772400" cy="692150"/>
          </a:xfrm>
        </p:spPr>
        <p:txBody>
          <a:bodyPr/>
          <a:lstStyle/>
          <a:p>
            <a:r>
              <a:rPr lang="zh-CN" altLang="en-US" sz="4000" smtClean="0"/>
              <a:t>两个序列的中位数算法实现</a:t>
            </a:r>
          </a:p>
        </p:txBody>
      </p:sp>
      <p:sp>
        <p:nvSpPr>
          <p:cNvPr id="18435" name="内容占位符 5" descr="Rectangle: Click to edit Master text styles&#10;Second level&#10;Third level&#10;Fourth level&#10;Fifth level"/>
          <p:cNvSpPr>
            <a:spLocks noGrp="1"/>
          </p:cNvSpPr>
          <p:nvPr>
            <p:ph idx="1"/>
          </p:nvPr>
        </p:nvSpPr>
        <p:spPr>
          <a:xfrm>
            <a:off x="323850" y="620713"/>
            <a:ext cx="8153400" cy="6337300"/>
          </a:xfrm>
        </p:spPr>
        <p:txBody>
          <a:bodyPr/>
          <a:lstStyle/>
          <a:p>
            <a:pPr marL="0" indent="0">
              <a:buFontTx/>
              <a:buNone/>
            </a:pPr>
            <a:r>
              <a:rPr lang="en-US" altLang="zh-CN" sz="2000" dirty="0" err="1" smtClean="0"/>
              <a:t>int</a:t>
            </a:r>
            <a:r>
              <a:rPr lang="en-US" altLang="zh-CN" sz="2000" dirty="0" smtClean="0"/>
              <a:t> </a:t>
            </a:r>
            <a:r>
              <a:rPr lang="en-US" altLang="zh-CN" sz="2000" dirty="0" err="1" smtClean="0"/>
              <a:t>SearchMid</a:t>
            </a:r>
            <a:r>
              <a:rPr lang="en-US" altLang="zh-CN" sz="2000" dirty="0" smtClean="0"/>
              <a:t>(</a:t>
            </a:r>
            <a:r>
              <a:rPr lang="en-US" altLang="zh-CN" sz="2000" dirty="0" err="1" smtClean="0"/>
              <a:t>int</a:t>
            </a:r>
            <a:r>
              <a:rPr lang="en-US" altLang="zh-CN" sz="2000" dirty="0" smtClean="0"/>
              <a:t> A[ ], </a:t>
            </a:r>
            <a:r>
              <a:rPr lang="en-US" altLang="zh-CN" sz="2000" dirty="0" err="1" smtClean="0"/>
              <a:t>int</a:t>
            </a:r>
            <a:r>
              <a:rPr lang="en-US" altLang="zh-CN" sz="2000" dirty="0" smtClean="0"/>
              <a:t> B[ ], </a:t>
            </a:r>
            <a:r>
              <a:rPr lang="en-US" altLang="zh-CN" sz="2000" dirty="0" err="1" smtClean="0"/>
              <a:t>int</a:t>
            </a:r>
            <a:r>
              <a:rPr lang="en-US" altLang="zh-CN" sz="2000" dirty="0" smtClean="0"/>
              <a:t> n){</a:t>
            </a:r>
          </a:p>
          <a:p>
            <a:pPr marL="0" indent="0">
              <a:buFontTx/>
              <a:buNone/>
            </a:pPr>
            <a:r>
              <a:rPr lang="en-US" altLang="zh-CN" sz="2000" dirty="0" smtClean="0"/>
              <a:t>    </a:t>
            </a:r>
            <a:r>
              <a:rPr lang="en-US" altLang="zh-CN" sz="2000" dirty="0" err="1" smtClean="0"/>
              <a:t>int</a:t>
            </a:r>
            <a:r>
              <a:rPr lang="en-US" altLang="zh-CN" sz="2000" dirty="0" smtClean="0"/>
              <a:t> s1 = 0, e1 = n - 1, s2 = 0, e2 = n-1; </a:t>
            </a:r>
          </a:p>
          <a:p>
            <a:pPr marL="0" indent="0">
              <a:buFontTx/>
              <a:buNone/>
            </a:pPr>
            <a:r>
              <a:rPr lang="zh-CN" altLang="en-US" sz="2000" dirty="0" smtClean="0"/>
              <a:t>    </a:t>
            </a:r>
            <a:r>
              <a:rPr lang="en-US" altLang="zh-CN" sz="2000" dirty="0" err="1" smtClean="0"/>
              <a:t>int</a:t>
            </a:r>
            <a:r>
              <a:rPr lang="en-US" altLang="zh-CN" sz="2000" dirty="0" smtClean="0"/>
              <a:t> mid1, mid2;</a:t>
            </a:r>
          </a:p>
          <a:p>
            <a:pPr marL="0" indent="0">
              <a:buFontTx/>
              <a:buNone/>
            </a:pPr>
            <a:r>
              <a:rPr lang="en-US" altLang="zh-CN" sz="2000" dirty="0" smtClean="0"/>
              <a:t>    while (s1 &lt; e1 &amp;&amp; s2 &lt; e2) {</a:t>
            </a:r>
          </a:p>
          <a:p>
            <a:pPr marL="0" indent="0">
              <a:buFontTx/>
              <a:buNone/>
            </a:pPr>
            <a:r>
              <a:rPr lang="en-US" altLang="zh-CN" sz="2000" dirty="0" smtClean="0"/>
              <a:t>	mid1= (s1 + e1)/2; </a:t>
            </a:r>
            <a:r>
              <a:rPr lang="zh-CN" altLang="en-US" sz="2000" dirty="0" smtClean="0"/>
              <a:t>	</a:t>
            </a:r>
            <a:r>
              <a:rPr lang="en-US" altLang="zh-CN" sz="2000" dirty="0" smtClean="0"/>
              <a:t>	mid2 = (s2 + e2)/2; </a:t>
            </a:r>
          </a:p>
          <a:p>
            <a:pPr marL="0" indent="0">
              <a:buFontTx/>
              <a:buNone/>
            </a:pPr>
            <a:r>
              <a:rPr lang="zh-CN" altLang="en-US" sz="2000" dirty="0" smtClean="0"/>
              <a:t>	</a:t>
            </a:r>
            <a:r>
              <a:rPr lang="en-US" altLang="zh-CN" sz="2000" dirty="0" smtClean="0"/>
              <a:t>if (A[mid1] == B[mid2]) 	return A[mid1]; </a:t>
            </a:r>
          </a:p>
          <a:p>
            <a:pPr marL="0" indent="0">
              <a:buFontTx/>
              <a:buNone/>
            </a:pPr>
            <a:r>
              <a:rPr lang="zh-CN" altLang="en-US" sz="2000" dirty="0" smtClean="0"/>
              <a:t>	</a:t>
            </a:r>
            <a:r>
              <a:rPr lang="en-US" altLang="zh-CN" sz="2000" dirty="0" smtClean="0"/>
              <a:t>if (A[mid1] &lt; B[mid2]) {</a:t>
            </a:r>
          </a:p>
          <a:p>
            <a:pPr marL="0" indent="0">
              <a:buFontTx/>
              <a:buNone/>
            </a:pPr>
            <a:r>
              <a:rPr lang="en-US" altLang="zh-CN" sz="2000" dirty="0" smtClean="0"/>
              <a:t>		if ((s1 + e1) % 2 == 0) 	s1 = mid1;</a:t>
            </a:r>
          </a:p>
          <a:p>
            <a:pPr marL="0" indent="0">
              <a:buFontTx/>
              <a:buNone/>
            </a:pPr>
            <a:r>
              <a:rPr lang="en-US" altLang="zh-CN" sz="2000" dirty="0" smtClean="0"/>
              <a:t>		else 		s1 = mid1 + 1;</a:t>
            </a:r>
          </a:p>
          <a:p>
            <a:pPr marL="0" indent="0">
              <a:buFontTx/>
              <a:buNone/>
            </a:pPr>
            <a:r>
              <a:rPr lang="en-US" altLang="zh-CN" sz="2000" dirty="0" smtClean="0"/>
              <a:t>		e2 = mid2;</a:t>
            </a:r>
          </a:p>
          <a:p>
            <a:pPr marL="0" indent="0">
              <a:buFontTx/>
              <a:buNone/>
            </a:pPr>
            <a:r>
              <a:rPr lang="en-US" altLang="zh-CN" sz="2000" dirty="0" smtClean="0"/>
              <a:t>	}else	{if ((s2 + e2) % 2 == 0) 	s2 = mid2;</a:t>
            </a:r>
          </a:p>
          <a:p>
            <a:pPr marL="0" indent="0">
              <a:buFontTx/>
              <a:buNone/>
            </a:pPr>
            <a:r>
              <a:rPr lang="en-US" altLang="zh-CN" sz="2000" dirty="0" smtClean="0"/>
              <a:t>		else			s2 = mid2 + 1;</a:t>
            </a:r>
          </a:p>
          <a:p>
            <a:pPr marL="0" indent="0">
              <a:buFontTx/>
              <a:buNone/>
            </a:pPr>
            <a:r>
              <a:rPr lang="en-US" altLang="zh-CN" sz="2000" dirty="0" smtClean="0"/>
              <a:t>		e1 = mid1;	}</a:t>
            </a:r>
          </a:p>
          <a:p>
            <a:pPr marL="0" indent="0">
              <a:buFontTx/>
              <a:buNone/>
            </a:pPr>
            <a:r>
              <a:rPr lang="en-US" altLang="zh-CN" sz="2000" dirty="0" smtClean="0"/>
              <a:t>    }    </a:t>
            </a:r>
          </a:p>
          <a:p>
            <a:pPr marL="0" indent="0">
              <a:buFontTx/>
              <a:buNone/>
            </a:pPr>
            <a:r>
              <a:rPr lang="en-US" altLang="zh-CN" sz="2000" dirty="0" smtClean="0"/>
              <a:t>     if (A[s1] &lt; B[s2]) return A[s1];              //</a:t>
            </a:r>
            <a:r>
              <a:rPr lang="zh-CN" altLang="en-US" sz="2000" dirty="0" smtClean="0"/>
              <a:t>较小者为所求</a:t>
            </a:r>
          </a:p>
          <a:p>
            <a:pPr marL="0" indent="0">
              <a:buFontTx/>
              <a:buNone/>
            </a:pPr>
            <a:r>
              <a:rPr lang="zh-CN" altLang="en-US" sz="2000" dirty="0" smtClean="0"/>
              <a:t>	</a:t>
            </a:r>
            <a:r>
              <a:rPr lang="en-US" altLang="zh-CN" sz="2000" dirty="0" smtClean="0"/>
              <a:t>else return B[s2];</a:t>
            </a:r>
          </a:p>
          <a:p>
            <a:pPr marL="0" indent="0">
              <a:buFontTx/>
              <a:buNone/>
            </a:pPr>
            <a:r>
              <a:rPr lang="en-US" altLang="zh-CN" sz="2000" dirty="0" smtClean="0"/>
              <a:t>}</a:t>
            </a:r>
          </a:p>
          <a:p>
            <a:pPr marL="0" indent="0">
              <a:buFontTx/>
              <a:buNone/>
            </a:pPr>
            <a:endParaRPr lang="zh-CN" altLang="en-US" sz="2000" dirty="0" smtClean="0"/>
          </a:p>
        </p:txBody>
      </p:sp>
      <p:sp>
        <p:nvSpPr>
          <p:cNvPr id="1843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1EF17490-C916-4003-AC3B-677B8D22C448}" type="datetime1">
              <a:rPr lang="zh-CN" altLang="en-US" sz="1400" smtClean="0">
                <a:latin typeface="Comic Sans MS" pitchFamily="66" charset="0"/>
              </a:rPr>
              <a:pPr/>
              <a:t>2016/3/29</a:t>
            </a:fld>
            <a:endParaRPr lang="en-US" altLang="zh-CN" sz="1400" smtClean="0">
              <a:latin typeface="Comic Sans MS" pitchFamily="66" charset="0"/>
            </a:endParaRPr>
          </a:p>
        </p:txBody>
      </p:sp>
      <p:sp>
        <p:nvSpPr>
          <p:cNvPr id="18437"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sz="1400" smtClean="0">
                <a:latin typeface="Comic Sans MS" pitchFamily="66" charset="0"/>
              </a:rPr>
              <a:t>第</a:t>
            </a:r>
            <a:r>
              <a:rPr lang="en-US" altLang="zh-CN" sz="1400" smtClean="0">
                <a:latin typeface="Comic Sans MS" pitchFamily="66" charset="0"/>
              </a:rPr>
              <a:t>5</a:t>
            </a:r>
            <a:r>
              <a:rPr lang="zh-CN" altLang="en-US" sz="1400" smtClean="0">
                <a:latin typeface="Comic Sans MS" pitchFamily="66" charset="0"/>
              </a:rPr>
              <a:t>章 减治法</a:t>
            </a:r>
            <a:endParaRPr lang="en-US" altLang="zh-CN" sz="1400" smtClean="0">
              <a:latin typeface="Comic Sans MS" pitchFamily="66" charset="0"/>
            </a:endParaRPr>
          </a:p>
        </p:txBody>
      </p:sp>
      <p:sp>
        <p:nvSpPr>
          <p:cNvPr id="1843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EC4E86F7-0EFD-4B67-B258-FC9E9F2D7687}" type="slidenum">
              <a:rPr lang="en-US" altLang="zh-CN" sz="1400" smtClean="0">
                <a:latin typeface="Comic Sans MS" pitchFamily="66" charset="0"/>
              </a:rPr>
              <a:pPr/>
              <a:t>16</a:t>
            </a:fld>
            <a:endParaRPr lang="en-US" altLang="zh-CN" sz="1400" smtClean="0">
              <a:latin typeface="Comic Sans MS" pitchFamily="66" charset="0"/>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463" y="2208213"/>
            <a:ext cx="4132262" cy="935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Lst>
        </p:spPr>
      </p:pic>
      <p:pic>
        <p:nvPicPr>
          <p:cNvPr id="174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5988" y="1268413"/>
            <a:ext cx="4122737" cy="93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Lst>
        </p:spPr>
      </p:pic>
    </p:spTree>
    <p:extLst>
      <p:ext uri="{BB962C8B-B14F-4D97-AF65-F5344CB8AC3E}">
        <p14:creationId xmlns:p14="http://schemas.microsoft.com/office/powerpoint/2010/main" val="21384383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17415"/>
                                        </p:tgtEl>
                                        <p:attrNameLst>
                                          <p:attrName>style.visibility</p:attrName>
                                        </p:attrNameLst>
                                      </p:cBhvr>
                                      <p:to>
                                        <p:strVal val="visible"/>
                                      </p:to>
                                    </p:set>
                                    <p:animEffect transition="in" filter="randombar(horizontal)">
                                      <p:cBhvr>
                                        <p:cTn id="12" dur="500"/>
                                        <p:tgtEl>
                                          <p:spTgt spid="1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34F9C588-43A3-4901-ACC1-F2F082D6A43A}" type="datetime1">
              <a:rPr lang="zh-CN" altLang="en-US" sz="1400" smtClean="0">
                <a:latin typeface="Comic Sans MS" pitchFamily="66" charset="0"/>
              </a:rPr>
              <a:pPr/>
              <a:t>2016/3/29</a:t>
            </a:fld>
            <a:endParaRPr lang="en-US" altLang="zh-CN" sz="1400" smtClean="0">
              <a:latin typeface="Comic Sans MS" pitchFamily="66" charset="0"/>
            </a:endParaRPr>
          </a:p>
        </p:txBody>
      </p:sp>
      <p:sp>
        <p:nvSpPr>
          <p:cNvPr id="1945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sz="1400" smtClean="0">
                <a:latin typeface="Comic Sans MS" pitchFamily="66" charset="0"/>
              </a:rPr>
              <a:t>第</a:t>
            </a:r>
            <a:r>
              <a:rPr lang="en-US" altLang="zh-CN" sz="1400" smtClean="0">
                <a:latin typeface="Comic Sans MS" pitchFamily="66" charset="0"/>
              </a:rPr>
              <a:t>5</a:t>
            </a:r>
            <a:r>
              <a:rPr lang="zh-CN" altLang="en-US" sz="1400" smtClean="0">
                <a:latin typeface="Comic Sans MS" pitchFamily="66" charset="0"/>
              </a:rPr>
              <a:t>章 减治法</a:t>
            </a:r>
            <a:endParaRPr lang="en-US" altLang="zh-CN" sz="1400" smtClean="0">
              <a:latin typeface="Comic Sans MS" pitchFamily="66" charset="0"/>
            </a:endParaRPr>
          </a:p>
        </p:txBody>
      </p:sp>
      <p:sp>
        <p:nvSpPr>
          <p:cNvPr id="1946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14D00E3B-D594-4A0D-A4CF-A39ECCAEF203}" type="slidenum">
              <a:rPr lang="en-US" altLang="zh-CN" sz="1400" smtClean="0">
                <a:latin typeface="Comic Sans MS" pitchFamily="66" charset="0"/>
              </a:rPr>
              <a:pPr/>
              <a:t>17</a:t>
            </a:fld>
            <a:endParaRPr lang="en-US" altLang="zh-CN" sz="1400" smtClean="0">
              <a:latin typeface="Comic Sans MS" pitchFamily="66" charset="0"/>
            </a:endParaRPr>
          </a:p>
        </p:txBody>
      </p:sp>
      <p:sp>
        <p:nvSpPr>
          <p:cNvPr id="19461" name="Text Box 5">
            <a:hlinkClick r:id="" action="ppaction://hlinkshowjump?jump=nextslide"/>
          </p:cNvPr>
          <p:cNvSpPr txBox="1">
            <a:spLocks noChangeArrowheads="1"/>
          </p:cNvSpPr>
          <p:nvPr/>
        </p:nvSpPr>
        <p:spPr bwMode="auto">
          <a:xfrm>
            <a:off x="539750" y="1268413"/>
            <a:ext cx="464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3600" b="1"/>
              <a:t>5.2.1  </a:t>
            </a:r>
            <a:r>
              <a:rPr kumimoji="1" lang="zh-CN" altLang="en-US" sz="3600" b="1">
                <a:latin typeface="宋体" charset="-122"/>
              </a:rPr>
              <a:t>折半查找</a:t>
            </a:r>
            <a:r>
              <a:rPr kumimoji="1" lang="zh-CN" altLang="en-US" sz="3600" b="1"/>
              <a:t> </a:t>
            </a:r>
          </a:p>
        </p:txBody>
      </p:sp>
      <p:sp>
        <p:nvSpPr>
          <p:cNvPr id="19462" name="Text Box 7">
            <a:hlinkClick r:id="rId2" action="ppaction://hlinksldjump"/>
          </p:cNvPr>
          <p:cNvSpPr txBox="1">
            <a:spLocks noChangeArrowheads="1"/>
          </p:cNvSpPr>
          <p:nvPr/>
        </p:nvSpPr>
        <p:spPr bwMode="auto">
          <a:xfrm>
            <a:off x="539750" y="2000250"/>
            <a:ext cx="42672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3600" b="1"/>
              <a:t>5.2.2  </a:t>
            </a:r>
            <a:r>
              <a:rPr kumimoji="1" lang="zh-CN" altLang="en-US" sz="3600" b="1">
                <a:latin typeface="宋体" charset="-122"/>
              </a:rPr>
              <a:t>二叉查找树</a:t>
            </a:r>
            <a:endParaRPr kumimoji="1" lang="en-US" altLang="zh-CN" sz="3600" b="1">
              <a:latin typeface="宋体" charset="-122"/>
            </a:endParaRPr>
          </a:p>
          <a:p>
            <a:pPr eaLnBrk="1" hangingPunct="1">
              <a:spcBef>
                <a:spcPct val="50000"/>
              </a:spcBef>
            </a:pPr>
            <a:r>
              <a:rPr kumimoji="1" lang="en-US" altLang="zh-CN" sz="3600" b="1"/>
              <a:t>5.2.3 </a:t>
            </a:r>
            <a:r>
              <a:rPr kumimoji="1" lang="zh-CN" altLang="en-US" sz="3600" b="1"/>
              <a:t>选择问题</a:t>
            </a:r>
          </a:p>
        </p:txBody>
      </p:sp>
      <p:sp>
        <p:nvSpPr>
          <p:cNvPr id="19463" name="Text Box 8"/>
          <p:cNvSpPr txBox="1">
            <a:spLocks noChangeArrowheads="1"/>
          </p:cNvSpPr>
          <p:nvPr/>
        </p:nvSpPr>
        <p:spPr bwMode="auto">
          <a:xfrm>
            <a:off x="323850" y="333375"/>
            <a:ext cx="64801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5.2  </a:t>
            </a:r>
            <a:r>
              <a:rPr kumimoji="1" lang="zh-CN" altLang="en-US" sz="4400" b="1">
                <a:solidFill>
                  <a:schemeClr val="tx2"/>
                </a:solidFill>
                <a:latin typeface="华文行楷" pitchFamily="2" charset="-122"/>
                <a:ea typeface="华文行楷" pitchFamily="2" charset="-122"/>
              </a:rPr>
              <a:t>查找问题中的减治法 </a:t>
            </a:r>
          </a:p>
        </p:txBody>
      </p:sp>
    </p:spTree>
    <p:extLst>
      <p:ext uri="{BB962C8B-B14F-4D97-AF65-F5344CB8AC3E}">
        <p14:creationId xmlns:p14="http://schemas.microsoft.com/office/powerpoint/2010/main" val="942961006"/>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FD5E8217-C708-4DAC-A4B3-40F77D2E6145}" type="datetime1">
              <a:rPr lang="zh-CN" altLang="en-US" sz="1400" smtClean="0">
                <a:latin typeface="Comic Sans MS" pitchFamily="66" charset="0"/>
              </a:rPr>
              <a:pPr/>
              <a:t>2016/3/29</a:t>
            </a:fld>
            <a:endParaRPr lang="en-US" altLang="zh-CN" sz="1400" smtClean="0">
              <a:latin typeface="Comic Sans MS" pitchFamily="66" charset="0"/>
            </a:endParaRPr>
          </a:p>
        </p:txBody>
      </p:sp>
      <p:sp>
        <p:nvSpPr>
          <p:cNvPr id="2048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sz="1400" smtClean="0">
                <a:latin typeface="Comic Sans MS" pitchFamily="66" charset="0"/>
              </a:rPr>
              <a:t>第</a:t>
            </a:r>
            <a:r>
              <a:rPr lang="en-US" altLang="zh-CN" sz="1400" smtClean="0">
                <a:latin typeface="Comic Sans MS" pitchFamily="66" charset="0"/>
              </a:rPr>
              <a:t>5</a:t>
            </a:r>
            <a:r>
              <a:rPr lang="zh-CN" altLang="en-US" sz="1400" smtClean="0">
                <a:latin typeface="Comic Sans MS" pitchFamily="66" charset="0"/>
              </a:rPr>
              <a:t>章 减治法</a:t>
            </a:r>
            <a:endParaRPr lang="en-US" altLang="zh-CN" sz="1400" smtClean="0">
              <a:latin typeface="Comic Sans MS" pitchFamily="66" charset="0"/>
            </a:endParaRPr>
          </a:p>
        </p:txBody>
      </p:sp>
      <p:sp>
        <p:nvSpPr>
          <p:cNvPr id="2048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FBC8F9ED-A7A7-4356-B4C1-BCFB6E299C76}" type="slidenum">
              <a:rPr lang="en-US" altLang="zh-CN" sz="1400" smtClean="0">
                <a:latin typeface="Comic Sans MS" pitchFamily="66" charset="0"/>
              </a:rPr>
              <a:pPr/>
              <a:t>18</a:t>
            </a:fld>
            <a:endParaRPr lang="en-US" altLang="zh-CN" sz="1400" smtClean="0">
              <a:latin typeface="Comic Sans MS" pitchFamily="66" charset="0"/>
            </a:endParaRPr>
          </a:p>
        </p:txBody>
      </p:sp>
      <p:sp>
        <p:nvSpPr>
          <p:cNvPr id="20485" name="Text Box 4"/>
          <p:cNvSpPr txBox="1">
            <a:spLocks noChangeArrowheads="1"/>
          </p:cNvSpPr>
          <p:nvPr/>
        </p:nvSpPr>
        <p:spPr bwMode="auto">
          <a:xfrm>
            <a:off x="395288" y="1268413"/>
            <a:ext cx="8431212"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20000"/>
              </a:lnSpc>
              <a:buClr>
                <a:srgbClr val="FF0000"/>
              </a:buClr>
              <a:buFont typeface="Wingdings" pitchFamily="2" charset="2"/>
              <a:buChar char="q"/>
            </a:pPr>
            <a:r>
              <a:rPr kumimoji="1" lang="zh-CN" altLang="en-US" sz="2600" b="1">
                <a:latin typeface="宋体" charset="-122"/>
              </a:rPr>
              <a:t>基本思想：在</a:t>
            </a:r>
            <a:r>
              <a:rPr kumimoji="1" lang="zh-CN" altLang="en-US" sz="2600" b="1">
                <a:solidFill>
                  <a:srgbClr val="FF0000"/>
                </a:solidFill>
                <a:latin typeface="宋体" charset="-122"/>
              </a:rPr>
              <a:t>有序表</a:t>
            </a:r>
            <a:r>
              <a:rPr kumimoji="1" lang="zh-CN" altLang="en-US" sz="2600" b="1">
                <a:latin typeface="宋体" charset="-122"/>
              </a:rPr>
              <a:t>中，</a:t>
            </a:r>
            <a:r>
              <a:rPr kumimoji="1" lang="zh-CN" altLang="en-US" sz="2600" b="1">
                <a:solidFill>
                  <a:srgbClr val="FF0000"/>
                </a:solidFill>
                <a:latin typeface="宋体" charset="-122"/>
              </a:rPr>
              <a:t>取中间记录作为比较对象，</a:t>
            </a:r>
            <a:r>
              <a:rPr kumimoji="1" lang="zh-CN" altLang="en-US" sz="2600" b="1">
                <a:latin typeface="宋体" charset="-122"/>
              </a:rPr>
              <a:t>若给定值与中间记录的关键码相等，则查找成功；若给定值小于中间记录的关键码，则在中间记录的左半区继续查找；若给定值大于中间记录的关键码，则在中间记录的右半区继续查找。不断重复上述过程，直到查找成功，或所查找的区域无记录，查找失败。</a:t>
            </a:r>
            <a:r>
              <a:rPr kumimoji="1" lang="zh-CN" altLang="en-US" sz="2600" b="1"/>
              <a:t> </a:t>
            </a:r>
          </a:p>
        </p:txBody>
      </p:sp>
      <p:grpSp>
        <p:nvGrpSpPr>
          <p:cNvPr id="20486" name="Group 36"/>
          <p:cNvGrpSpPr>
            <a:grpSpLocks/>
          </p:cNvGrpSpPr>
          <p:nvPr/>
        </p:nvGrpSpPr>
        <p:grpSpPr bwMode="auto">
          <a:xfrm>
            <a:off x="611188" y="4203700"/>
            <a:ext cx="8137525" cy="1865313"/>
            <a:chOff x="385" y="2886"/>
            <a:chExt cx="5126" cy="1175"/>
          </a:xfrm>
        </p:grpSpPr>
        <p:sp>
          <p:nvSpPr>
            <p:cNvPr id="20488" name="Text Box 31"/>
            <p:cNvSpPr txBox="1">
              <a:spLocks noChangeArrowheads="1"/>
            </p:cNvSpPr>
            <p:nvPr/>
          </p:nvSpPr>
          <p:spPr bwMode="auto">
            <a:xfrm>
              <a:off x="385" y="3156"/>
              <a:ext cx="5126" cy="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b="1" i="1"/>
                <a:t> </a:t>
              </a:r>
              <a:r>
                <a:rPr lang="en-US" altLang="zh-CN" b="1"/>
                <a:t>[</a:t>
              </a:r>
              <a:r>
                <a:rPr lang="en-US" altLang="zh-CN" b="1" i="1"/>
                <a:t> r</a:t>
              </a:r>
              <a:r>
                <a:rPr lang="en-US" altLang="zh-CN" b="1" baseline="-25000"/>
                <a:t>1</a:t>
              </a:r>
              <a:r>
                <a:rPr lang="en-US" altLang="zh-CN" b="1"/>
                <a:t> … … … </a:t>
              </a:r>
              <a:r>
                <a:rPr lang="en-US" altLang="zh-CN" b="1" i="1"/>
                <a:t>r</a:t>
              </a:r>
              <a:r>
                <a:rPr lang="en-US" altLang="zh-CN" b="1" i="1" baseline="-25000"/>
                <a:t>mid</a:t>
              </a:r>
              <a:r>
                <a:rPr lang="en-US" altLang="zh-CN" b="1" baseline="-25000">
                  <a:latin typeface="宋体" charset="-122"/>
                </a:rPr>
                <a:t>-</a:t>
              </a:r>
              <a:r>
                <a:rPr lang="en-US" altLang="zh-CN" b="1" baseline="-25000"/>
                <a:t>1 </a:t>
              </a:r>
              <a:r>
                <a:rPr lang="en-US" altLang="zh-CN" b="1"/>
                <a:t>] </a:t>
              </a:r>
              <a:r>
                <a:rPr lang="en-US" altLang="zh-CN" b="1" i="1"/>
                <a:t>r</a:t>
              </a:r>
              <a:r>
                <a:rPr lang="en-US" altLang="zh-CN" b="1" i="1" baseline="-25000"/>
                <a:t>mid </a:t>
              </a:r>
              <a:r>
                <a:rPr lang="en-US" altLang="zh-CN" b="1"/>
                <a:t>[ </a:t>
              </a:r>
              <a:r>
                <a:rPr lang="en-US" altLang="zh-CN" b="1" i="1"/>
                <a:t>r</a:t>
              </a:r>
              <a:r>
                <a:rPr lang="en-US" altLang="zh-CN" b="1" i="1" baseline="-25000"/>
                <a:t>mid</a:t>
              </a:r>
              <a:r>
                <a:rPr lang="en-US" altLang="zh-CN" b="1" baseline="-25000"/>
                <a:t>+1</a:t>
              </a:r>
              <a:r>
                <a:rPr lang="en-US" altLang="zh-CN" b="1"/>
                <a:t> … … … </a:t>
              </a:r>
              <a:r>
                <a:rPr lang="en-US" altLang="zh-CN" b="1" i="1"/>
                <a:t>r</a:t>
              </a:r>
              <a:r>
                <a:rPr lang="en-US" altLang="zh-CN" b="1" i="1" baseline="-25000"/>
                <a:t>n </a:t>
              </a:r>
              <a:r>
                <a:rPr lang="en-US" altLang="zh-CN" b="1"/>
                <a:t>]  </a:t>
              </a:r>
              <a:r>
                <a:rPr lang="zh-CN" altLang="en-US" b="1"/>
                <a:t>（</a:t>
              </a:r>
              <a:r>
                <a:rPr lang="en-US" altLang="zh-CN" b="1" i="1"/>
                <a:t>mid</a:t>
              </a:r>
              <a:r>
                <a:rPr lang="en-US" altLang="zh-CN" b="1"/>
                <a:t>=</a:t>
              </a:r>
              <a:r>
                <a:rPr lang="en-US" altLang="zh-CN" b="1">
                  <a:latin typeface="宋体" charset="-122"/>
                </a:rPr>
                <a:t>(</a:t>
              </a:r>
              <a:r>
                <a:rPr lang="en-US" altLang="zh-CN" b="1"/>
                <a:t>1+</a:t>
              </a:r>
              <a:r>
                <a:rPr lang="en-US" altLang="zh-CN" b="1" i="1"/>
                <a:t>n</a:t>
              </a:r>
              <a:r>
                <a:rPr lang="en-US" altLang="zh-CN" b="1">
                  <a:latin typeface="宋体" charset="-122"/>
                </a:rPr>
                <a:t>)</a:t>
              </a:r>
              <a:r>
                <a:rPr lang="en-US" altLang="zh-CN" b="1"/>
                <a:t>/2</a:t>
              </a:r>
              <a:r>
                <a:rPr lang="zh-CN" altLang="en-US" b="1"/>
                <a:t>）</a:t>
              </a:r>
            </a:p>
            <a:p>
              <a:pPr algn="just"/>
              <a:endParaRPr lang="zh-CN" altLang="en-US" b="1" i="1" baseline="-25000"/>
            </a:p>
            <a:p>
              <a:pPr algn="just">
                <a:lnSpc>
                  <a:spcPct val="96000"/>
                </a:lnSpc>
              </a:pPr>
              <a:endParaRPr lang="zh-CN" altLang="en-US" b="1"/>
            </a:p>
            <a:p>
              <a:pPr algn="just">
                <a:lnSpc>
                  <a:spcPct val="80000"/>
                </a:lnSpc>
              </a:pPr>
              <a:r>
                <a:rPr lang="zh-CN" altLang="en-US" b="1"/>
                <a:t>如果</a:t>
              </a:r>
              <a:r>
                <a:rPr lang="en-US" altLang="zh-CN" b="1" i="1"/>
                <a:t>k</a:t>
              </a:r>
              <a:r>
                <a:rPr lang="en-US" altLang="zh-CN" b="1"/>
                <a:t>&lt;</a:t>
              </a:r>
              <a:r>
                <a:rPr lang="en-US" altLang="zh-CN" b="1" i="1"/>
                <a:t>r</a:t>
              </a:r>
              <a:r>
                <a:rPr lang="en-US" altLang="zh-CN" b="1" i="1" baseline="-25000"/>
                <a:t>mid</a:t>
              </a:r>
              <a:r>
                <a:rPr lang="zh-CN" altLang="en-US" b="1"/>
                <a:t>查找这里       如果</a:t>
              </a:r>
              <a:r>
                <a:rPr lang="en-US" altLang="zh-CN" b="1" i="1"/>
                <a:t>k</a:t>
              </a:r>
              <a:r>
                <a:rPr lang="en-US" altLang="zh-CN" b="1"/>
                <a:t>&gt;</a:t>
              </a:r>
              <a:r>
                <a:rPr lang="en-US" altLang="zh-CN" b="1" i="1"/>
                <a:t>r</a:t>
              </a:r>
              <a:r>
                <a:rPr lang="en-US" altLang="zh-CN" b="1" i="1" baseline="-25000"/>
                <a:t>mid</a:t>
              </a:r>
              <a:r>
                <a:rPr lang="zh-CN" altLang="en-US" b="1"/>
                <a:t>查找这里</a:t>
              </a:r>
            </a:p>
            <a:p>
              <a:pPr algn="just">
                <a:lnSpc>
                  <a:spcPct val="96000"/>
                </a:lnSpc>
                <a:spcBef>
                  <a:spcPts val="775"/>
                </a:spcBef>
              </a:pPr>
              <a:r>
                <a:rPr lang="zh-CN" altLang="en-US" b="1"/>
                <a:t>                  </a:t>
              </a:r>
            </a:p>
          </p:txBody>
        </p:sp>
        <p:sp>
          <p:nvSpPr>
            <p:cNvPr id="20489" name="AutoShape 32"/>
            <p:cNvSpPr>
              <a:spLocks/>
            </p:cNvSpPr>
            <p:nvPr/>
          </p:nvSpPr>
          <p:spPr bwMode="auto">
            <a:xfrm rot="-5400000">
              <a:off x="3108" y="2884"/>
              <a:ext cx="117" cy="1299"/>
            </a:xfrm>
            <a:prstGeom prst="leftBrace">
              <a:avLst>
                <a:gd name="adj1" fmla="val 92521"/>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90" name="AutoShape 33"/>
            <p:cNvSpPr>
              <a:spLocks/>
            </p:cNvSpPr>
            <p:nvPr/>
          </p:nvSpPr>
          <p:spPr bwMode="auto">
            <a:xfrm rot="-5400000">
              <a:off x="1190" y="2918"/>
              <a:ext cx="106" cy="1219"/>
            </a:xfrm>
            <a:prstGeom prst="leftBrace">
              <a:avLst>
                <a:gd name="adj1" fmla="val 9583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91" name="Text Box 34"/>
            <p:cNvSpPr txBox="1">
              <a:spLocks noChangeArrowheads="1"/>
            </p:cNvSpPr>
            <p:nvPr/>
          </p:nvSpPr>
          <p:spPr bwMode="auto">
            <a:xfrm>
              <a:off x="2154" y="2886"/>
              <a:ext cx="144"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80000"/>
                </a:lnSpc>
              </a:pPr>
              <a:r>
                <a:rPr lang="en-US" altLang="zh-CN" b="1" i="1"/>
                <a:t>k</a:t>
              </a:r>
            </a:p>
          </p:txBody>
        </p:sp>
        <p:sp>
          <p:nvSpPr>
            <p:cNvPr id="20492" name="Line 35"/>
            <p:cNvSpPr>
              <a:spLocks noChangeShapeType="1"/>
            </p:cNvSpPr>
            <p:nvPr/>
          </p:nvSpPr>
          <p:spPr bwMode="auto">
            <a:xfrm flipH="1">
              <a:off x="2204" y="3049"/>
              <a:ext cx="0" cy="182"/>
            </a:xfrm>
            <a:prstGeom prst="line">
              <a:avLst/>
            </a:prstGeom>
            <a:noFill/>
            <a:ln w="28575">
              <a:solidFill>
                <a:srgbClr val="000000"/>
              </a:solidFill>
              <a:round/>
              <a:headEnd type="stealth" w="lg" len="sm"/>
              <a:tailEnd type="stealth" w="lg" len="sm"/>
            </a:ln>
            <a:extLst>
              <a:ext uri="{909E8E84-426E-40DD-AFC4-6F175D3DCCD1}">
                <a14:hiddenFill xmlns:a14="http://schemas.microsoft.com/office/drawing/2010/main">
                  <a:noFill/>
                </a14:hiddenFill>
              </a:ext>
            </a:extLst>
          </p:spPr>
          <p:txBody>
            <a:bodyPr/>
            <a:lstStyle/>
            <a:p>
              <a:endParaRPr lang="zh-CN" altLang="en-US"/>
            </a:p>
          </p:txBody>
        </p:sp>
      </p:grpSp>
      <p:sp>
        <p:nvSpPr>
          <p:cNvPr id="20487" name="Text Box 38"/>
          <p:cNvSpPr txBox="1">
            <a:spLocks noChangeArrowheads="1"/>
          </p:cNvSpPr>
          <p:nvPr/>
        </p:nvSpPr>
        <p:spPr bwMode="auto">
          <a:xfrm>
            <a:off x="323850" y="333375"/>
            <a:ext cx="64801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5.2.1  </a:t>
            </a:r>
            <a:r>
              <a:rPr kumimoji="1" lang="zh-CN" altLang="en-US" sz="4400" b="1">
                <a:solidFill>
                  <a:schemeClr val="tx2"/>
                </a:solidFill>
                <a:latin typeface="华文行楷" pitchFamily="2" charset="-122"/>
                <a:ea typeface="华文行楷" pitchFamily="2" charset="-122"/>
              </a:rPr>
              <a:t>折半查找 </a:t>
            </a:r>
          </a:p>
        </p:txBody>
      </p:sp>
    </p:spTree>
    <p:extLst>
      <p:ext uri="{BB962C8B-B14F-4D97-AF65-F5344CB8AC3E}">
        <p14:creationId xmlns:p14="http://schemas.microsoft.com/office/powerpoint/2010/main" val="63453318"/>
      </p:ext>
    </p:extLst>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6335EE60-9F10-4416-87A3-6C58D2149637}" type="datetime1">
              <a:rPr lang="zh-CN" altLang="en-US" sz="1400" smtClean="0">
                <a:latin typeface="Comic Sans MS" pitchFamily="66" charset="0"/>
              </a:rPr>
              <a:pPr/>
              <a:t>2016/3/29</a:t>
            </a:fld>
            <a:endParaRPr lang="en-US" altLang="zh-CN" sz="1400" smtClean="0">
              <a:latin typeface="Comic Sans MS" pitchFamily="66" charset="0"/>
            </a:endParaRPr>
          </a:p>
        </p:txBody>
      </p:sp>
      <p:sp>
        <p:nvSpPr>
          <p:cNvPr id="2150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sz="1400" smtClean="0">
                <a:latin typeface="Comic Sans MS" pitchFamily="66" charset="0"/>
              </a:rPr>
              <a:t>第</a:t>
            </a:r>
            <a:r>
              <a:rPr lang="en-US" altLang="zh-CN" sz="1400" smtClean="0">
                <a:latin typeface="Comic Sans MS" pitchFamily="66" charset="0"/>
              </a:rPr>
              <a:t>5</a:t>
            </a:r>
            <a:r>
              <a:rPr lang="zh-CN" altLang="en-US" sz="1400" smtClean="0">
                <a:latin typeface="Comic Sans MS" pitchFamily="66" charset="0"/>
              </a:rPr>
              <a:t>章 减治法</a:t>
            </a:r>
            <a:endParaRPr lang="en-US" altLang="zh-CN" sz="1400" smtClean="0">
              <a:latin typeface="Comic Sans MS" pitchFamily="66" charset="0"/>
            </a:endParaRPr>
          </a:p>
        </p:txBody>
      </p:sp>
      <p:sp>
        <p:nvSpPr>
          <p:cNvPr id="2150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76BC3C3F-9C72-4686-8E67-C8F55F6CC597}" type="slidenum">
              <a:rPr lang="en-US" altLang="zh-CN" sz="1400" smtClean="0">
                <a:latin typeface="Comic Sans MS" pitchFamily="66" charset="0"/>
              </a:rPr>
              <a:pPr/>
              <a:t>19</a:t>
            </a:fld>
            <a:endParaRPr lang="en-US" altLang="zh-CN" sz="1400" smtClean="0">
              <a:latin typeface="Comic Sans MS" pitchFamily="66" charset="0"/>
            </a:endParaRPr>
          </a:p>
        </p:txBody>
      </p:sp>
      <p:sp>
        <p:nvSpPr>
          <p:cNvPr id="21509" name="Text Box 11"/>
          <p:cNvSpPr txBox="1">
            <a:spLocks noChangeArrowheads="1"/>
          </p:cNvSpPr>
          <p:nvPr/>
        </p:nvSpPr>
        <p:spPr bwMode="auto">
          <a:xfrm>
            <a:off x="539750" y="0"/>
            <a:ext cx="7848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b="1">
                <a:latin typeface="宋体" charset="-122"/>
              </a:rPr>
              <a:t>例：查找值为</a:t>
            </a:r>
            <a:r>
              <a:rPr kumimoji="1" lang="en-US" altLang="zh-CN" sz="4000" b="1">
                <a:solidFill>
                  <a:srgbClr val="FF0000"/>
                </a:solidFill>
              </a:rPr>
              <a:t>14</a:t>
            </a:r>
            <a:r>
              <a:rPr kumimoji="1" lang="zh-CN" altLang="en-US" b="1">
                <a:latin typeface="宋体" charset="-122"/>
              </a:rPr>
              <a:t>的记录的过程：</a:t>
            </a:r>
            <a:r>
              <a:rPr kumimoji="1" lang="zh-CN" altLang="en-US" b="1"/>
              <a:t> </a:t>
            </a:r>
          </a:p>
        </p:txBody>
      </p:sp>
      <p:sp>
        <p:nvSpPr>
          <p:cNvPr id="21510" name="Text Box 82"/>
          <p:cNvSpPr txBox="1">
            <a:spLocks noChangeArrowheads="1"/>
          </p:cNvSpPr>
          <p:nvPr/>
        </p:nvSpPr>
        <p:spPr bwMode="auto">
          <a:xfrm>
            <a:off x="655638" y="898525"/>
            <a:ext cx="80184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a:t>0    1     2     3      4     5     6     7     8      9     10    11    12    13</a:t>
            </a:r>
          </a:p>
        </p:txBody>
      </p:sp>
      <p:sp>
        <p:nvSpPr>
          <p:cNvPr id="21511" name="Text Box 83"/>
          <p:cNvSpPr txBox="1">
            <a:spLocks noChangeArrowheads="1"/>
          </p:cNvSpPr>
          <p:nvPr/>
        </p:nvSpPr>
        <p:spPr bwMode="auto">
          <a:xfrm>
            <a:off x="465138" y="1343025"/>
            <a:ext cx="7921625" cy="576263"/>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spcBef>
                <a:spcPct val="50000"/>
              </a:spcBef>
            </a:pPr>
            <a:r>
              <a:rPr lang="en-US" altLang="zh-CN" sz="2800" b="1"/>
              <a:t>      7   14  18   21  23  29  31  35   38   42   46   49  52</a:t>
            </a:r>
          </a:p>
        </p:txBody>
      </p:sp>
      <p:grpSp>
        <p:nvGrpSpPr>
          <p:cNvPr id="2" name="Group 84"/>
          <p:cNvGrpSpPr>
            <a:grpSpLocks/>
          </p:cNvGrpSpPr>
          <p:nvPr/>
        </p:nvGrpSpPr>
        <p:grpSpPr bwMode="auto">
          <a:xfrm>
            <a:off x="963613" y="1914525"/>
            <a:ext cx="1219200" cy="914400"/>
            <a:chOff x="864" y="1296"/>
            <a:chExt cx="768" cy="576"/>
          </a:xfrm>
        </p:grpSpPr>
        <p:sp>
          <p:nvSpPr>
            <p:cNvPr id="21557" name="Text Box 85"/>
            <p:cNvSpPr txBox="1">
              <a:spLocks noChangeArrowheads="1"/>
            </p:cNvSpPr>
            <p:nvPr/>
          </p:nvSpPr>
          <p:spPr bwMode="auto">
            <a:xfrm>
              <a:off x="864" y="1680"/>
              <a:ext cx="76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80000"/>
                </a:lnSpc>
              </a:pPr>
              <a:r>
                <a:rPr lang="en-US" altLang="zh-CN" sz="2800" b="1"/>
                <a:t>low=1</a:t>
              </a:r>
            </a:p>
          </p:txBody>
        </p:sp>
        <p:sp>
          <p:nvSpPr>
            <p:cNvPr id="21558" name="Line 86"/>
            <p:cNvSpPr>
              <a:spLocks noChangeShapeType="1"/>
            </p:cNvSpPr>
            <p:nvPr/>
          </p:nvSpPr>
          <p:spPr bwMode="auto">
            <a:xfrm flipV="1">
              <a:off x="1056" y="1296"/>
              <a:ext cx="0" cy="384"/>
            </a:xfrm>
            <a:prstGeom prst="line">
              <a:avLst/>
            </a:prstGeom>
            <a:noFill/>
            <a:ln w="28575">
              <a:solidFill>
                <a:srgbClr val="FF66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87"/>
          <p:cNvGrpSpPr>
            <a:grpSpLocks/>
          </p:cNvGrpSpPr>
          <p:nvPr/>
        </p:nvGrpSpPr>
        <p:grpSpPr bwMode="auto">
          <a:xfrm>
            <a:off x="7307263" y="1914525"/>
            <a:ext cx="1371600" cy="1066800"/>
            <a:chOff x="4800" y="1296"/>
            <a:chExt cx="864" cy="672"/>
          </a:xfrm>
        </p:grpSpPr>
        <p:sp>
          <p:nvSpPr>
            <p:cNvPr id="21555" name="Text Box 88"/>
            <p:cNvSpPr txBox="1">
              <a:spLocks noChangeArrowheads="1"/>
            </p:cNvSpPr>
            <p:nvPr/>
          </p:nvSpPr>
          <p:spPr bwMode="auto">
            <a:xfrm>
              <a:off x="4800" y="1680"/>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80000"/>
                </a:lnSpc>
              </a:pPr>
              <a:r>
                <a:rPr lang="en-US" altLang="zh-CN" sz="2800" b="1"/>
                <a:t>high=13</a:t>
              </a:r>
              <a:endParaRPr lang="en-US" altLang="zh-CN" sz="3200" b="1"/>
            </a:p>
          </p:txBody>
        </p:sp>
        <p:sp>
          <p:nvSpPr>
            <p:cNvPr id="21556" name="Line 89"/>
            <p:cNvSpPr>
              <a:spLocks noChangeShapeType="1"/>
            </p:cNvSpPr>
            <p:nvPr/>
          </p:nvSpPr>
          <p:spPr bwMode="auto">
            <a:xfrm flipV="1">
              <a:off x="5328" y="1296"/>
              <a:ext cx="0" cy="336"/>
            </a:xfrm>
            <a:prstGeom prst="line">
              <a:avLst/>
            </a:prstGeom>
            <a:noFill/>
            <a:ln w="28575">
              <a:solidFill>
                <a:srgbClr val="FF00FF"/>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90"/>
          <p:cNvGrpSpPr>
            <a:grpSpLocks/>
          </p:cNvGrpSpPr>
          <p:nvPr/>
        </p:nvGrpSpPr>
        <p:grpSpPr bwMode="auto">
          <a:xfrm>
            <a:off x="4348163" y="1933575"/>
            <a:ext cx="1103312" cy="860425"/>
            <a:chOff x="2976" y="1296"/>
            <a:chExt cx="695" cy="542"/>
          </a:xfrm>
        </p:grpSpPr>
        <p:sp>
          <p:nvSpPr>
            <p:cNvPr id="21553" name="Text Box 91"/>
            <p:cNvSpPr txBox="1">
              <a:spLocks noChangeArrowheads="1"/>
            </p:cNvSpPr>
            <p:nvPr/>
          </p:nvSpPr>
          <p:spPr bwMode="auto">
            <a:xfrm>
              <a:off x="2976" y="1632"/>
              <a:ext cx="695"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80000"/>
                </a:lnSpc>
              </a:pPr>
              <a:r>
                <a:rPr lang="en-US" altLang="zh-CN" sz="2800" b="1"/>
                <a:t>mid=7</a:t>
              </a:r>
              <a:r>
                <a:rPr lang="en-US" altLang="zh-CN" sz="3200" b="1"/>
                <a:t>   </a:t>
              </a:r>
            </a:p>
          </p:txBody>
        </p:sp>
        <p:sp>
          <p:nvSpPr>
            <p:cNvPr id="21554" name="Line 92"/>
            <p:cNvSpPr>
              <a:spLocks noChangeShapeType="1"/>
            </p:cNvSpPr>
            <p:nvPr/>
          </p:nvSpPr>
          <p:spPr bwMode="auto">
            <a:xfrm flipV="1">
              <a:off x="3120" y="1296"/>
              <a:ext cx="0" cy="336"/>
            </a:xfrm>
            <a:prstGeom prst="line">
              <a:avLst/>
            </a:prstGeom>
            <a:noFill/>
            <a:ln w="28575">
              <a:solidFill>
                <a:srgbClr val="339966"/>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131"/>
          <p:cNvGrpSpPr>
            <a:grpSpLocks/>
          </p:cNvGrpSpPr>
          <p:nvPr/>
        </p:nvGrpSpPr>
        <p:grpSpPr bwMode="auto">
          <a:xfrm>
            <a:off x="3725863" y="2535238"/>
            <a:ext cx="1295400" cy="979487"/>
            <a:chOff x="2439" y="2033"/>
            <a:chExt cx="816" cy="617"/>
          </a:xfrm>
        </p:grpSpPr>
        <p:sp>
          <p:nvSpPr>
            <p:cNvPr id="21551" name="Text Box 94"/>
            <p:cNvSpPr txBox="1">
              <a:spLocks noChangeArrowheads="1"/>
            </p:cNvSpPr>
            <p:nvPr/>
          </p:nvSpPr>
          <p:spPr bwMode="auto">
            <a:xfrm>
              <a:off x="2439" y="2410"/>
              <a:ext cx="81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80000"/>
                </a:lnSpc>
              </a:pPr>
              <a:r>
                <a:rPr lang="en-US" altLang="zh-CN" sz="2800" b="1"/>
                <a:t>high=6   </a:t>
              </a:r>
              <a:endParaRPr lang="en-US" altLang="zh-CN" sz="3200" b="1"/>
            </a:p>
          </p:txBody>
        </p:sp>
        <p:sp>
          <p:nvSpPr>
            <p:cNvPr id="21552" name="Line 95"/>
            <p:cNvSpPr>
              <a:spLocks noChangeShapeType="1"/>
            </p:cNvSpPr>
            <p:nvPr/>
          </p:nvSpPr>
          <p:spPr bwMode="auto">
            <a:xfrm flipH="1" flipV="1">
              <a:off x="2653" y="2033"/>
              <a:ext cx="0" cy="340"/>
            </a:xfrm>
            <a:prstGeom prst="line">
              <a:avLst/>
            </a:prstGeom>
            <a:noFill/>
            <a:ln w="28575">
              <a:solidFill>
                <a:srgbClr val="FF00FF"/>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132"/>
          <p:cNvGrpSpPr>
            <a:grpSpLocks/>
          </p:cNvGrpSpPr>
          <p:nvPr/>
        </p:nvGrpSpPr>
        <p:grpSpPr bwMode="auto">
          <a:xfrm>
            <a:off x="2122488" y="2544763"/>
            <a:ext cx="990600" cy="998537"/>
            <a:chOff x="1479" y="2069"/>
            <a:chExt cx="624" cy="629"/>
          </a:xfrm>
        </p:grpSpPr>
        <p:sp>
          <p:nvSpPr>
            <p:cNvPr id="21549" name="Text Box 97"/>
            <p:cNvSpPr txBox="1">
              <a:spLocks noChangeArrowheads="1"/>
            </p:cNvSpPr>
            <p:nvPr/>
          </p:nvSpPr>
          <p:spPr bwMode="auto">
            <a:xfrm>
              <a:off x="1479" y="2410"/>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80000"/>
                </a:lnSpc>
              </a:pPr>
              <a:r>
                <a:rPr lang="en-US" altLang="zh-CN" sz="2800" b="1"/>
                <a:t>mid=3 </a:t>
              </a:r>
              <a:r>
                <a:rPr lang="en-US" altLang="zh-CN" sz="3200" b="1"/>
                <a:t> </a:t>
              </a:r>
            </a:p>
          </p:txBody>
        </p:sp>
        <p:sp>
          <p:nvSpPr>
            <p:cNvPr id="21550" name="Line 98"/>
            <p:cNvSpPr>
              <a:spLocks noChangeShapeType="1"/>
            </p:cNvSpPr>
            <p:nvPr/>
          </p:nvSpPr>
          <p:spPr bwMode="auto">
            <a:xfrm flipV="1">
              <a:off x="1655" y="2069"/>
              <a:ext cx="0" cy="340"/>
            </a:xfrm>
            <a:prstGeom prst="line">
              <a:avLst/>
            </a:prstGeom>
            <a:noFill/>
            <a:ln w="28575">
              <a:solidFill>
                <a:srgbClr val="339966"/>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133"/>
          <p:cNvGrpSpPr>
            <a:grpSpLocks/>
          </p:cNvGrpSpPr>
          <p:nvPr/>
        </p:nvGrpSpPr>
        <p:grpSpPr bwMode="auto">
          <a:xfrm>
            <a:off x="1401763" y="3227388"/>
            <a:ext cx="1216025" cy="989012"/>
            <a:chOff x="1140" y="2722"/>
            <a:chExt cx="766" cy="623"/>
          </a:xfrm>
        </p:grpSpPr>
        <p:sp>
          <p:nvSpPr>
            <p:cNvPr id="21547" name="Text Box 103"/>
            <p:cNvSpPr txBox="1">
              <a:spLocks noChangeArrowheads="1"/>
            </p:cNvSpPr>
            <p:nvPr/>
          </p:nvSpPr>
          <p:spPr bwMode="auto">
            <a:xfrm>
              <a:off x="1140" y="3057"/>
              <a:ext cx="7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80000"/>
                </a:lnSpc>
              </a:pPr>
              <a:r>
                <a:rPr lang="en-US" altLang="zh-CN" sz="2800" b="1"/>
                <a:t>high=2 </a:t>
              </a:r>
              <a:r>
                <a:rPr lang="en-US" altLang="zh-CN" sz="3200" b="1"/>
                <a:t> </a:t>
              </a:r>
            </a:p>
          </p:txBody>
        </p:sp>
        <p:sp>
          <p:nvSpPr>
            <p:cNvPr id="21548" name="Line 105"/>
            <p:cNvSpPr>
              <a:spLocks noChangeShapeType="1"/>
            </p:cNvSpPr>
            <p:nvPr/>
          </p:nvSpPr>
          <p:spPr bwMode="auto">
            <a:xfrm flipV="1">
              <a:off x="1383" y="2722"/>
              <a:ext cx="0" cy="340"/>
            </a:xfrm>
            <a:prstGeom prst="line">
              <a:avLst/>
            </a:prstGeom>
            <a:noFill/>
            <a:ln w="28575">
              <a:solidFill>
                <a:srgbClr val="FF00FF"/>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113"/>
          <p:cNvGrpSpPr>
            <a:grpSpLocks/>
          </p:cNvGrpSpPr>
          <p:nvPr/>
        </p:nvGrpSpPr>
        <p:grpSpPr bwMode="auto">
          <a:xfrm>
            <a:off x="754063" y="3979863"/>
            <a:ext cx="1011237" cy="838200"/>
            <a:chOff x="4211" y="3312"/>
            <a:chExt cx="637" cy="528"/>
          </a:xfrm>
        </p:grpSpPr>
        <p:sp>
          <p:nvSpPr>
            <p:cNvPr id="21545" name="Text Box 114"/>
            <p:cNvSpPr txBox="1">
              <a:spLocks noChangeArrowheads="1"/>
            </p:cNvSpPr>
            <p:nvPr/>
          </p:nvSpPr>
          <p:spPr bwMode="auto">
            <a:xfrm>
              <a:off x="4211" y="3639"/>
              <a:ext cx="637"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80000"/>
                </a:lnSpc>
              </a:pPr>
              <a:r>
                <a:rPr lang="en-US" altLang="zh-CN" sz="2800" b="1"/>
                <a:t>mid=1 </a:t>
              </a:r>
              <a:r>
                <a:rPr lang="en-US" altLang="zh-CN" sz="3200" b="1"/>
                <a:t> </a:t>
              </a:r>
            </a:p>
          </p:txBody>
        </p:sp>
        <p:sp>
          <p:nvSpPr>
            <p:cNvPr id="21546" name="Line 115"/>
            <p:cNvSpPr>
              <a:spLocks noChangeShapeType="1"/>
            </p:cNvSpPr>
            <p:nvPr/>
          </p:nvSpPr>
          <p:spPr bwMode="auto">
            <a:xfrm flipV="1">
              <a:off x="4512" y="3312"/>
              <a:ext cx="0" cy="336"/>
            </a:xfrm>
            <a:prstGeom prst="line">
              <a:avLst/>
            </a:prstGeom>
            <a:noFill/>
            <a:ln w="28575">
              <a:solidFill>
                <a:srgbClr val="008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1519" name="Line 116"/>
          <p:cNvSpPr>
            <a:spLocks noChangeShapeType="1"/>
          </p:cNvSpPr>
          <p:nvPr/>
        </p:nvSpPr>
        <p:spPr bwMode="auto">
          <a:xfrm>
            <a:off x="1544638" y="1368425"/>
            <a:ext cx="0" cy="533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0" name="Line 117"/>
          <p:cNvSpPr>
            <a:spLocks noChangeShapeType="1"/>
          </p:cNvSpPr>
          <p:nvPr/>
        </p:nvSpPr>
        <p:spPr bwMode="auto">
          <a:xfrm>
            <a:off x="1023938" y="1368425"/>
            <a:ext cx="0" cy="533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1" name="Line 118"/>
          <p:cNvSpPr>
            <a:spLocks noChangeShapeType="1"/>
          </p:cNvSpPr>
          <p:nvPr/>
        </p:nvSpPr>
        <p:spPr bwMode="auto">
          <a:xfrm>
            <a:off x="2078038" y="1368425"/>
            <a:ext cx="0" cy="533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2" name="Line 119"/>
          <p:cNvSpPr>
            <a:spLocks noChangeShapeType="1"/>
          </p:cNvSpPr>
          <p:nvPr/>
        </p:nvSpPr>
        <p:spPr bwMode="auto">
          <a:xfrm>
            <a:off x="5434013" y="1365250"/>
            <a:ext cx="0" cy="533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3" name="Line 120"/>
          <p:cNvSpPr>
            <a:spLocks noChangeShapeType="1"/>
          </p:cNvSpPr>
          <p:nvPr/>
        </p:nvSpPr>
        <p:spPr bwMode="auto">
          <a:xfrm>
            <a:off x="6040438" y="1377950"/>
            <a:ext cx="0" cy="533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4" name="Line 121"/>
          <p:cNvSpPr>
            <a:spLocks noChangeShapeType="1"/>
          </p:cNvSpPr>
          <p:nvPr/>
        </p:nvSpPr>
        <p:spPr bwMode="auto">
          <a:xfrm>
            <a:off x="6650038" y="1377950"/>
            <a:ext cx="0" cy="533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5" name="Line 122"/>
          <p:cNvSpPr>
            <a:spLocks noChangeShapeType="1"/>
          </p:cNvSpPr>
          <p:nvPr/>
        </p:nvSpPr>
        <p:spPr bwMode="auto">
          <a:xfrm>
            <a:off x="7269163" y="1365250"/>
            <a:ext cx="0" cy="533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6" name="Line 123"/>
          <p:cNvSpPr>
            <a:spLocks noChangeShapeType="1"/>
          </p:cNvSpPr>
          <p:nvPr/>
        </p:nvSpPr>
        <p:spPr bwMode="auto">
          <a:xfrm>
            <a:off x="7837488" y="1343025"/>
            <a:ext cx="0" cy="533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7" name="Line 124"/>
          <p:cNvSpPr>
            <a:spLocks noChangeShapeType="1"/>
          </p:cNvSpPr>
          <p:nvPr/>
        </p:nvSpPr>
        <p:spPr bwMode="auto">
          <a:xfrm>
            <a:off x="4291013" y="1368425"/>
            <a:ext cx="0" cy="533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8" name="Line 125"/>
          <p:cNvSpPr>
            <a:spLocks noChangeShapeType="1"/>
          </p:cNvSpPr>
          <p:nvPr/>
        </p:nvSpPr>
        <p:spPr bwMode="auto">
          <a:xfrm>
            <a:off x="4821238" y="1352550"/>
            <a:ext cx="0" cy="533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9" name="Line 126"/>
          <p:cNvSpPr>
            <a:spLocks noChangeShapeType="1"/>
          </p:cNvSpPr>
          <p:nvPr/>
        </p:nvSpPr>
        <p:spPr bwMode="auto">
          <a:xfrm>
            <a:off x="2636838" y="1368425"/>
            <a:ext cx="0" cy="533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0" name="Line 127"/>
          <p:cNvSpPr>
            <a:spLocks noChangeShapeType="1"/>
          </p:cNvSpPr>
          <p:nvPr/>
        </p:nvSpPr>
        <p:spPr bwMode="auto">
          <a:xfrm>
            <a:off x="3195638" y="1355725"/>
            <a:ext cx="0" cy="533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1" name="Line 128"/>
          <p:cNvSpPr>
            <a:spLocks noChangeShapeType="1"/>
          </p:cNvSpPr>
          <p:nvPr/>
        </p:nvSpPr>
        <p:spPr bwMode="auto">
          <a:xfrm>
            <a:off x="3757613" y="1368425"/>
            <a:ext cx="0" cy="533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09" name="Text Box 129"/>
          <p:cNvSpPr txBox="1">
            <a:spLocks noChangeArrowheads="1"/>
          </p:cNvSpPr>
          <p:nvPr/>
        </p:nvSpPr>
        <p:spPr bwMode="auto">
          <a:xfrm>
            <a:off x="5478463" y="2333625"/>
            <a:ext cx="1447800" cy="57943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spcBef>
                <a:spcPct val="50000"/>
              </a:spcBef>
            </a:pPr>
            <a:r>
              <a:rPr lang="en-US" altLang="zh-CN" sz="3200" b="1"/>
              <a:t>31&gt;14</a:t>
            </a:r>
          </a:p>
        </p:txBody>
      </p:sp>
      <p:sp>
        <p:nvSpPr>
          <p:cNvPr id="71810" name="Text Box 130"/>
          <p:cNvSpPr txBox="1">
            <a:spLocks noChangeArrowheads="1"/>
          </p:cNvSpPr>
          <p:nvPr/>
        </p:nvSpPr>
        <p:spPr bwMode="auto">
          <a:xfrm>
            <a:off x="2582863" y="2447925"/>
            <a:ext cx="1295400" cy="57943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spcBef>
                <a:spcPct val="50000"/>
              </a:spcBef>
            </a:pPr>
            <a:r>
              <a:rPr lang="en-US" altLang="zh-CN" sz="3200" b="1"/>
              <a:t>18&gt;14</a:t>
            </a:r>
          </a:p>
        </p:txBody>
      </p:sp>
      <p:sp>
        <p:nvSpPr>
          <p:cNvPr id="71814" name="Text Box 134"/>
          <p:cNvSpPr txBox="1">
            <a:spLocks noChangeArrowheads="1"/>
          </p:cNvSpPr>
          <p:nvPr/>
        </p:nvSpPr>
        <p:spPr bwMode="auto">
          <a:xfrm>
            <a:off x="2049463" y="4124325"/>
            <a:ext cx="1295400" cy="57943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spcBef>
                <a:spcPct val="50000"/>
              </a:spcBef>
            </a:pPr>
            <a:r>
              <a:rPr lang="en-US" altLang="zh-CN" sz="3200" b="1"/>
              <a:t>7&lt;14</a:t>
            </a:r>
          </a:p>
        </p:txBody>
      </p:sp>
      <p:grpSp>
        <p:nvGrpSpPr>
          <p:cNvPr id="9" name="Group 135"/>
          <p:cNvGrpSpPr>
            <a:grpSpLocks/>
          </p:cNvGrpSpPr>
          <p:nvPr/>
        </p:nvGrpSpPr>
        <p:grpSpPr bwMode="auto">
          <a:xfrm>
            <a:off x="1473200" y="4565650"/>
            <a:ext cx="1219200" cy="914400"/>
            <a:chOff x="864" y="1296"/>
            <a:chExt cx="768" cy="576"/>
          </a:xfrm>
        </p:grpSpPr>
        <p:sp>
          <p:nvSpPr>
            <p:cNvPr id="21543" name="Text Box 136"/>
            <p:cNvSpPr txBox="1">
              <a:spLocks noChangeArrowheads="1"/>
            </p:cNvSpPr>
            <p:nvPr/>
          </p:nvSpPr>
          <p:spPr bwMode="auto">
            <a:xfrm>
              <a:off x="864" y="1680"/>
              <a:ext cx="76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80000"/>
                </a:lnSpc>
              </a:pPr>
              <a:r>
                <a:rPr lang="en-US" altLang="zh-CN" sz="2800" b="1"/>
                <a:t>low=2</a:t>
              </a:r>
            </a:p>
          </p:txBody>
        </p:sp>
        <p:sp>
          <p:nvSpPr>
            <p:cNvPr id="21544" name="Line 137"/>
            <p:cNvSpPr>
              <a:spLocks noChangeShapeType="1"/>
            </p:cNvSpPr>
            <p:nvPr/>
          </p:nvSpPr>
          <p:spPr bwMode="auto">
            <a:xfrm flipV="1">
              <a:off x="1056" y="1296"/>
              <a:ext cx="0" cy="384"/>
            </a:xfrm>
            <a:prstGeom prst="line">
              <a:avLst/>
            </a:prstGeom>
            <a:noFill/>
            <a:ln w="28575">
              <a:solidFill>
                <a:srgbClr val="FF66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138"/>
          <p:cNvGrpSpPr>
            <a:grpSpLocks/>
          </p:cNvGrpSpPr>
          <p:nvPr/>
        </p:nvGrpSpPr>
        <p:grpSpPr bwMode="auto">
          <a:xfrm>
            <a:off x="1322388" y="5486400"/>
            <a:ext cx="1011237" cy="838200"/>
            <a:chOff x="4211" y="3312"/>
            <a:chExt cx="637" cy="528"/>
          </a:xfrm>
        </p:grpSpPr>
        <p:sp>
          <p:nvSpPr>
            <p:cNvPr id="21541" name="Text Box 139"/>
            <p:cNvSpPr txBox="1">
              <a:spLocks noChangeArrowheads="1"/>
            </p:cNvSpPr>
            <p:nvPr/>
          </p:nvSpPr>
          <p:spPr bwMode="auto">
            <a:xfrm>
              <a:off x="4211" y="3639"/>
              <a:ext cx="637"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80000"/>
                </a:lnSpc>
              </a:pPr>
              <a:r>
                <a:rPr lang="en-US" altLang="zh-CN" sz="2800" b="1"/>
                <a:t>mid=2 </a:t>
              </a:r>
              <a:r>
                <a:rPr lang="en-US" altLang="zh-CN" sz="3200" b="1"/>
                <a:t> </a:t>
              </a:r>
            </a:p>
          </p:txBody>
        </p:sp>
        <p:sp>
          <p:nvSpPr>
            <p:cNvPr id="21542" name="Line 140"/>
            <p:cNvSpPr>
              <a:spLocks noChangeShapeType="1"/>
            </p:cNvSpPr>
            <p:nvPr/>
          </p:nvSpPr>
          <p:spPr bwMode="auto">
            <a:xfrm flipV="1">
              <a:off x="4512" y="3312"/>
              <a:ext cx="0" cy="336"/>
            </a:xfrm>
            <a:prstGeom prst="line">
              <a:avLst/>
            </a:prstGeom>
            <a:noFill/>
            <a:ln w="28575">
              <a:solidFill>
                <a:srgbClr val="008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1821" name="Text Box 141"/>
          <p:cNvSpPr txBox="1">
            <a:spLocks noChangeArrowheads="1"/>
          </p:cNvSpPr>
          <p:nvPr/>
        </p:nvSpPr>
        <p:spPr bwMode="auto">
          <a:xfrm>
            <a:off x="2625725" y="5591175"/>
            <a:ext cx="1295400" cy="57943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spcBef>
                <a:spcPct val="50000"/>
              </a:spcBef>
            </a:pPr>
            <a:r>
              <a:rPr lang="en-US" altLang="zh-CN" sz="3200" b="1"/>
              <a:t>14=14</a:t>
            </a:r>
          </a:p>
        </p:txBody>
      </p:sp>
      <p:sp>
        <p:nvSpPr>
          <p:cNvPr id="52" name="TextBox 51"/>
          <p:cNvSpPr txBox="1">
            <a:spLocks noChangeArrowheads="1"/>
          </p:cNvSpPr>
          <p:nvPr/>
        </p:nvSpPr>
        <p:spPr bwMode="auto">
          <a:xfrm>
            <a:off x="4000500" y="5500688"/>
            <a:ext cx="30194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lang="zh-CN" altLang="en-US" sz="3600" b="1">
                <a:solidFill>
                  <a:srgbClr val="FF0000"/>
                </a:solidFill>
              </a:rPr>
              <a:t>查找成功！</a:t>
            </a:r>
          </a:p>
        </p:txBody>
      </p:sp>
      <p:cxnSp>
        <p:nvCxnSpPr>
          <p:cNvPr id="12" name="直接连接符 11"/>
          <p:cNvCxnSpPr>
            <a:cxnSpLocks noChangeShapeType="1"/>
          </p:cNvCxnSpPr>
          <p:nvPr/>
        </p:nvCxnSpPr>
        <p:spPr bwMode="auto">
          <a:xfrm flipH="1">
            <a:off x="4448175" y="1609725"/>
            <a:ext cx="3868738" cy="0"/>
          </a:xfrm>
          <a:prstGeom prst="line">
            <a:avLst/>
          </a:prstGeom>
          <a:noFill/>
          <a:ln w="5715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56" name="直接连接符 55"/>
          <p:cNvCxnSpPr>
            <a:cxnSpLocks noChangeShapeType="1"/>
          </p:cNvCxnSpPr>
          <p:nvPr/>
        </p:nvCxnSpPr>
        <p:spPr bwMode="auto">
          <a:xfrm flipH="1">
            <a:off x="2182813" y="1606550"/>
            <a:ext cx="1995487" cy="0"/>
          </a:xfrm>
          <a:prstGeom prst="line">
            <a:avLst/>
          </a:prstGeom>
          <a:noFill/>
          <a:ln w="57150" algn="ctr">
            <a:solidFill>
              <a:srgbClr val="FF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55264478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ppt_w</p:attrName>
                                        </p:attrNameLst>
                                      </p:cBhvr>
                                      <p:tavLst>
                                        <p:tav tm="0">
                                          <p:val>
                                            <p:strVal val="#ppt_w*0.70"/>
                                          </p:val>
                                        </p:tav>
                                        <p:tav tm="100000">
                                          <p:val>
                                            <p:strVal val="#ppt_w"/>
                                          </p:val>
                                        </p:tav>
                                      </p:tavLst>
                                    </p:anim>
                                    <p:anim calcmode="lin" valueType="num">
                                      <p:cBhvr>
                                        <p:cTn id="15" dur="1000" fill="hold"/>
                                        <p:tgtEl>
                                          <p:spTgt spid="3"/>
                                        </p:tgtEl>
                                        <p:attrNameLst>
                                          <p:attrName>ppt_h</p:attrName>
                                        </p:attrNameLst>
                                      </p:cBhvr>
                                      <p:tavLst>
                                        <p:tav tm="0">
                                          <p:val>
                                            <p:strVal val="#ppt_h"/>
                                          </p:val>
                                        </p:tav>
                                        <p:tav tm="100000">
                                          <p:val>
                                            <p:strVal val="#ppt_h"/>
                                          </p:val>
                                        </p:tav>
                                      </p:tavLst>
                                    </p:anim>
                                    <p:animEffect transition="in" filter="fade">
                                      <p:cBhvr>
                                        <p:cTn id="16" dur="1000"/>
                                        <p:tgtEl>
                                          <p:spTgt spid="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1809"/>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xit" presetSubtype="0" fill="hold" nodeType="clickEffect">
                                  <p:stCondLst>
                                    <p:cond delay="0"/>
                                  </p:stCondLst>
                                  <p:childTnLst>
                                    <p:set>
                                      <p:cBhvr>
                                        <p:cTn id="29" dur="1" fill="hold">
                                          <p:stCondLst>
                                            <p:cond delay="0"/>
                                          </p:stCondLst>
                                        </p:cTn>
                                        <p:tgtEl>
                                          <p:spTgt spid="3"/>
                                        </p:tgtEl>
                                        <p:attrNameLst>
                                          <p:attrName>style.visibility</p:attrName>
                                        </p:attrNameLst>
                                      </p:cBhvr>
                                      <p:to>
                                        <p:strVal val="hidden"/>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42" presetClass="entr" presetSubtype="0"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anim calcmode="lin" valueType="num">
                                      <p:cBhvr>
                                        <p:cTn id="35" dur="1000" fill="hold"/>
                                        <p:tgtEl>
                                          <p:spTgt spid="12"/>
                                        </p:tgtEl>
                                        <p:attrNameLst>
                                          <p:attrName>ppt_x</p:attrName>
                                        </p:attrNameLst>
                                      </p:cBhvr>
                                      <p:tavLst>
                                        <p:tav tm="0">
                                          <p:val>
                                            <p:strVal val="#ppt_x"/>
                                          </p:val>
                                        </p:tav>
                                        <p:tav tm="100000">
                                          <p:val>
                                            <p:strVal val="#ppt_x"/>
                                          </p:val>
                                        </p:tav>
                                      </p:tavLst>
                                    </p:anim>
                                    <p:anim calcmode="lin" valueType="num">
                                      <p:cBhvr>
                                        <p:cTn id="3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55"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p:cTn id="41" dur="1000" fill="hold"/>
                                        <p:tgtEl>
                                          <p:spTgt spid="5"/>
                                        </p:tgtEl>
                                        <p:attrNameLst>
                                          <p:attrName>ppt_w</p:attrName>
                                        </p:attrNameLst>
                                      </p:cBhvr>
                                      <p:tavLst>
                                        <p:tav tm="0">
                                          <p:val>
                                            <p:strVal val="#ppt_w*0.70"/>
                                          </p:val>
                                        </p:tav>
                                        <p:tav tm="100000">
                                          <p:val>
                                            <p:strVal val="#ppt_w"/>
                                          </p:val>
                                        </p:tav>
                                      </p:tavLst>
                                    </p:anim>
                                    <p:anim calcmode="lin" valueType="num">
                                      <p:cBhvr>
                                        <p:cTn id="42" dur="1000" fill="hold"/>
                                        <p:tgtEl>
                                          <p:spTgt spid="5"/>
                                        </p:tgtEl>
                                        <p:attrNameLst>
                                          <p:attrName>ppt_h</p:attrName>
                                        </p:attrNameLst>
                                      </p:cBhvr>
                                      <p:tavLst>
                                        <p:tav tm="0">
                                          <p:val>
                                            <p:strVal val="#ppt_h"/>
                                          </p:val>
                                        </p:tav>
                                        <p:tav tm="100000">
                                          <p:val>
                                            <p:strVal val="#ppt_h"/>
                                          </p:val>
                                        </p:tav>
                                      </p:tavLst>
                                    </p:anim>
                                    <p:animEffect transition="in" filter="fade">
                                      <p:cBhvr>
                                        <p:cTn id="43" dur="1000"/>
                                        <p:tgtEl>
                                          <p:spTgt spid="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down)">
                                      <p:cBhvr>
                                        <p:cTn id="48" dur="500"/>
                                        <p:tgtEl>
                                          <p:spTgt spid="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181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nodeType="clickEffect">
                                  <p:stCondLst>
                                    <p:cond delay="0"/>
                                  </p:stCondLst>
                                  <p:childTnLst>
                                    <p:set>
                                      <p:cBhvr>
                                        <p:cTn id="56" dur="1" fill="hold">
                                          <p:stCondLst>
                                            <p:cond delay="0"/>
                                          </p:stCondLst>
                                        </p:cTn>
                                        <p:tgtEl>
                                          <p:spTgt spid="5"/>
                                        </p:tgtEl>
                                        <p:attrNameLst>
                                          <p:attrName>style.visibility</p:attrName>
                                        </p:attrNameLst>
                                      </p:cBhvr>
                                      <p:to>
                                        <p:strVal val="hidden"/>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42" presetClass="entr" presetSubtype="0" fill="hold" nodeType="click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fade">
                                      <p:cBhvr>
                                        <p:cTn id="61" dur="1000"/>
                                        <p:tgtEl>
                                          <p:spTgt spid="56"/>
                                        </p:tgtEl>
                                      </p:cBhvr>
                                    </p:animEffect>
                                    <p:anim calcmode="lin" valueType="num">
                                      <p:cBhvr>
                                        <p:cTn id="62" dur="1000" fill="hold"/>
                                        <p:tgtEl>
                                          <p:spTgt spid="56"/>
                                        </p:tgtEl>
                                        <p:attrNameLst>
                                          <p:attrName>ppt_x</p:attrName>
                                        </p:attrNameLst>
                                      </p:cBhvr>
                                      <p:tavLst>
                                        <p:tav tm="0">
                                          <p:val>
                                            <p:strVal val="#ppt_x"/>
                                          </p:val>
                                        </p:tav>
                                        <p:tav tm="100000">
                                          <p:val>
                                            <p:strVal val="#ppt_x"/>
                                          </p:val>
                                        </p:tav>
                                      </p:tavLst>
                                    </p:anim>
                                    <p:anim calcmode="lin" valueType="num">
                                      <p:cBhvr>
                                        <p:cTn id="63"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55" presetClass="entr" presetSubtype="0" fill="hold" nodeType="clickEffect">
                                  <p:stCondLst>
                                    <p:cond delay="0"/>
                                  </p:stCondLst>
                                  <p:childTnLst>
                                    <p:set>
                                      <p:cBhvr>
                                        <p:cTn id="67" dur="1" fill="hold">
                                          <p:stCondLst>
                                            <p:cond delay="0"/>
                                          </p:stCondLst>
                                        </p:cTn>
                                        <p:tgtEl>
                                          <p:spTgt spid="7"/>
                                        </p:tgtEl>
                                        <p:attrNameLst>
                                          <p:attrName>style.visibility</p:attrName>
                                        </p:attrNameLst>
                                      </p:cBhvr>
                                      <p:to>
                                        <p:strVal val="visible"/>
                                      </p:to>
                                    </p:set>
                                    <p:anim calcmode="lin" valueType="num">
                                      <p:cBhvr>
                                        <p:cTn id="68" dur="1000" fill="hold"/>
                                        <p:tgtEl>
                                          <p:spTgt spid="7"/>
                                        </p:tgtEl>
                                        <p:attrNameLst>
                                          <p:attrName>ppt_w</p:attrName>
                                        </p:attrNameLst>
                                      </p:cBhvr>
                                      <p:tavLst>
                                        <p:tav tm="0">
                                          <p:val>
                                            <p:strVal val="#ppt_w*0.70"/>
                                          </p:val>
                                        </p:tav>
                                        <p:tav tm="100000">
                                          <p:val>
                                            <p:strVal val="#ppt_w"/>
                                          </p:val>
                                        </p:tav>
                                      </p:tavLst>
                                    </p:anim>
                                    <p:anim calcmode="lin" valueType="num">
                                      <p:cBhvr>
                                        <p:cTn id="69" dur="1000" fill="hold"/>
                                        <p:tgtEl>
                                          <p:spTgt spid="7"/>
                                        </p:tgtEl>
                                        <p:attrNameLst>
                                          <p:attrName>ppt_h</p:attrName>
                                        </p:attrNameLst>
                                      </p:cBhvr>
                                      <p:tavLst>
                                        <p:tav tm="0">
                                          <p:val>
                                            <p:strVal val="#ppt_h"/>
                                          </p:val>
                                        </p:tav>
                                        <p:tav tm="100000">
                                          <p:val>
                                            <p:strVal val="#ppt_h"/>
                                          </p:val>
                                        </p:tav>
                                      </p:tavLst>
                                    </p:anim>
                                    <p:animEffect transition="in" filter="fade">
                                      <p:cBhvr>
                                        <p:cTn id="70" dur="1000"/>
                                        <p:tgtEl>
                                          <p:spTgt spid="7"/>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4" fill="hold" nodeType="click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wipe(down)">
                                      <p:cBhvr>
                                        <p:cTn id="75" dur="500"/>
                                        <p:tgtEl>
                                          <p:spTgt spid="8"/>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71814"/>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xit" presetSubtype="0" fill="hold" nodeType="clickEffect">
                                  <p:stCondLst>
                                    <p:cond delay="0"/>
                                  </p:stCondLst>
                                  <p:childTnLst>
                                    <p:set>
                                      <p:cBhvr>
                                        <p:cTn id="83" dur="1" fill="hold">
                                          <p:stCondLst>
                                            <p:cond delay="0"/>
                                          </p:stCondLst>
                                        </p:cTn>
                                        <p:tgtEl>
                                          <p:spTgt spid="2"/>
                                        </p:tgtEl>
                                        <p:attrNameLst>
                                          <p:attrName>style.visibility</p:attrName>
                                        </p:attrNameLst>
                                      </p:cBhvr>
                                      <p:to>
                                        <p:strVal val="hidden"/>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55" presetClass="entr" presetSubtype="0" fill="hold" nodeType="clickEffect">
                                  <p:stCondLst>
                                    <p:cond delay="0"/>
                                  </p:stCondLst>
                                  <p:childTnLst>
                                    <p:set>
                                      <p:cBhvr>
                                        <p:cTn id="87" dur="1" fill="hold">
                                          <p:stCondLst>
                                            <p:cond delay="0"/>
                                          </p:stCondLst>
                                        </p:cTn>
                                        <p:tgtEl>
                                          <p:spTgt spid="9"/>
                                        </p:tgtEl>
                                        <p:attrNameLst>
                                          <p:attrName>style.visibility</p:attrName>
                                        </p:attrNameLst>
                                      </p:cBhvr>
                                      <p:to>
                                        <p:strVal val="visible"/>
                                      </p:to>
                                    </p:set>
                                    <p:anim calcmode="lin" valueType="num">
                                      <p:cBhvr>
                                        <p:cTn id="88" dur="1000" fill="hold"/>
                                        <p:tgtEl>
                                          <p:spTgt spid="9"/>
                                        </p:tgtEl>
                                        <p:attrNameLst>
                                          <p:attrName>ppt_w</p:attrName>
                                        </p:attrNameLst>
                                      </p:cBhvr>
                                      <p:tavLst>
                                        <p:tav tm="0">
                                          <p:val>
                                            <p:strVal val="#ppt_w*0.70"/>
                                          </p:val>
                                        </p:tav>
                                        <p:tav tm="100000">
                                          <p:val>
                                            <p:strVal val="#ppt_w"/>
                                          </p:val>
                                        </p:tav>
                                      </p:tavLst>
                                    </p:anim>
                                    <p:anim calcmode="lin" valueType="num">
                                      <p:cBhvr>
                                        <p:cTn id="89" dur="1000" fill="hold"/>
                                        <p:tgtEl>
                                          <p:spTgt spid="9"/>
                                        </p:tgtEl>
                                        <p:attrNameLst>
                                          <p:attrName>ppt_h</p:attrName>
                                        </p:attrNameLst>
                                      </p:cBhvr>
                                      <p:tavLst>
                                        <p:tav tm="0">
                                          <p:val>
                                            <p:strVal val="#ppt_h"/>
                                          </p:val>
                                        </p:tav>
                                        <p:tav tm="100000">
                                          <p:val>
                                            <p:strVal val="#ppt_h"/>
                                          </p:val>
                                        </p:tav>
                                      </p:tavLst>
                                    </p:anim>
                                    <p:animEffect transition="in" filter="fade">
                                      <p:cBhvr>
                                        <p:cTn id="90" dur="1000"/>
                                        <p:tgtEl>
                                          <p:spTgt spid="9"/>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4" fill="hold" nodeType="click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down)">
                                      <p:cBhvr>
                                        <p:cTn id="95" dur="500"/>
                                        <p:tgtEl>
                                          <p:spTgt spid="10"/>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71821"/>
                                        </p:tgtEl>
                                        <p:attrNameLst>
                                          <p:attrName>style.visibility</p:attrName>
                                        </p:attrNameLst>
                                      </p:cBhvr>
                                      <p:to>
                                        <p:strVal val="visible"/>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09" grpId="0" animBg="1"/>
      <p:bldP spid="71810" grpId="0" animBg="1"/>
      <p:bldP spid="71814" grpId="0" animBg="1"/>
      <p:bldP spid="71821" grpId="0" animBg="1"/>
      <p:bldP spid="5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0F305946-6704-46A0-85E0-4C5A53A9FB0F}" type="datetime1">
              <a:rPr lang="zh-CN" altLang="en-US" sz="1400" smtClean="0">
                <a:latin typeface="Comic Sans MS" pitchFamily="66" charset="0"/>
              </a:rPr>
              <a:pPr/>
              <a:t>2016/3/29</a:t>
            </a:fld>
            <a:endParaRPr lang="en-US" altLang="zh-CN" sz="1400" smtClean="0">
              <a:latin typeface="Comic Sans MS" pitchFamily="66" charset="0"/>
            </a:endParaRPr>
          </a:p>
        </p:txBody>
      </p:sp>
      <p:sp>
        <p:nvSpPr>
          <p:cNvPr id="614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sz="1400" smtClean="0">
                <a:latin typeface="Comic Sans MS" pitchFamily="66" charset="0"/>
              </a:rPr>
              <a:t>第</a:t>
            </a:r>
            <a:r>
              <a:rPr lang="en-US" altLang="zh-CN" sz="1400" smtClean="0">
                <a:latin typeface="Comic Sans MS" pitchFamily="66" charset="0"/>
              </a:rPr>
              <a:t>5</a:t>
            </a:r>
            <a:r>
              <a:rPr lang="zh-CN" altLang="en-US" sz="1400" smtClean="0">
                <a:latin typeface="Comic Sans MS" pitchFamily="66" charset="0"/>
              </a:rPr>
              <a:t>章 减治法</a:t>
            </a:r>
            <a:endParaRPr lang="en-US" altLang="zh-CN" sz="1400" smtClean="0">
              <a:latin typeface="Comic Sans MS" pitchFamily="66" charset="0"/>
            </a:endParaRPr>
          </a:p>
        </p:txBody>
      </p:sp>
      <p:sp>
        <p:nvSpPr>
          <p:cNvPr id="614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421F257F-BB5F-4AA1-88B8-1258CB816A5C}" type="slidenum">
              <a:rPr lang="en-US" altLang="zh-CN" sz="1400" smtClean="0">
                <a:latin typeface="Comic Sans MS" pitchFamily="66" charset="0"/>
              </a:rPr>
              <a:pPr/>
              <a:t>2</a:t>
            </a:fld>
            <a:endParaRPr lang="en-US" altLang="zh-CN" sz="1400" smtClean="0">
              <a:latin typeface="Comic Sans MS" pitchFamily="66" charset="0"/>
            </a:endParaRPr>
          </a:p>
        </p:txBody>
      </p:sp>
      <p:sp>
        <p:nvSpPr>
          <p:cNvPr id="6149" name="Text Box 4"/>
          <p:cNvSpPr txBox="1">
            <a:spLocks noChangeArrowheads="1"/>
          </p:cNvSpPr>
          <p:nvPr/>
        </p:nvSpPr>
        <p:spPr bwMode="auto">
          <a:xfrm>
            <a:off x="323850" y="260350"/>
            <a:ext cx="54895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sz="4400" b="1">
                <a:solidFill>
                  <a:schemeClr val="tx2"/>
                </a:solidFill>
                <a:latin typeface="华文行楷" pitchFamily="2" charset="-122"/>
                <a:ea typeface="华文行楷" pitchFamily="2" charset="-122"/>
              </a:rPr>
              <a:t>第</a:t>
            </a:r>
            <a:r>
              <a:rPr kumimoji="1" lang="en-US" altLang="zh-CN" sz="4400" b="1">
                <a:solidFill>
                  <a:schemeClr val="tx2"/>
                </a:solidFill>
                <a:latin typeface="华文行楷" pitchFamily="2" charset="-122"/>
                <a:ea typeface="华文行楷" pitchFamily="2" charset="-122"/>
              </a:rPr>
              <a:t>5</a:t>
            </a:r>
            <a:r>
              <a:rPr kumimoji="1" lang="zh-CN" altLang="en-US" sz="4400" b="1">
                <a:solidFill>
                  <a:schemeClr val="tx2"/>
                </a:solidFill>
                <a:latin typeface="华文行楷" pitchFamily="2" charset="-122"/>
                <a:ea typeface="华文行楷" pitchFamily="2" charset="-122"/>
              </a:rPr>
              <a:t>章  减治法</a:t>
            </a:r>
            <a:r>
              <a:rPr kumimoji="1" lang="zh-CN" altLang="en-US" sz="4800" b="1">
                <a:solidFill>
                  <a:srgbClr val="CC0000"/>
                </a:solidFill>
              </a:rPr>
              <a:t> </a:t>
            </a:r>
          </a:p>
        </p:txBody>
      </p:sp>
      <p:sp>
        <p:nvSpPr>
          <p:cNvPr id="6150" name="Text Box 5">
            <a:hlinkClick r:id="" action="ppaction://hlinkshowjump?jump=nextslide"/>
          </p:cNvPr>
          <p:cNvSpPr txBox="1">
            <a:spLocks noChangeArrowheads="1"/>
          </p:cNvSpPr>
          <p:nvPr/>
        </p:nvSpPr>
        <p:spPr bwMode="auto">
          <a:xfrm>
            <a:off x="468313" y="1412875"/>
            <a:ext cx="518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spcAft>
                <a:spcPct val="50000"/>
              </a:spcAft>
            </a:pPr>
            <a:r>
              <a:rPr kumimoji="1" lang="en-US" altLang="zh-CN" sz="3600" b="1"/>
              <a:t>5.1  </a:t>
            </a:r>
            <a:r>
              <a:rPr kumimoji="1" lang="zh-CN" altLang="en-US" sz="3600" b="1"/>
              <a:t>减治法的设计思想 </a:t>
            </a:r>
          </a:p>
        </p:txBody>
      </p:sp>
      <p:sp>
        <p:nvSpPr>
          <p:cNvPr id="6151" name="Text Box 8">
            <a:hlinkClick r:id="rId2" action="ppaction://hlinksldjump"/>
          </p:cNvPr>
          <p:cNvSpPr txBox="1">
            <a:spLocks noChangeArrowheads="1"/>
          </p:cNvSpPr>
          <p:nvPr/>
        </p:nvSpPr>
        <p:spPr bwMode="auto">
          <a:xfrm>
            <a:off x="468313" y="2349500"/>
            <a:ext cx="56562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spcAft>
                <a:spcPct val="50000"/>
              </a:spcAft>
            </a:pPr>
            <a:r>
              <a:rPr kumimoji="1" lang="en-US" altLang="zh-CN" sz="3600" b="1"/>
              <a:t>5.2  </a:t>
            </a:r>
            <a:r>
              <a:rPr kumimoji="1" lang="zh-CN" altLang="en-US" sz="3600" b="1"/>
              <a:t>查找问题中的减治法</a:t>
            </a:r>
          </a:p>
        </p:txBody>
      </p:sp>
      <p:sp>
        <p:nvSpPr>
          <p:cNvPr id="6152" name="Text Box 9">
            <a:hlinkClick r:id="rId3" action="ppaction://hlinksldjump"/>
          </p:cNvPr>
          <p:cNvSpPr txBox="1">
            <a:spLocks noChangeArrowheads="1"/>
          </p:cNvSpPr>
          <p:nvPr/>
        </p:nvSpPr>
        <p:spPr bwMode="auto">
          <a:xfrm>
            <a:off x="498475" y="3357563"/>
            <a:ext cx="53990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spcAft>
                <a:spcPct val="50000"/>
              </a:spcAft>
            </a:pPr>
            <a:r>
              <a:rPr kumimoji="1" lang="en-US" altLang="zh-CN" sz="3600" b="1"/>
              <a:t>5.3  </a:t>
            </a:r>
            <a:r>
              <a:rPr kumimoji="1" lang="zh-CN" altLang="en-US" sz="3600" b="1"/>
              <a:t>排序问题中的减治法</a:t>
            </a:r>
          </a:p>
        </p:txBody>
      </p:sp>
      <p:sp>
        <p:nvSpPr>
          <p:cNvPr id="6153" name="Text Box 10">
            <a:hlinkClick r:id="rId4" action="ppaction://hlinksldjump"/>
          </p:cNvPr>
          <p:cNvSpPr txBox="1">
            <a:spLocks noChangeArrowheads="1"/>
          </p:cNvSpPr>
          <p:nvPr/>
        </p:nvSpPr>
        <p:spPr bwMode="auto">
          <a:xfrm>
            <a:off x="498475" y="4437063"/>
            <a:ext cx="54943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spcAft>
                <a:spcPct val="50000"/>
              </a:spcAft>
            </a:pPr>
            <a:r>
              <a:rPr kumimoji="1" lang="en-US" altLang="zh-CN" sz="3600" b="1"/>
              <a:t>5.4  </a:t>
            </a:r>
            <a:r>
              <a:rPr kumimoji="1" lang="zh-CN" altLang="en-US" sz="3600" b="1"/>
              <a:t>组合问题中的减治法</a:t>
            </a:r>
          </a:p>
        </p:txBody>
      </p:sp>
    </p:spTree>
    <p:extLst>
      <p:ext uri="{BB962C8B-B14F-4D97-AF65-F5344CB8AC3E}">
        <p14:creationId xmlns:p14="http://schemas.microsoft.com/office/powerpoint/2010/main" val="4042464447"/>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11E624BE-3313-41F9-8AD5-8AA55F0E7FEB}" type="datetime1">
              <a:rPr lang="zh-CN" altLang="en-US" sz="1400" smtClean="0">
                <a:latin typeface="Comic Sans MS" pitchFamily="66" charset="0"/>
              </a:rPr>
              <a:pPr/>
              <a:t>2016/3/29</a:t>
            </a:fld>
            <a:endParaRPr lang="en-US" altLang="zh-CN" sz="1400" smtClean="0">
              <a:latin typeface="Comic Sans MS" pitchFamily="66" charset="0"/>
            </a:endParaRPr>
          </a:p>
        </p:txBody>
      </p:sp>
      <p:sp>
        <p:nvSpPr>
          <p:cNvPr id="2253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sz="1400" smtClean="0">
                <a:latin typeface="Comic Sans MS" pitchFamily="66" charset="0"/>
              </a:rPr>
              <a:t>第</a:t>
            </a:r>
            <a:r>
              <a:rPr lang="en-US" altLang="zh-CN" sz="1400" smtClean="0">
                <a:latin typeface="Comic Sans MS" pitchFamily="66" charset="0"/>
              </a:rPr>
              <a:t>5</a:t>
            </a:r>
            <a:r>
              <a:rPr lang="zh-CN" altLang="en-US" sz="1400" smtClean="0">
                <a:latin typeface="Comic Sans MS" pitchFamily="66" charset="0"/>
              </a:rPr>
              <a:t>章 减治法</a:t>
            </a:r>
            <a:endParaRPr lang="en-US" altLang="zh-CN" sz="1400" smtClean="0">
              <a:latin typeface="Comic Sans MS" pitchFamily="66" charset="0"/>
            </a:endParaRPr>
          </a:p>
        </p:txBody>
      </p:sp>
      <p:sp>
        <p:nvSpPr>
          <p:cNvPr id="2253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3EBE21B1-5B84-4CBC-A51E-663728998023}" type="slidenum">
              <a:rPr lang="en-US" altLang="zh-CN" sz="1400" smtClean="0">
                <a:latin typeface="Comic Sans MS" pitchFamily="66" charset="0"/>
              </a:rPr>
              <a:pPr/>
              <a:t>20</a:t>
            </a:fld>
            <a:endParaRPr lang="en-US" altLang="zh-CN" sz="1400" smtClean="0">
              <a:latin typeface="Comic Sans MS" pitchFamily="66" charset="0"/>
            </a:endParaRPr>
          </a:p>
        </p:txBody>
      </p:sp>
      <p:grpSp>
        <p:nvGrpSpPr>
          <p:cNvPr id="22533" name="Group 24"/>
          <p:cNvGrpSpPr>
            <a:grpSpLocks/>
          </p:cNvGrpSpPr>
          <p:nvPr/>
        </p:nvGrpSpPr>
        <p:grpSpPr bwMode="auto">
          <a:xfrm>
            <a:off x="214313" y="357188"/>
            <a:ext cx="8929687" cy="4800600"/>
            <a:chOff x="1481" y="7319"/>
            <a:chExt cx="7662" cy="2539"/>
          </a:xfrm>
        </p:grpSpPr>
        <p:sp>
          <p:nvSpPr>
            <p:cNvPr id="22534" name="Text Box 25"/>
            <p:cNvSpPr txBox="1">
              <a:spLocks noChangeArrowheads="1"/>
            </p:cNvSpPr>
            <p:nvPr/>
          </p:nvSpPr>
          <p:spPr bwMode="auto">
            <a:xfrm>
              <a:off x="1489" y="7326"/>
              <a:ext cx="7654" cy="2532"/>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lnSpc>
                  <a:spcPct val="120000"/>
                </a:lnSpc>
                <a:spcAft>
                  <a:spcPts val="775"/>
                </a:spcAft>
              </a:pPr>
              <a:r>
                <a:rPr lang="zh-CN" altLang="en-US" b="1"/>
                <a:t>算法</a:t>
              </a:r>
              <a:r>
                <a:rPr lang="en-US" altLang="zh-CN" b="1"/>
                <a:t>5.1——</a:t>
              </a:r>
              <a:r>
                <a:rPr lang="zh-CN" altLang="en-US" b="1"/>
                <a:t>折半查找</a:t>
              </a:r>
            </a:p>
            <a:p>
              <a:pPr algn="just">
                <a:lnSpc>
                  <a:spcPct val="120000"/>
                </a:lnSpc>
              </a:pPr>
              <a:r>
                <a:rPr lang="zh-CN" altLang="en-US" b="1"/>
                <a:t>   </a:t>
              </a:r>
              <a:r>
                <a:rPr lang="en-US" altLang="zh-CN" b="1"/>
                <a:t>1.  low=1</a:t>
              </a:r>
              <a:r>
                <a:rPr lang="zh-CN" altLang="en-US" b="1"/>
                <a:t>；</a:t>
              </a:r>
              <a:r>
                <a:rPr lang="en-US" altLang="zh-CN" b="1"/>
                <a:t>high=n</a:t>
              </a:r>
              <a:r>
                <a:rPr lang="zh-CN" altLang="en-US" b="1"/>
                <a:t>；  </a:t>
              </a:r>
              <a:r>
                <a:rPr lang="en-US" altLang="zh-CN" b="1"/>
                <a:t>//</a:t>
              </a:r>
              <a:r>
                <a:rPr lang="zh-CN" altLang="en-US" b="1"/>
                <a:t>设置初始查找区间</a:t>
              </a:r>
            </a:p>
            <a:p>
              <a:pPr algn="just">
                <a:lnSpc>
                  <a:spcPct val="120000"/>
                </a:lnSpc>
              </a:pPr>
              <a:r>
                <a:rPr lang="zh-CN" altLang="en-US" b="1"/>
                <a:t>   </a:t>
              </a:r>
              <a:r>
                <a:rPr lang="en-US" altLang="zh-CN" b="1"/>
                <a:t>2. </a:t>
              </a:r>
              <a:r>
                <a:rPr lang="zh-CN" altLang="en-US" b="1"/>
                <a:t>测试查找区间［</a:t>
              </a:r>
              <a:r>
                <a:rPr lang="en-US" altLang="zh-CN" b="1"/>
                <a:t>low</a:t>
              </a:r>
              <a:r>
                <a:rPr lang="zh-CN" altLang="en-US" b="1"/>
                <a:t>，</a:t>
              </a:r>
              <a:r>
                <a:rPr lang="en-US" altLang="zh-CN" b="1"/>
                <a:t>high</a:t>
              </a:r>
              <a:r>
                <a:rPr lang="zh-CN" altLang="en-US" b="1"/>
                <a:t>］是否存在，</a:t>
              </a:r>
              <a:endParaRPr lang="en-US" altLang="zh-CN" b="1"/>
            </a:p>
            <a:p>
              <a:pPr algn="just">
                <a:lnSpc>
                  <a:spcPct val="120000"/>
                </a:lnSpc>
              </a:pPr>
              <a:r>
                <a:rPr lang="en-US" altLang="zh-CN" b="1"/>
                <a:t>        </a:t>
              </a:r>
              <a:r>
                <a:rPr lang="zh-CN" altLang="en-US" b="1"/>
                <a:t>若不存在，则查找失败；</a:t>
              </a:r>
            </a:p>
            <a:p>
              <a:pPr algn="just">
                <a:lnSpc>
                  <a:spcPct val="120000"/>
                </a:lnSpc>
              </a:pPr>
              <a:r>
                <a:rPr lang="zh-CN" altLang="en-US" b="1"/>
                <a:t>        否则</a:t>
              </a:r>
            </a:p>
            <a:p>
              <a:pPr algn="just">
                <a:lnSpc>
                  <a:spcPct val="120000"/>
                </a:lnSpc>
              </a:pPr>
              <a:r>
                <a:rPr lang="zh-CN" altLang="en-US" b="1"/>
                <a:t>   </a:t>
              </a:r>
              <a:r>
                <a:rPr lang="en-US" altLang="zh-CN" b="1"/>
                <a:t>3. </a:t>
              </a:r>
              <a:r>
                <a:rPr lang="zh-CN" altLang="en-US" b="1"/>
                <a:t>取中间点</a:t>
              </a:r>
              <a:r>
                <a:rPr lang="en-US" altLang="zh-CN" b="1"/>
                <a:t>mid=</a:t>
              </a:r>
              <a:r>
                <a:rPr lang="en-US" altLang="zh-CN" b="1">
                  <a:latin typeface="宋体" charset="-122"/>
                </a:rPr>
                <a:t>(</a:t>
              </a:r>
              <a:r>
                <a:rPr lang="en-US" altLang="zh-CN" b="1"/>
                <a:t>low+high</a:t>
              </a:r>
              <a:r>
                <a:rPr lang="en-US" altLang="zh-CN" b="1">
                  <a:latin typeface="宋体" charset="-122"/>
                </a:rPr>
                <a:t>)</a:t>
              </a:r>
              <a:r>
                <a:rPr lang="en-US" altLang="zh-CN" b="1"/>
                <a:t>/2; </a:t>
              </a:r>
              <a:r>
                <a:rPr lang="zh-CN" altLang="en-US" b="1"/>
                <a:t>比较</a:t>
              </a:r>
              <a:r>
                <a:rPr lang="en-US" altLang="zh-CN" b="1"/>
                <a:t>k</a:t>
              </a:r>
              <a:r>
                <a:rPr lang="zh-CN" altLang="en-US" b="1"/>
                <a:t>与</a:t>
              </a:r>
              <a:r>
                <a:rPr lang="en-US" altLang="zh-CN" b="1"/>
                <a:t>r[mid]</a:t>
              </a:r>
              <a:r>
                <a:rPr lang="zh-CN" altLang="en-US" b="1"/>
                <a:t>，有以下三种情况：</a:t>
              </a:r>
            </a:p>
            <a:p>
              <a:pPr algn="just">
                <a:lnSpc>
                  <a:spcPct val="120000"/>
                </a:lnSpc>
              </a:pPr>
              <a:r>
                <a:rPr lang="zh-CN" altLang="en-US" b="1"/>
                <a:t>       </a:t>
              </a:r>
              <a:r>
                <a:rPr lang="en-US" altLang="zh-CN" b="1"/>
                <a:t>3.1 </a:t>
              </a:r>
              <a:r>
                <a:rPr lang="zh-CN" altLang="en-US" b="1"/>
                <a:t>若</a:t>
              </a:r>
              <a:r>
                <a:rPr lang="en-US" altLang="zh-CN" b="1"/>
                <a:t>k&lt;r[mid]</a:t>
              </a:r>
              <a:r>
                <a:rPr lang="zh-CN" altLang="en-US" b="1"/>
                <a:t>，则</a:t>
              </a:r>
              <a:r>
                <a:rPr lang="en-US" altLang="zh-CN" b="1"/>
                <a:t>high=mid</a:t>
              </a:r>
              <a:r>
                <a:rPr lang="en-US" altLang="zh-CN" b="1">
                  <a:latin typeface="宋体" charset="-122"/>
                </a:rPr>
                <a:t>-</a:t>
              </a:r>
              <a:r>
                <a:rPr lang="en-US" altLang="zh-CN" b="1"/>
                <a:t>1</a:t>
              </a:r>
              <a:r>
                <a:rPr lang="zh-CN" altLang="en-US" b="1"/>
                <a:t>；查找在左半区进行，转</a:t>
              </a:r>
              <a:r>
                <a:rPr lang="en-US" altLang="zh-CN" b="1"/>
                <a:t>2</a:t>
              </a:r>
              <a:r>
                <a:rPr lang="zh-CN" altLang="en-US" b="1"/>
                <a:t>；         </a:t>
              </a:r>
            </a:p>
            <a:p>
              <a:pPr algn="just">
                <a:lnSpc>
                  <a:spcPct val="120000"/>
                </a:lnSpc>
              </a:pPr>
              <a:r>
                <a:rPr lang="zh-CN" altLang="en-US" b="1"/>
                <a:t>       </a:t>
              </a:r>
              <a:r>
                <a:rPr lang="en-US" altLang="zh-CN" b="1"/>
                <a:t>3.2 </a:t>
              </a:r>
              <a:r>
                <a:rPr lang="zh-CN" altLang="en-US" b="1"/>
                <a:t>若</a:t>
              </a:r>
              <a:r>
                <a:rPr lang="en-US" altLang="zh-CN" b="1"/>
                <a:t>k&gt;r[mid]</a:t>
              </a:r>
              <a:r>
                <a:rPr lang="zh-CN" altLang="en-US" b="1"/>
                <a:t>，则</a:t>
              </a:r>
              <a:r>
                <a:rPr lang="en-US" altLang="zh-CN" b="1"/>
                <a:t>low=mid+1</a:t>
              </a:r>
              <a:r>
                <a:rPr lang="zh-CN" altLang="en-US" b="1"/>
                <a:t>；查找在右半区进行，转</a:t>
              </a:r>
              <a:r>
                <a:rPr lang="en-US" altLang="zh-CN" b="1"/>
                <a:t>2</a:t>
              </a:r>
              <a:r>
                <a:rPr lang="zh-CN" altLang="en-US" b="1"/>
                <a:t>；        </a:t>
              </a:r>
            </a:p>
            <a:p>
              <a:pPr algn="just">
                <a:lnSpc>
                  <a:spcPct val="120000"/>
                </a:lnSpc>
              </a:pPr>
              <a:r>
                <a:rPr lang="zh-CN" altLang="en-US" b="1"/>
                <a:t>       </a:t>
              </a:r>
              <a:r>
                <a:rPr lang="en-US" altLang="zh-CN" b="1"/>
                <a:t>3.3 </a:t>
              </a:r>
              <a:r>
                <a:rPr lang="zh-CN" altLang="en-US" b="1"/>
                <a:t>若</a:t>
              </a:r>
              <a:r>
                <a:rPr lang="en-US" altLang="zh-CN" b="1"/>
                <a:t>k=r[mid]</a:t>
              </a:r>
              <a:r>
                <a:rPr lang="zh-CN" altLang="en-US" b="1"/>
                <a:t>，则查找成功，返回记录在表中位置</a:t>
              </a:r>
              <a:r>
                <a:rPr lang="en-US" altLang="zh-CN" b="1"/>
                <a:t>mid</a:t>
              </a:r>
              <a:r>
                <a:rPr lang="zh-CN" altLang="en-US" b="1"/>
                <a:t>；</a:t>
              </a:r>
            </a:p>
          </p:txBody>
        </p:sp>
        <p:grpSp>
          <p:nvGrpSpPr>
            <p:cNvPr id="22535" name="Group 26"/>
            <p:cNvGrpSpPr>
              <a:grpSpLocks/>
            </p:cNvGrpSpPr>
            <p:nvPr/>
          </p:nvGrpSpPr>
          <p:grpSpPr bwMode="auto">
            <a:xfrm>
              <a:off x="1481" y="7319"/>
              <a:ext cx="540" cy="813"/>
              <a:chOff x="1711" y="5088"/>
              <a:chExt cx="540" cy="813"/>
            </a:xfrm>
          </p:grpSpPr>
          <p:sp>
            <p:nvSpPr>
              <p:cNvPr id="22536" name="AutoShape 27"/>
              <p:cNvSpPr>
                <a:spLocks noChangeArrowheads="1"/>
              </p:cNvSpPr>
              <p:nvPr/>
            </p:nvSpPr>
            <p:spPr bwMode="auto">
              <a:xfrm rot="5400000">
                <a:off x="1574" y="5225"/>
                <a:ext cx="813" cy="540"/>
              </a:xfrm>
              <a:prstGeom prst="rtTriangle">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37" name="WordArt 28"/>
              <p:cNvSpPr>
                <a:spLocks noChangeArrowheads="1" noChangeShapeType="1" noTextEdit="1"/>
              </p:cNvSpPr>
              <p:nvPr/>
            </p:nvSpPr>
            <p:spPr bwMode="auto">
              <a:xfrm rot="-3420000">
                <a:off x="1660" y="5281"/>
                <a:ext cx="495" cy="169"/>
              </a:xfrm>
              <a:prstGeom prst="rect">
                <a:avLst/>
              </a:prstGeom>
              <a:extLst>
                <a:ext uri="{909E8E84-426E-40DD-AFC4-6F175D3DCCD1}">
                  <a14:hiddenFill xmlns:a14="http://schemas.microsoft.com/office/drawing/2010/main">
                    <a:solidFill>
                      <a:srgbClr val="FFFFFF"/>
                    </a:solidFill>
                  </a14:hiddenFill>
                </a:ext>
              </a:extLst>
            </p:spPr>
            <p:txBody>
              <a:bodyPr wrap="none" fromWordArt="1">
                <a:prstTxWarp prst="textCanDown">
                  <a:avLst>
                    <a:gd name="adj" fmla="val 2569"/>
                  </a:avLst>
                </a:prstTxWarp>
              </a:bodyPr>
              <a:lstStyle/>
              <a:p>
                <a:pPr algn="ctr"/>
                <a:r>
                  <a:rPr lang="zh-CN" altLang="en-US" sz="800" kern="10">
                    <a:ln w="9525">
                      <a:solidFill>
                        <a:srgbClr val="000000"/>
                      </a:solidFill>
                      <a:prstDash val="lgDashDot"/>
                      <a:round/>
                      <a:headEnd/>
                      <a:tailEnd/>
                    </a:ln>
                    <a:noFill/>
                    <a:latin typeface="宋体"/>
                    <a:ea typeface="宋体"/>
                  </a:rPr>
                  <a:t>伪代码</a:t>
                </a:r>
              </a:p>
            </p:txBody>
          </p:sp>
        </p:grpSp>
      </p:grpSp>
    </p:spTree>
    <p:extLst>
      <p:ext uri="{BB962C8B-B14F-4D97-AF65-F5344CB8AC3E}">
        <p14:creationId xmlns:p14="http://schemas.microsoft.com/office/powerpoint/2010/main" val="1223652104"/>
      </p:ext>
    </p:extLst>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DF626B40-469F-4442-BF9A-EE0B3D789FA2}" type="datetime1">
              <a:rPr lang="zh-CN" altLang="en-US" sz="1400" smtClean="0">
                <a:latin typeface="Comic Sans MS" pitchFamily="66" charset="0"/>
              </a:rPr>
              <a:pPr/>
              <a:t>2016/3/29</a:t>
            </a:fld>
            <a:endParaRPr lang="en-US" altLang="zh-CN" sz="1400" smtClean="0">
              <a:latin typeface="Comic Sans MS" pitchFamily="66" charset="0"/>
            </a:endParaRPr>
          </a:p>
        </p:txBody>
      </p:sp>
      <p:sp>
        <p:nvSpPr>
          <p:cNvPr id="2355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sz="1400" smtClean="0">
                <a:latin typeface="Comic Sans MS" pitchFamily="66" charset="0"/>
              </a:rPr>
              <a:t>第</a:t>
            </a:r>
            <a:r>
              <a:rPr lang="en-US" altLang="zh-CN" sz="1400" smtClean="0">
                <a:latin typeface="Comic Sans MS" pitchFamily="66" charset="0"/>
              </a:rPr>
              <a:t>5</a:t>
            </a:r>
            <a:r>
              <a:rPr lang="zh-CN" altLang="en-US" sz="1400" smtClean="0">
                <a:latin typeface="Comic Sans MS" pitchFamily="66" charset="0"/>
              </a:rPr>
              <a:t>章 减治法</a:t>
            </a:r>
            <a:endParaRPr lang="en-US" altLang="zh-CN" sz="1400" smtClean="0">
              <a:latin typeface="Comic Sans MS" pitchFamily="66" charset="0"/>
            </a:endParaRPr>
          </a:p>
        </p:txBody>
      </p:sp>
      <p:sp>
        <p:nvSpPr>
          <p:cNvPr id="2355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0017B592-EE1F-420D-9774-E37BEFD8F485}" type="slidenum">
              <a:rPr lang="en-US" altLang="zh-CN" sz="1400" smtClean="0">
                <a:latin typeface="Comic Sans MS" pitchFamily="66" charset="0"/>
              </a:rPr>
              <a:pPr/>
              <a:t>21</a:t>
            </a:fld>
            <a:endParaRPr lang="en-US" altLang="zh-CN" sz="1400" smtClean="0">
              <a:latin typeface="Comic Sans MS" pitchFamily="66" charset="0"/>
            </a:endParaRPr>
          </a:p>
        </p:txBody>
      </p:sp>
      <p:sp>
        <p:nvSpPr>
          <p:cNvPr id="23557" name="Rectangle 38"/>
          <p:cNvSpPr>
            <a:spLocks noChangeArrowheads="1"/>
          </p:cNvSpPr>
          <p:nvPr/>
        </p:nvSpPr>
        <p:spPr bwMode="auto">
          <a:xfrm>
            <a:off x="4243388" y="3454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3558" name="Text Box 41"/>
          <p:cNvSpPr txBox="1">
            <a:spLocks noChangeArrowheads="1"/>
          </p:cNvSpPr>
          <p:nvPr/>
        </p:nvSpPr>
        <p:spPr bwMode="auto">
          <a:xfrm>
            <a:off x="611188" y="981075"/>
            <a:ext cx="8077200"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50000"/>
              </a:lnSpc>
            </a:pPr>
            <a:r>
              <a:rPr kumimoji="1" lang="zh-CN" altLang="en-US" sz="2800" b="1">
                <a:solidFill>
                  <a:srgbClr val="FF5050"/>
                </a:solidFill>
                <a:latin typeface="宋体" charset="-122"/>
              </a:rPr>
              <a:t>判定树</a:t>
            </a:r>
            <a:r>
              <a:rPr kumimoji="1" lang="en-US" altLang="zh-CN" sz="2800" b="1"/>
              <a:t>——</a:t>
            </a:r>
            <a:r>
              <a:rPr kumimoji="1" lang="zh-CN" altLang="en-US" sz="2800" b="1">
                <a:latin typeface="宋体" charset="-122"/>
              </a:rPr>
              <a:t>描述折半查找的判定过程。</a:t>
            </a:r>
          </a:p>
          <a:p>
            <a:pPr eaLnBrk="1" hangingPunct="1">
              <a:lnSpc>
                <a:spcPct val="150000"/>
              </a:lnSpc>
            </a:pPr>
            <a:r>
              <a:rPr kumimoji="1" lang="zh-CN" altLang="en-US" sz="2800" b="1">
                <a:latin typeface="宋体" charset="-122"/>
              </a:rPr>
              <a:t>长度为</a:t>
            </a:r>
            <a:r>
              <a:rPr kumimoji="1" lang="en-US" altLang="zh-CN" sz="2800" b="1" i="1"/>
              <a:t>n</a:t>
            </a:r>
            <a:r>
              <a:rPr kumimoji="1" lang="zh-CN" altLang="en-US" sz="2800" b="1">
                <a:latin typeface="宋体" charset="-122"/>
              </a:rPr>
              <a:t>的判定树的构造方法为：</a:t>
            </a:r>
            <a:r>
              <a:rPr kumimoji="1" lang="zh-CN" altLang="en-US" sz="2800" b="1"/>
              <a:t> </a:t>
            </a:r>
          </a:p>
          <a:p>
            <a:pPr algn="just" eaLnBrk="1" hangingPunct="1">
              <a:lnSpc>
                <a:spcPct val="150000"/>
              </a:lnSpc>
            </a:pPr>
            <a:r>
              <a:rPr kumimoji="1" lang="zh-CN" altLang="en-US" sz="2800" b="1"/>
              <a:t>（</a:t>
            </a:r>
            <a:r>
              <a:rPr kumimoji="1" lang="en-US" altLang="zh-CN" sz="2800" b="1"/>
              <a:t>1</a:t>
            </a:r>
            <a:r>
              <a:rPr kumimoji="1" lang="zh-CN" altLang="en-US" sz="2800" b="1"/>
              <a:t>）当</a:t>
            </a:r>
            <a:r>
              <a:rPr kumimoji="1" lang="en-US" altLang="zh-CN" sz="2800" b="1" i="1"/>
              <a:t>n</a:t>
            </a:r>
            <a:r>
              <a:rPr kumimoji="1" lang="en-US" altLang="zh-CN" sz="2800" b="1"/>
              <a:t>=0</a:t>
            </a:r>
            <a:r>
              <a:rPr kumimoji="1" lang="zh-CN" altLang="en-US" sz="2800" b="1"/>
              <a:t>时，判定树为空；</a:t>
            </a:r>
          </a:p>
          <a:p>
            <a:pPr eaLnBrk="1" hangingPunct="1">
              <a:lnSpc>
                <a:spcPct val="150000"/>
              </a:lnSpc>
            </a:pPr>
            <a:r>
              <a:rPr kumimoji="1" lang="zh-CN" altLang="en-US" sz="2800" b="1">
                <a:latin typeface="宋体" charset="-122"/>
              </a:rPr>
              <a:t>（</a:t>
            </a:r>
            <a:r>
              <a:rPr kumimoji="1" lang="en-US" altLang="zh-CN" sz="2800" b="1"/>
              <a:t>2</a:t>
            </a:r>
            <a:r>
              <a:rPr kumimoji="1" lang="zh-CN" altLang="en-US" sz="2800" b="1">
                <a:latin typeface="宋体" charset="-122"/>
              </a:rPr>
              <a:t>）当</a:t>
            </a:r>
            <a:r>
              <a:rPr kumimoji="1" lang="en-US" altLang="zh-CN" sz="2800" b="1" i="1"/>
              <a:t>n</a:t>
            </a:r>
            <a:r>
              <a:rPr kumimoji="1" lang="zh-CN" altLang="en-US" sz="2800" b="1">
                <a:latin typeface="宋体" charset="-122"/>
              </a:rPr>
              <a:t>＞</a:t>
            </a:r>
            <a:r>
              <a:rPr kumimoji="1" lang="en-US" altLang="zh-CN" sz="2800" b="1"/>
              <a:t>0</a:t>
            </a:r>
            <a:r>
              <a:rPr kumimoji="1" lang="zh-CN" altLang="en-US" sz="2800" b="1">
                <a:latin typeface="宋体" charset="-122"/>
              </a:rPr>
              <a:t>时，判定树的根结点是有序表中序号为</a:t>
            </a:r>
            <a:r>
              <a:rPr kumimoji="1" lang="en-US" altLang="zh-CN" sz="2800" b="1">
                <a:latin typeface="Arial" charset="0"/>
              </a:rPr>
              <a:t>mid=(n+1)/2</a:t>
            </a:r>
            <a:r>
              <a:rPr kumimoji="1" lang="zh-CN" altLang="en-US" sz="2800" b="1">
                <a:latin typeface="Arial" charset="0"/>
              </a:rPr>
              <a:t>（取地板）的记录，根结点的左子树是与有序表</a:t>
            </a:r>
            <a:r>
              <a:rPr kumimoji="1" lang="en-US" altLang="zh-CN" sz="2800" b="1">
                <a:latin typeface="Arial" charset="0"/>
              </a:rPr>
              <a:t>r[1] ~ r[mid-1]</a:t>
            </a:r>
            <a:r>
              <a:rPr kumimoji="1" lang="zh-CN" altLang="en-US" sz="2800" b="1">
                <a:latin typeface="Arial" charset="0"/>
              </a:rPr>
              <a:t>相对应的判定树，根结点的右子树是与</a:t>
            </a:r>
            <a:r>
              <a:rPr kumimoji="1" lang="en-US" altLang="zh-CN" sz="2800" b="1">
                <a:latin typeface="Arial" charset="0"/>
              </a:rPr>
              <a:t>r[mid+1] ~ r[n]</a:t>
            </a:r>
            <a:r>
              <a:rPr kumimoji="1" lang="zh-CN" altLang="en-US" sz="2800" b="1">
                <a:latin typeface="Arial" charset="0"/>
              </a:rPr>
              <a:t>相对应的判定树。</a:t>
            </a:r>
            <a:endParaRPr kumimoji="1" lang="zh-CN" altLang="en-US" sz="2800" b="1"/>
          </a:p>
        </p:txBody>
      </p:sp>
    </p:spTree>
    <p:extLst>
      <p:ext uri="{BB962C8B-B14F-4D97-AF65-F5344CB8AC3E}">
        <p14:creationId xmlns:p14="http://schemas.microsoft.com/office/powerpoint/2010/main" val="2507782475"/>
      </p:ext>
    </p:extLst>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47100660-0996-44FB-B22D-AB3EB1C05D55}" type="datetime1">
              <a:rPr lang="zh-CN" altLang="en-US" sz="1400" smtClean="0">
                <a:latin typeface="Comic Sans MS" pitchFamily="66" charset="0"/>
              </a:rPr>
              <a:pPr/>
              <a:t>2016/3/29</a:t>
            </a:fld>
            <a:endParaRPr lang="en-US" altLang="zh-CN" sz="1400" smtClean="0">
              <a:latin typeface="Comic Sans MS" pitchFamily="66" charset="0"/>
            </a:endParaRPr>
          </a:p>
        </p:txBody>
      </p:sp>
      <p:sp>
        <p:nvSpPr>
          <p:cNvPr id="2457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sz="1400" smtClean="0">
                <a:latin typeface="Comic Sans MS" pitchFamily="66" charset="0"/>
              </a:rPr>
              <a:t>第</a:t>
            </a:r>
            <a:r>
              <a:rPr lang="en-US" altLang="zh-CN" sz="1400" smtClean="0">
                <a:latin typeface="Comic Sans MS" pitchFamily="66" charset="0"/>
              </a:rPr>
              <a:t>5</a:t>
            </a:r>
            <a:r>
              <a:rPr lang="zh-CN" altLang="en-US" sz="1400" smtClean="0">
                <a:latin typeface="Comic Sans MS" pitchFamily="66" charset="0"/>
              </a:rPr>
              <a:t>章 减治法</a:t>
            </a:r>
            <a:endParaRPr lang="en-US" altLang="zh-CN" sz="1400" smtClean="0">
              <a:latin typeface="Comic Sans MS" pitchFamily="66" charset="0"/>
            </a:endParaRPr>
          </a:p>
        </p:txBody>
      </p:sp>
      <p:sp>
        <p:nvSpPr>
          <p:cNvPr id="2458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C242C5C5-5E9B-43E1-B086-F246ED962DE2}" type="slidenum">
              <a:rPr lang="en-US" altLang="zh-CN" sz="1400" smtClean="0">
                <a:latin typeface="Comic Sans MS" pitchFamily="66" charset="0"/>
              </a:rPr>
              <a:pPr/>
              <a:t>22</a:t>
            </a:fld>
            <a:endParaRPr lang="en-US" altLang="zh-CN" sz="1400" smtClean="0">
              <a:latin typeface="Comic Sans MS" pitchFamily="66" charset="0"/>
            </a:endParaRPr>
          </a:p>
        </p:txBody>
      </p:sp>
      <p:sp>
        <p:nvSpPr>
          <p:cNvPr id="24581" name="Rectangle 29"/>
          <p:cNvSpPr>
            <a:spLocks noGrp="1" noChangeArrowheads="1"/>
          </p:cNvSpPr>
          <p:nvPr>
            <p:ph type="title"/>
          </p:nvPr>
        </p:nvSpPr>
        <p:spPr>
          <a:xfrm>
            <a:off x="468313" y="609600"/>
            <a:ext cx="8393112" cy="530225"/>
          </a:xfrm>
        </p:spPr>
        <p:txBody>
          <a:bodyPr/>
          <a:lstStyle/>
          <a:p>
            <a:pPr eaLnBrk="1" hangingPunct="1"/>
            <a:r>
              <a:rPr lang="zh-CN" altLang="en-US" sz="2800" smtClean="0">
                <a:solidFill>
                  <a:srgbClr val="CC0000"/>
                </a:solidFill>
              </a:rPr>
              <a:t>具有</a:t>
            </a:r>
            <a:r>
              <a:rPr lang="en-US" altLang="zh-CN" sz="2800" smtClean="0">
                <a:solidFill>
                  <a:srgbClr val="CC0000"/>
                </a:solidFill>
              </a:rPr>
              <a:t>11</a:t>
            </a:r>
            <a:r>
              <a:rPr lang="zh-CN" altLang="en-US" sz="2800" smtClean="0">
                <a:solidFill>
                  <a:srgbClr val="CC0000"/>
                </a:solidFill>
              </a:rPr>
              <a:t>个结点的判定树</a:t>
            </a:r>
          </a:p>
        </p:txBody>
      </p:sp>
      <p:grpSp>
        <p:nvGrpSpPr>
          <p:cNvPr id="24582" name="Group 31"/>
          <p:cNvGrpSpPr>
            <a:grpSpLocks/>
          </p:cNvGrpSpPr>
          <p:nvPr/>
        </p:nvGrpSpPr>
        <p:grpSpPr bwMode="auto">
          <a:xfrm>
            <a:off x="539750" y="1257300"/>
            <a:ext cx="7777163" cy="2592388"/>
            <a:chOff x="1066" y="890"/>
            <a:chExt cx="2760" cy="1105"/>
          </a:xfrm>
        </p:grpSpPr>
        <p:sp>
          <p:nvSpPr>
            <p:cNvPr id="24586" name="Oval 5"/>
            <p:cNvSpPr>
              <a:spLocks noChangeArrowheads="1"/>
            </p:cNvSpPr>
            <p:nvPr/>
          </p:nvSpPr>
          <p:spPr bwMode="auto">
            <a:xfrm>
              <a:off x="2251" y="890"/>
              <a:ext cx="157" cy="176"/>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80000"/>
                </a:lnSpc>
              </a:pPr>
              <a:r>
                <a:rPr lang="en-US" altLang="zh-CN" sz="2200" b="1"/>
                <a:t>6</a:t>
              </a:r>
            </a:p>
          </p:txBody>
        </p:sp>
        <p:sp>
          <p:nvSpPr>
            <p:cNvPr id="24587" name="Freeform 6"/>
            <p:cNvSpPr>
              <a:spLocks/>
            </p:cNvSpPr>
            <p:nvPr/>
          </p:nvSpPr>
          <p:spPr bwMode="auto">
            <a:xfrm>
              <a:off x="2070" y="1612"/>
              <a:ext cx="129" cy="204"/>
            </a:xfrm>
            <a:custGeom>
              <a:avLst/>
              <a:gdLst>
                <a:gd name="T0" fmla="*/ 0 w 203"/>
                <a:gd name="T1" fmla="*/ 0 h 344"/>
                <a:gd name="T2" fmla="*/ 1 w 203"/>
                <a:gd name="T3" fmla="*/ 1 h 344"/>
                <a:gd name="T4" fmla="*/ 0 60000 65536"/>
                <a:gd name="T5" fmla="*/ 0 60000 65536"/>
                <a:gd name="T6" fmla="*/ 0 w 203"/>
                <a:gd name="T7" fmla="*/ 0 h 344"/>
                <a:gd name="T8" fmla="*/ 203 w 203"/>
                <a:gd name="T9" fmla="*/ 344 h 344"/>
              </a:gdLst>
              <a:ahLst/>
              <a:cxnLst>
                <a:cxn ang="T4">
                  <a:pos x="T0" y="T1"/>
                </a:cxn>
                <a:cxn ang="T5">
                  <a:pos x="T2" y="T3"/>
                </a:cxn>
              </a:cxnLst>
              <a:rect l="T6" t="T7" r="T8" b="T9"/>
              <a:pathLst>
                <a:path w="203" h="344">
                  <a:moveTo>
                    <a:pt x="0" y="0"/>
                  </a:moveTo>
                  <a:lnTo>
                    <a:pt x="203" y="344"/>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8" name="Freeform 7"/>
            <p:cNvSpPr>
              <a:spLocks/>
            </p:cNvSpPr>
            <p:nvPr/>
          </p:nvSpPr>
          <p:spPr bwMode="auto">
            <a:xfrm>
              <a:off x="2783" y="1630"/>
              <a:ext cx="117" cy="177"/>
            </a:xfrm>
            <a:custGeom>
              <a:avLst/>
              <a:gdLst>
                <a:gd name="T0" fmla="*/ 0 w 210"/>
                <a:gd name="T1" fmla="*/ 0 h 285"/>
                <a:gd name="T2" fmla="*/ 1 w 210"/>
                <a:gd name="T3" fmla="*/ 1 h 285"/>
                <a:gd name="T4" fmla="*/ 0 60000 65536"/>
                <a:gd name="T5" fmla="*/ 0 60000 65536"/>
                <a:gd name="T6" fmla="*/ 0 w 210"/>
                <a:gd name="T7" fmla="*/ 0 h 285"/>
                <a:gd name="T8" fmla="*/ 210 w 210"/>
                <a:gd name="T9" fmla="*/ 285 h 285"/>
              </a:gdLst>
              <a:ahLst/>
              <a:cxnLst>
                <a:cxn ang="T4">
                  <a:pos x="T0" y="T1"/>
                </a:cxn>
                <a:cxn ang="T5">
                  <a:pos x="T2" y="T3"/>
                </a:cxn>
              </a:cxnLst>
              <a:rect l="T6" t="T7" r="T8" b="T9"/>
              <a:pathLst>
                <a:path w="210" h="285">
                  <a:moveTo>
                    <a:pt x="0" y="0"/>
                  </a:moveTo>
                  <a:lnTo>
                    <a:pt x="210" y="285"/>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9" name="Freeform 8"/>
            <p:cNvSpPr>
              <a:spLocks/>
            </p:cNvSpPr>
            <p:nvPr/>
          </p:nvSpPr>
          <p:spPr bwMode="auto">
            <a:xfrm>
              <a:off x="3575" y="1651"/>
              <a:ext cx="150" cy="176"/>
            </a:xfrm>
            <a:custGeom>
              <a:avLst/>
              <a:gdLst>
                <a:gd name="T0" fmla="*/ 0 w 300"/>
                <a:gd name="T1" fmla="*/ 0 h 270"/>
                <a:gd name="T2" fmla="*/ 1 w 300"/>
                <a:gd name="T3" fmla="*/ 1 h 270"/>
                <a:gd name="T4" fmla="*/ 0 60000 65536"/>
                <a:gd name="T5" fmla="*/ 0 60000 65536"/>
                <a:gd name="T6" fmla="*/ 0 w 300"/>
                <a:gd name="T7" fmla="*/ 0 h 270"/>
                <a:gd name="T8" fmla="*/ 300 w 300"/>
                <a:gd name="T9" fmla="*/ 270 h 270"/>
              </a:gdLst>
              <a:ahLst/>
              <a:cxnLst>
                <a:cxn ang="T4">
                  <a:pos x="T0" y="T1"/>
                </a:cxn>
                <a:cxn ang="T5">
                  <a:pos x="T2" y="T3"/>
                </a:cxn>
              </a:cxnLst>
              <a:rect l="T6" t="T7" r="T8" b="T9"/>
              <a:pathLst>
                <a:path w="300" h="270">
                  <a:moveTo>
                    <a:pt x="0" y="0"/>
                  </a:moveTo>
                  <a:lnTo>
                    <a:pt x="300" y="27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0" name="Freeform 9"/>
            <p:cNvSpPr>
              <a:spLocks/>
            </p:cNvSpPr>
            <p:nvPr/>
          </p:nvSpPr>
          <p:spPr bwMode="auto">
            <a:xfrm>
              <a:off x="3141" y="1350"/>
              <a:ext cx="305" cy="201"/>
            </a:xfrm>
            <a:custGeom>
              <a:avLst/>
              <a:gdLst>
                <a:gd name="T0" fmla="*/ 0 w 547"/>
                <a:gd name="T1" fmla="*/ 0 h 323"/>
                <a:gd name="T2" fmla="*/ 1 w 547"/>
                <a:gd name="T3" fmla="*/ 1 h 323"/>
                <a:gd name="T4" fmla="*/ 0 60000 65536"/>
                <a:gd name="T5" fmla="*/ 0 60000 65536"/>
                <a:gd name="T6" fmla="*/ 0 w 547"/>
                <a:gd name="T7" fmla="*/ 0 h 323"/>
                <a:gd name="T8" fmla="*/ 547 w 547"/>
                <a:gd name="T9" fmla="*/ 323 h 323"/>
              </a:gdLst>
              <a:ahLst/>
              <a:cxnLst>
                <a:cxn ang="T4">
                  <a:pos x="T0" y="T1"/>
                </a:cxn>
                <a:cxn ang="T5">
                  <a:pos x="T2" y="T3"/>
                </a:cxn>
              </a:cxnLst>
              <a:rect l="T6" t="T7" r="T8" b="T9"/>
              <a:pathLst>
                <a:path w="547" h="323">
                  <a:moveTo>
                    <a:pt x="0" y="0"/>
                  </a:moveTo>
                  <a:lnTo>
                    <a:pt x="547" y="323"/>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1" name="Freeform 10"/>
            <p:cNvSpPr>
              <a:spLocks/>
            </p:cNvSpPr>
            <p:nvPr/>
          </p:nvSpPr>
          <p:spPr bwMode="auto">
            <a:xfrm>
              <a:off x="2750" y="1340"/>
              <a:ext cx="233" cy="179"/>
            </a:xfrm>
            <a:custGeom>
              <a:avLst/>
              <a:gdLst>
                <a:gd name="T0" fmla="*/ 1 w 330"/>
                <a:gd name="T1" fmla="*/ 0 h 255"/>
                <a:gd name="T2" fmla="*/ 0 w 330"/>
                <a:gd name="T3" fmla="*/ 1 h 255"/>
                <a:gd name="T4" fmla="*/ 0 60000 65536"/>
                <a:gd name="T5" fmla="*/ 0 60000 65536"/>
                <a:gd name="T6" fmla="*/ 0 w 330"/>
                <a:gd name="T7" fmla="*/ 0 h 255"/>
                <a:gd name="T8" fmla="*/ 330 w 330"/>
                <a:gd name="T9" fmla="*/ 255 h 255"/>
              </a:gdLst>
              <a:ahLst/>
              <a:cxnLst>
                <a:cxn ang="T4">
                  <a:pos x="T0" y="T1"/>
                </a:cxn>
                <a:cxn ang="T5">
                  <a:pos x="T2" y="T3"/>
                </a:cxn>
              </a:cxnLst>
              <a:rect l="T6" t="T7" r="T8" b="T9"/>
              <a:pathLst>
                <a:path w="330" h="255">
                  <a:moveTo>
                    <a:pt x="330" y="0"/>
                  </a:moveTo>
                  <a:lnTo>
                    <a:pt x="0" y="255"/>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2" name="Freeform 11"/>
            <p:cNvSpPr>
              <a:spLocks/>
            </p:cNvSpPr>
            <p:nvPr/>
          </p:nvSpPr>
          <p:spPr bwMode="auto">
            <a:xfrm>
              <a:off x="2415" y="991"/>
              <a:ext cx="576" cy="275"/>
            </a:xfrm>
            <a:custGeom>
              <a:avLst/>
              <a:gdLst>
                <a:gd name="T0" fmla="*/ 0 w 1037"/>
                <a:gd name="T1" fmla="*/ 0 h 427"/>
                <a:gd name="T2" fmla="*/ 1 w 1037"/>
                <a:gd name="T3" fmla="*/ 1 h 427"/>
                <a:gd name="T4" fmla="*/ 0 60000 65536"/>
                <a:gd name="T5" fmla="*/ 0 60000 65536"/>
                <a:gd name="T6" fmla="*/ 0 w 1037"/>
                <a:gd name="T7" fmla="*/ 0 h 427"/>
                <a:gd name="T8" fmla="*/ 1037 w 1037"/>
                <a:gd name="T9" fmla="*/ 427 h 427"/>
              </a:gdLst>
              <a:ahLst/>
              <a:cxnLst>
                <a:cxn ang="T4">
                  <a:pos x="T0" y="T1"/>
                </a:cxn>
                <a:cxn ang="T5">
                  <a:pos x="T2" y="T3"/>
                </a:cxn>
              </a:cxnLst>
              <a:rect l="T6" t="T7" r="T8" b="T9"/>
              <a:pathLst>
                <a:path w="1037" h="427">
                  <a:moveTo>
                    <a:pt x="0" y="0"/>
                  </a:moveTo>
                  <a:lnTo>
                    <a:pt x="1037" y="427"/>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3" name="Freeform 12"/>
            <p:cNvSpPr>
              <a:spLocks/>
            </p:cNvSpPr>
            <p:nvPr/>
          </p:nvSpPr>
          <p:spPr bwMode="auto">
            <a:xfrm>
              <a:off x="1665" y="995"/>
              <a:ext cx="584" cy="233"/>
            </a:xfrm>
            <a:custGeom>
              <a:avLst/>
              <a:gdLst>
                <a:gd name="T0" fmla="*/ 1 w 1050"/>
                <a:gd name="T1" fmla="*/ 0 h 375"/>
                <a:gd name="T2" fmla="*/ 0 w 1050"/>
                <a:gd name="T3" fmla="*/ 1 h 375"/>
                <a:gd name="T4" fmla="*/ 0 60000 65536"/>
                <a:gd name="T5" fmla="*/ 0 60000 65536"/>
                <a:gd name="T6" fmla="*/ 0 w 1050"/>
                <a:gd name="T7" fmla="*/ 0 h 375"/>
                <a:gd name="T8" fmla="*/ 1050 w 1050"/>
                <a:gd name="T9" fmla="*/ 375 h 375"/>
              </a:gdLst>
              <a:ahLst/>
              <a:cxnLst>
                <a:cxn ang="T4">
                  <a:pos x="T0" y="T1"/>
                </a:cxn>
                <a:cxn ang="T5">
                  <a:pos x="T2" y="T3"/>
                </a:cxn>
              </a:cxnLst>
              <a:rect l="T6" t="T7" r="T8" b="T9"/>
              <a:pathLst>
                <a:path w="1050" h="375">
                  <a:moveTo>
                    <a:pt x="1050" y="0"/>
                  </a:moveTo>
                  <a:lnTo>
                    <a:pt x="0" y="375"/>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4" name="Freeform 13"/>
            <p:cNvSpPr>
              <a:spLocks/>
            </p:cNvSpPr>
            <p:nvPr/>
          </p:nvSpPr>
          <p:spPr bwMode="auto">
            <a:xfrm>
              <a:off x="1206" y="1308"/>
              <a:ext cx="312" cy="200"/>
            </a:xfrm>
            <a:custGeom>
              <a:avLst/>
              <a:gdLst>
                <a:gd name="T0" fmla="*/ 0 w 561"/>
                <a:gd name="T1" fmla="*/ 1 h 322"/>
                <a:gd name="T2" fmla="*/ 1 w 561"/>
                <a:gd name="T3" fmla="*/ 0 h 322"/>
                <a:gd name="T4" fmla="*/ 0 60000 65536"/>
                <a:gd name="T5" fmla="*/ 0 60000 65536"/>
                <a:gd name="T6" fmla="*/ 0 w 561"/>
                <a:gd name="T7" fmla="*/ 0 h 322"/>
                <a:gd name="T8" fmla="*/ 561 w 561"/>
                <a:gd name="T9" fmla="*/ 322 h 322"/>
              </a:gdLst>
              <a:ahLst/>
              <a:cxnLst>
                <a:cxn ang="T4">
                  <a:pos x="T0" y="T1"/>
                </a:cxn>
                <a:cxn ang="T5">
                  <a:pos x="T2" y="T3"/>
                </a:cxn>
              </a:cxnLst>
              <a:rect l="T6" t="T7" r="T8" b="T9"/>
              <a:pathLst>
                <a:path w="561" h="322">
                  <a:moveTo>
                    <a:pt x="0" y="322"/>
                  </a:moveTo>
                  <a:lnTo>
                    <a:pt x="561"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5" name="Freeform 14"/>
            <p:cNvSpPr>
              <a:spLocks/>
            </p:cNvSpPr>
            <p:nvPr/>
          </p:nvSpPr>
          <p:spPr bwMode="auto">
            <a:xfrm>
              <a:off x="1206" y="1616"/>
              <a:ext cx="200" cy="200"/>
            </a:xfrm>
            <a:custGeom>
              <a:avLst/>
              <a:gdLst>
                <a:gd name="T0" fmla="*/ 0 w 361"/>
                <a:gd name="T1" fmla="*/ 0 h 322"/>
                <a:gd name="T2" fmla="*/ 1 w 361"/>
                <a:gd name="T3" fmla="*/ 1 h 322"/>
                <a:gd name="T4" fmla="*/ 0 60000 65536"/>
                <a:gd name="T5" fmla="*/ 0 60000 65536"/>
                <a:gd name="T6" fmla="*/ 0 w 361"/>
                <a:gd name="T7" fmla="*/ 0 h 322"/>
                <a:gd name="T8" fmla="*/ 361 w 361"/>
                <a:gd name="T9" fmla="*/ 322 h 322"/>
              </a:gdLst>
              <a:ahLst/>
              <a:cxnLst>
                <a:cxn ang="T4">
                  <a:pos x="T0" y="T1"/>
                </a:cxn>
                <a:cxn ang="T5">
                  <a:pos x="T2" y="T3"/>
                </a:cxn>
              </a:cxnLst>
              <a:rect l="T6" t="T7" r="T8" b="T9"/>
              <a:pathLst>
                <a:path w="361" h="322">
                  <a:moveTo>
                    <a:pt x="0" y="0"/>
                  </a:moveTo>
                  <a:lnTo>
                    <a:pt x="361" y="322"/>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6" name="Freeform 15"/>
            <p:cNvSpPr>
              <a:spLocks/>
            </p:cNvSpPr>
            <p:nvPr/>
          </p:nvSpPr>
          <p:spPr bwMode="auto">
            <a:xfrm>
              <a:off x="1665" y="1316"/>
              <a:ext cx="270" cy="207"/>
            </a:xfrm>
            <a:custGeom>
              <a:avLst/>
              <a:gdLst>
                <a:gd name="T0" fmla="*/ 0 w 486"/>
                <a:gd name="T1" fmla="*/ 0 h 333"/>
                <a:gd name="T2" fmla="*/ 1 w 486"/>
                <a:gd name="T3" fmla="*/ 1 h 333"/>
                <a:gd name="T4" fmla="*/ 0 60000 65536"/>
                <a:gd name="T5" fmla="*/ 0 60000 65536"/>
                <a:gd name="T6" fmla="*/ 0 w 486"/>
                <a:gd name="T7" fmla="*/ 0 h 333"/>
                <a:gd name="T8" fmla="*/ 486 w 486"/>
                <a:gd name="T9" fmla="*/ 333 h 333"/>
              </a:gdLst>
              <a:ahLst/>
              <a:cxnLst>
                <a:cxn ang="T4">
                  <a:pos x="T0" y="T1"/>
                </a:cxn>
                <a:cxn ang="T5">
                  <a:pos x="T2" y="T3"/>
                </a:cxn>
              </a:cxnLst>
              <a:rect l="T6" t="T7" r="T8" b="T9"/>
              <a:pathLst>
                <a:path w="486" h="333">
                  <a:moveTo>
                    <a:pt x="0" y="0"/>
                  </a:moveTo>
                  <a:lnTo>
                    <a:pt x="486" y="333"/>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7" name="Oval 17"/>
            <p:cNvSpPr>
              <a:spLocks noChangeArrowheads="1"/>
            </p:cNvSpPr>
            <p:nvPr/>
          </p:nvSpPr>
          <p:spPr bwMode="auto">
            <a:xfrm>
              <a:off x="1516" y="1177"/>
              <a:ext cx="158" cy="176"/>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80000"/>
                </a:lnSpc>
              </a:pPr>
              <a:r>
                <a:rPr lang="en-US" altLang="zh-CN" sz="2200" b="1"/>
                <a:t>3</a:t>
              </a:r>
            </a:p>
          </p:txBody>
        </p:sp>
        <p:sp>
          <p:nvSpPr>
            <p:cNvPr id="24598" name="Oval 18"/>
            <p:cNvSpPr>
              <a:spLocks noChangeArrowheads="1"/>
            </p:cNvSpPr>
            <p:nvPr/>
          </p:nvSpPr>
          <p:spPr bwMode="auto">
            <a:xfrm>
              <a:off x="1066" y="1476"/>
              <a:ext cx="157" cy="176"/>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80000"/>
                </a:lnSpc>
              </a:pPr>
              <a:r>
                <a:rPr lang="en-US" altLang="zh-CN" sz="2200" b="1"/>
                <a:t>1</a:t>
              </a:r>
            </a:p>
          </p:txBody>
        </p:sp>
        <p:sp>
          <p:nvSpPr>
            <p:cNvPr id="24599" name="Oval 19"/>
            <p:cNvSpPr>
              <a:spLocks noChangeArrowheads="1"/>
            </p:cNvSpPr>
            <p:nvPr/>
          </p:nvSpPr>
          <p:spPr bwMode="auto">
            <a:xfrm>
              <a:off x="1350" y="1806"/>
              <a:ext cx="157" cy="176"/>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80000"/>
                </a:lnSpc>
              </a:pPr>
              <a:r>
                <a:rPr lang="en-US" altLang="zh-CN" sz="2200" b="1"/>
                <a:t>2</a:t>
              </a:r>
            </a:p>
          </p:txBody>
        </p:sp>
        <p:sp>
          <p:nvSpPr>
            <p:cNvPr id="24600" name="Oval 20"/>
            <p:cNvSpPr>
              <a:spLocks noChangeArrowheads="1"/>
            </p:cNvSpPr>
            <p:nvPr/>
          </p:nvSpPr>
          <p:spPr bwMode="auto">
            <a:xfrm>
              <a:off x="2145" y="1806"/>
              <a:ext cx="157" cy="176"/>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80000"/>
                </a:lnSpc>
              </a:pPr>
              <a:r>
                <a:rPr lang="en-US" altLang="zh-CN" sz="2200" b="1"/>
                <a:t>5</a:t>
              </a:r>
            </a:p>
          </p:txBody>
        </p:sp>
        <p:sp>
          <p:nvSpPr>
            <p:cNvPr id="24601" name="Oval 21"/>
            <p:cNvSpPr>
              <a:spLocks noChangeArrowheads="1"/>
            </p:cNvSpPr>
            <p:nvPr/>
          </p:nvSpPr>
          <p:spPr bwMode="auto">
            <a:xfrm>
              <a:off x="1917" y="1483"/>
              <a:ext cx="157" cy="176"/>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80000"/>
                </a:lnSpc>
              </a:pPr>
              <a:r>
                <a:rPr lang="en-US" altLang="zh-CN" sz="2200" b="1"/>
                <a:t>4</a:t>
              </a:r>
            </a:p>
          </p:txBody>
        </p:sp>
        <p:sp>
          <p:nvSpPr>
            <p:cNvPr id="24602" name="Oval 22"/>
            <p:cNvSpPr>
              <a:spLocks noChangeArrowheads="1"/>
            </p:cNvSpPr>
            <p:nvPr/>
          </p:nvSpPr>
          <p:spPr bwMode="auto">
            <a:xfrm>
              <a:off x="2851" y="1808"/>
              <a:ext cx="158" cy="176"/>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80000"/>
                </a:lnSpc>
              </a:pPr>
              <a:r>
                <a:rPr lang="en-US" altLang="zh-CN" sz="2200" b="1"/>
                <a:t>8</a:t>
              </a:r>
            </a:p>
          </p:txBody>
        </p:sp>
        <p:sp>
          <p:nvSpPr>
            <p:cNvPr id="24603" name="Oval 23"/>
            <p:cNvSpPr>
              <a:spLocks noChangeArrowheads="1"/>
            </p:cNvSpPr>
            <p:nvPr/>
          </p:nvSpPr>
          <p:spPr bwMode="auto">
            <a:xfrm>
              <a:off x="3669" y="1819"/>
              <a:ext cx="157" cy="176"/>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80000"/>
                </a:lnSpc>
              </a:pPr>
              <a:r>
                <a:rPr lang="en-US" altLang="zh-CN" sz="2200" b="1"/>
                <a:t>11</a:t>
              </a:r>
            </a:p>
          </p:txBody>
        </p:sp>
        <p:sp>
          <p:nvSpPr>
            <p:cNvPr id="24604" name="Oval 24"/>
            <p:cNvSpPr>
              <a:spLocks noChangeArrowheads="1"/>
            </p:cNvSpPr>
            <p:nvPr/>
          </p:nvSpPr>
          <p:spPr bwMode="auto">
            <a:xfrm>
              <a:off x="3429" y="1509"/>
              <a:ext cx="158" cy="177"/>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80000"/>
                </a:lnSpc>
              </a:pPr>
              <a:r>
                <a:rPr lang="en-US" altLang="zh-CN" sz="2200" b="1"/>
                <a:t>10</a:t>
              </a:r>
            </a:p>
          </p:txBody>
        </p:sp>
        <p:sp>
          <p:nvSpPr>
            <p:cNvPr id="24605" name="Oval 25"/>
            <p:cNvSpPr>
              <a:spLocks noChangeArrowheads="1"/>
            </p:cNvSpPr>
            <p:nvPr/>
          </p:nvSpPr>
          <p:spPr bwMode="auto">
            <a:xfrm>
              <a:off x="2634" y="1500"/>
              <a:ext cx="158" cy="176"/>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80000"/>
                </a:lnSpc>
              </a:pPr>
              <a:r>
                <a:rPr lang="en-US" altLang="zh-CN" sz="2200" b="1"/>
                <a:t>7</a:t>
              </a:r>
            </a:p>
          </p:txBody>
        </p:sp>
        <p:sp>
          <p:nvSpPr>
            <p:cNvPr id="24606" name="Oval 26"/>
            <p:cNvSpPr>
              <a:spLocks noChangeArrowheads="1"/>
            </p:cNvSpPr>
            <p:nvPr/>
          </p:nvSpPr>
          <p:spPr bwMode="auto">
            <a:xfrm>
              <a:off x="2985" y="1220"/>
              <a:ext cx="157" cy="176"/>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80000"/>
                </a:lnSpc>
              </a:pPr>
              <a:r>
                <a:rPr lang="en-US" altLang="zh-CN" sz="2200" b="1"/>
                <a:t>9</a:t>
              </a:r>
            </a:p>
          </p:txBody>
        </p:sp>
      </p:grpSp>
      <p:sp>
        <p:nvSpPr>
          <p:cNvPr id="24583" name="Text Box 27"/>
          <p:cNvSpPr txBox="1">
            <a:spLocks noChangeArrowheads="1"/>
          </p:cNvSpPr>
          <p:nvPr/>
        </p:nvSpPr>
        <p:spPr bwMode="auto">
          <a:xfrm>
            <a:off x="533400" y="4071938"/>
            <a:ext cx="8229600" cy="186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20000"/>
              </a:lnSpc>
              <a:spcBef>
                <a:spcPct val="50000"/>
              </a:spcBef>
            </a:pPr>
            <a:r>
              <a:rPr kumimoji="1" lang="en-US" altLang="zh-CN" b="1" dirty="0">
                <a:latin typeface="宋体" charset="-122"/>
              </a:rPr>
              <a:t>    </a:t>
            </a:r>
            <a:r>
              <a:rPr kumimoji="1" lang="zh-CN" altLang="en-US" b="1" dirty="0">
                <a:latin typeface="宋体" charset="-122"/>
              </a:rPr>
              <a:t>在表中查找任一记录的过程，即是判定树中从根结点到该记录结点的路径，</a:t>
            </a:r>
            <a:r>
              <a:rPr kumimoji="1" lang="zh-CN" altLang="en-US" b="1" dirty="0">
                <a:solidFill>
                  <a:srgbClr val="FF0000"/>
                </a:solidFill>
                <a:latin typeface="宋体" charset="-122"/>
              </a:rPr>
              <a:t>和给定值的比较次数等于该记录结点在树中的层数</a:t>
            </a:r>
            <a:r>
              <a:rPr kumimoji="1" lang="zh-CN" altLang="en-US" b="1" dirty="0">
                <a:latin typeface="宋体" charset="-122"/>
              </a:rPr>
              <a:t>。具有</a:t>
            </a:r>
            <a:r>
              <a:rPr kumimoji="1" lang="en-US" altLang="zh-CN" b="1" i="1" dirty="0"/>
              <a:t>n</a:t>
            </a:r>
            <a:r>
              <a:rPr kumimoji="1" lang="zh-CN" altLang="en-US" b="1" dirty="0">
                <a:latin typeface="宋体" charset="-122"/>
              </a:rPr>
              <a:t>个结点的判定树的深度为           ，所以，查找成功时进行的比较次数最多为</a:t>
            </a:r>
            <a:endParaRPr kumimoji="1" lang="zh-CN" altLang="en-US" b="1" dirty="0"/>
          </a:p>
        </p:txBody>
      </p:sp>
      <p:graphicFrame>
        <p:nvGraphicFramePr>
          <p:cNvPr id="24584" name="Object 28"/>
          <p:cNvGraphicFramePr>
            <a:graphicFrameLocks noGrp="1" noChangeAspect="1"/>
          </p:cNvGraphicFramePr>
          <p:nvPr>
            <p:ph idx="1"/>
          </p:nvPr>
        </p:nvGraphicFramePr>
        <p:xfrm>
          <a:off x="6715125" y="4929188"/>
          <a:ext cx="1512888" cy="666750"/>
        </p:xfrm>
        <a:graphic>
          <a:graphicData uri="http://schemas.openxmlformats.org/presentationml/2006/ole">
            <mc:AlternateContent xmlns:mc="http://schemas.openxmlformats.org/markup-compatibility/2006">
              <mc:Choice xmlns:v="urn:schemas-microsoft-com:vml" Requires="v">
                <p:oleObj spid="_x0000_s47116" r:id="rId3" imgW="507780" imgH="177723" progId="Equation.3">
                  <p:embed/>
                </p:oleObj>
              </mc:Choice>
              <mc:Fallback>
                <p:oleObj r:id="rId3" imgW="507780" imgH="17772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5125" y="4929188"/>
                        <a:ext cx="1512888"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5" name="Object 30"/>
          <p:cNvGraphicFramePr>
            <a:graphicFrameLocks noChangeAspect="1"/>
          </p:cNvGraphicFramePr>
          <p:nvPr/>
        </p:nvGraphicFramePr>
        <p:xfrm>
          <a:off x="6215063" y="5500688"/>
          <a:ext cx="1512887" cy="666750"/>
        </p:xfrm>
        <a:graphic>
          <a:graphicData uri="http://schemas.openxmlformats.org/presentationml/2006/ole">
            <mc:AlternateContent xmlns:mc="http://schemas.openxmlformats.org/markup-compatibility/2006">
              <mc:Choice xmlns:v="urn:schemas-microsoft-com:vml" Requires="v">
                <p:oleObj spid="_x0000_s47117" r:id="rId5" imgW="507780" imgH="177723" progId="Equation.3">
                  <p:embed/>
                </p:oleObj>
              </mc:Choice>
              <mc:Fallback>
                <p:oleObj r:id="rId5" imgW="507780" imgH="17772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5063" y="5500688"/>
                        <a:ext cx="1512887"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468593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4583"/>
                                        </p:tgtEl>
                                        <p:attrNameLst>
                                          <p:attrName>style.visibility</p:attrName>
                                        </p:attrNameLst>
                                      </p:cBhvr>
                                      <p:to>
                                        <p:strVal val="visible"/>
                                      </p:to>
                                    </p:set>
                                    <p:animEffect transition="in" filter="randombar(horizontal)">
                                      <p:cBhvr>
                                        <p:cTn id="7" dur="500"/>
                                        <p:tgtEl>
                                          <p:spTgt spid="24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12CF7DAF-D3C3-4D83-8AF7-655244AA21D4}" type="datetime1">
              <a:rPr lang="zh-CN" altLang="en-US" sz="1400" smtClean="0">
                <a:latin typeface="Comic Sans MS" pitchFamily="66" charset="0"/>
              </a:rPr>
              <a:pPr/>
              <a:t>2016/3/29</a:t>
            </a:fld>
            <a:endParaRPr lang="en-US" altLang="zh-CN" sz="1400" smtClean="0">
              <a:latin typeface="Comic Sans MS" pitchFamily="66" charset="0"/>
            </a:endParaRPr>
          </a:p>
        </p:txBody>
      </p:sp>
      <p:sp>
        <p:nvSpPr>
          <p:cNvPr id="2560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sz="1400" smtClean="0">
                <a:latin typeface="Comic Sans MS" pitchFamily="66" charset="0"/>
              </a:rPr>
              <a:t>第</a:t>
            </a:r>
            <a:r>
              <a:rPr lang="en-US" altLang="zh-CN" sz="1400" smtClean="0">
                <a:latin typeface="Comic Sans MS" pitchFamily="66" charset="0"/>
              </a:rPr>
              <a:t>5</a:t>
            </a:r>
            <a:r>
              <a:rPr lang="zh-CN" altLang="en-US" sz="1400" smtClean="0">
                <a:latin typeface="Comic Sans MS" pitchFamily="66" charset="0"/>
              </a:rPr>
              <a:t>章 减治法</a:t>
            </a:r>
            <a:endParaRPr lang="en-US" altLang="zh-CN" sz="1400" smtClean="0">
              <a:latin typeface="Comic Sans MS" pitchFamily="66" charset="0"/>
            </a:endParaRPr>
          </a:p>
        </p:txBody>
      </p:sp>
      <p:sp>
        <p:nvSpPr>
          <p:cNvPr id="2560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0B93AD48-7CA3-471A-AA7B-D186B8FF43EA}" type="slidenum">
              <a:rPr lang="en-US" altLang="zh-CN" sz="1400" smtClean="0">
                <a:latin typeface="Comic Sans MS" pitchFamily="66" charset="0"/>
              </a:rPr>
              <a:pPr/>
              <a:t>23</a:t>
            </a:fld>
            <a:endParaRPr lang="en-US" altLang="zh-CN" sz="1400" smtClean="0">
              <a:latin typeface="Comic Sans MS" pitchFamily="66" charset="0"/>
            </a:endParaRPr>
          </a:p>
        </p:txBody>
      </p:sp>
      <p:sp>
        <p:nvSpPr>
          <p:cNvPr id="25605" name="Rectangle 38"/>
          <p:cNvSpPr>
            <a:spLocks noChangeArrowheads="1"/>
          </p:cNvSpPr>
          <p:nvPr/>
        </p:nvSpPr>
        <p:spPr bwMode="auto">
          <a:xfrm>
            <a:off x="4243388" y="3454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5606" name="Text Box 41"/>
          <p:cNvSpPr txBox="1">
            <a:spLocks noChangeArrowheads="1"/>
          </p:cNvSpPr>
          <p:nvPr/>
        </p:nvSpPr>
        <p:spPr bwMode="auto">
          <a:xfrm>
            <a:off x="611188" y="981075"/>
            <a:ext cx="80772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50000"/>
              </a:lnSpc>
            </a:pPr>
            <a:r>
              <a:rPr kumimoji="1" lang="zh-CN" altLang="en-US" sz="2800" b="1">
                <a:latin typeface="Arial" charset="0"/>
              </a:rPr>
              <a:t>以深度为</a:t>
            </a:r>
            <a:r>
              <a:rPr kumimoji="1" lang="en-US" altLang="zh-CN" sz="2800" b="1">
                <a:latin typeface="Arial" charset="0"/>
              </a:rPr>
              <a:t>k</a:t>
            </a:r>
            <a:r>
              <a:rPr kumimoji="1" lang="zh-CN" altLang="en-US" sz="2800" b="1">
                <a:latin typeface="Arial" charset="0"/>
              </a:rPr>
              <a:t>的</a:t>
            </a:r>
            <a:r>
              <a:rPr kumimoji="1" lang="zh-CN" altLang="en-US" sz="2800" b="1">
                <a:solidFill>
                  <a:srgbClr val="FF0000"/>
                </a:solidFill>
                <a:latin typeface="Arial" charset="0"/>
              </a:rPr>
              <a:t>满二叉树</a:t>
            </a:r>
            <a:r>
              <a:rPr kumimoji="1" lang="zh-CN" altLang="en-US" sz="2800" b="1">
                <a:latin typeface="Arial" charset="0"/>
              </a:rPr>
              <a:t>（</a:t>
            </a:r>
            <a:r>
              <a:rPr kumimoji="1" lang="en-US" altLang="zh-CN" sz="2800" b="1">
                <a:latin typeface="Arial" charset="0"/>
              </a:rPr>
              <a:t>n=2</a:t>
            </a:r>
            <a:r>
              <a:rPr kumimoji="1" lang="en-US" altLang="zh-CN" sz="2800" b="1" baseline="30000">
                <a:latin typeface="Arial" charset="0"/>
              </a:rPr>
              <a:t>k</a:t>
            </a:r>
            <a:r>
              <a:rPr kumimoji="1" lang="en-US" altLang="zh-CN" sz="2800" b="1">
                <a:latin typeface="Arial" charset="0"/>
              </a:rPr>
              <a:t>-1</a:t>
            </a:r>
            <a:r>
              <a:rPr kumimoji="1" lang="zh-CN" altLang="en-US" sz="2800" b="1">
                <a:latin typeface="Arial" charset="0"/>
              </a:rPr>
              <a:t>）为例，假设表中每个记录的查找概率相等，即</a:t>
            </a:r>
            <a:r>
              <a:rPr kumimoji="1" lang="en-US" altLang="zh-CN" sz="2800" b="1">
                <a:latin typeface="Arial" charset="0"/>
              </a:rPr>
              <a:t>p</a:t>
            </a:r>
            <a:r>
              <a:rPr kumimoji="1" lang="en-US" altLang="zh-CN" sz="2800" b="1" baseline="-25000">
                <a:latin typeface="Arial" charset="0"/>
              </a:rPr>
              <a:t>i</a:t>
            </a:r>
            <a:r>
              <a:rPr kumimoji="1" lang="en-US" altLang="zh-CN" sz="2800" b="1">
                <a:latin typeface="Arial" charset="0"/>
              </a:rPr>
              <a:t>=1/n</a:t>
            </a:r>
            <a:r>
              <a:rPr kumimoji="1" lang="zh-CN" altLang="en-US" sz="2800" b="1">
                <a:latin typeface="Arial" charset="0"/>
              </a:rPr>
              <a:t>，而树的第</a:t>
            </a:r>
            <a:r>
              <a:rPr kumimoji="1" lang="en-US" altLang="zh-CN" sz="2800" b="1">
                <a:latin typeface="Arial" charset="0"/>
              </a:rPr>
              <a:t>i</a:t>
            </a:r>
            <a:r>
              <a:rPr kumimoji="1" lang="zh-CN" altLang="en-US" sz="2800" b="1">
                <a:latin typeface="Arial" charset="0"/>
              </a:rPr>
              <a:t>层上有</a:t>
            </a:r>
            <a:r>
              <a:rPr kumimoji="1" lang="en-US" altLang="zh-CN" sz="2800" b="1">
                <a:latin typeface="Arial" charset="0"/>
              </a:rPr>
              <a:t>2</a:t>
            </a:r>
            <a:r>
              <a:rPr kumimoji="1" lang="en-US" altLang="zh-CN" sz="2800" b="1" baseline="30000">
                <a:latin typeface="Arial" charset="0"/>
              </a:rPr>
              <a:t>i-1</a:t>
            </a:r>
            <a:r>
              <a:rPr kumimoji="1" lang="zh-CN" altLang="en-US" sz="2800" b="1">
                <a:latin typeface="Arial" charset="0"/>
              </a:rPr>
              <a:t>个结点，则折半查找的平均查找长度为：</a:t>
            </a:r>
            <a:endParaRPr kumimoji="1" lang="en-US" altLang="zh-CN" sz="2800" b="1">
              <a:latin typeface="Arial" charset="0"/>
            </a:endParaRPr>
          </a:p>
        </p:txBody>
      </p:sp>
      <p:sp>
        <p:nvSpPr>
          <p:cNvPr id="2560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46800" rIns="90000" bIns="46800" anchor="ctr">
            <a:spAutoFit/>
          </a:bodyPr>
          <a:lstStyle/>
          <a:p>
            <a:endParaRPr lang="zh-CN" altLang="en-US"/>
          </a:p>
        </p:txBody>
      </p:sp>
      <p:sp>
        <p:nvSpPr>
          <p:cNvPr id="2560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46800" rIns="90000" bIns="46800" anchor="ctr">
            <a:spAutoFit/>
          </a:bodyPr>
          <a:lstStyle/>
          <a:p>
            <a:endParaRPr lang="zh-CN" altLang="en-US"/>
          </a:p>
        </p:txBody>
      </p:sp>
      <p:pic>
        <p:nvPicPr>
          <p:cNvPr id="25609"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7188" y="3214688"/>
            <a:ext cx="8643937"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0"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46800" rIns="90000" bIns="46800" anchor="ctr">
            <a:spAutoFit/>
          </a:bodyPr>
          <a:lstStyle/>
          <a:p>
            <a:endParaRPr lang="zh-CN" altLang="en-US"/>
          </a:p>
        </p:txBody>
      </p:sp>
      <p:pic>
        <p:nvPicPr>
          <p:cNvPr id="25611" name="Picture 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14563" y="4643438"/>
            <a:ext cx="314325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2" name="Text Box 41"/>
          <p:cNvSpPr txBox="1">
            <a:spLocks noChangeArrowheads="1"/>
          </p:cNvSpPr>
          <p:nvPr/>
        </p:nvSpPr>
        <p:spPr bwMode="auto">
          <a:xfrm>
            <a:off x="500063" y="5143500"/>
            <a:ext cx="80772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50000"/>
              </a:lnSpc>
            </a:pPr>
            <a:r>
              <a:rPr kumimoji="1" lang="zh-CN" altLang="en-US" sz="2800" b="1">
                <a:latin typeface="Arial" charset="0"/>
              </a:rPr>
              <a:t>所以，折半查找的时间复杂度为：</a:t>
            </a:r>
            <a:r>
              <a:rPr kumimoji="1" lang="en-US" altLang="zh-CN" sz="2800" b="1" i="1">
                <a:solidFill>
                  <a:srgbClr val="FF0000"/>
                </a:solidFill>
                <a:latin typeface="Arial" charset="0"/>
              </a:rPr>
              <a:t>O</a:t>
            </a:r>
            <a:r>
              <a:rPr kumimoji="1" lang="en-US" altLang="zh-CN" sz="2800" b="1">
                <a:solidFill>
                  <a:srgbClr val="FF0000"/>
                </a:solidFill>
                <a:latin typeface="Arial" charset="0"/>
              </a:rPr>
              <a:t>(log</a:t>
            </a:r>
            <a:r>
              <a:rPr kumimoji="1" lang="en-US" altLang="zh-CN" sz="2800" b="1" baseline="-25000">
                <a:solidFill>
                  <a:srgbClr val="FF0000"/>
                </a:solidFill>
                <a:latin typeface="Arial" charset="0"/>
              </a:rPr>
              <a:t>2</a:t>
            </a:r>
            <a:r>
              <a:rPr kumimoji="1" lang="en-US" altLang="zh-CN" sz="2800" b="1">
                <a:solidFill>
                  <a:srgbClr val="FF0000"/>
                </a:solidFill>
                <a:latin typeface="Arial" charset="0"/>
              </a:rPr>
              <a:t>n)</a:t>
            </a:r>
          </a:p>
        </p:txBody>
      </p:sp>
      <p:sp>
        <p:nvSpPr>
          <p:cNvPr id="2561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46800" rIns="90000" bIns="46800" anchor="ctr">
            <a:spAutoFit/>
          </a:bodyPr>
          <a:lstStyle/>
          <a:p>
            <a:endParaRPr lang="zh-CN" altLang="en-US"/>
          </a:p>
        </p:txBody>
      </p:sp>
    </p:spTree>
    <p:extLst>
      <p:ext uri="{BB962C8B-B14F-4D97-AF65-F5344CB8AC3E}">
        <p14:creationId xmlns:p14="http://schemas.microsoft.com/office/powerpoint/2010/main" val="3047155144"/>
      </p:ext>
    </p:extLst>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184F0631-A977-4195-8A4C-C21305868B3A}" type="datetime1">
              <a:rPr lang="zh-CN" altLang="en-US" sz="1400" smtClean="0">
                <a:latin typeface="Comic Sans MS" pitchFamily="66" charset="0"/>
              </a:rPr>
              <a:pPr/>
              <a:t>2016/3/29</a:t>
            </a:fld>
            <a:endParaRPr lang="en-US" altLang="zh-CN" sz="1400" smtClean="0">
              <a:latin typeface="Comic Sans MS" pitchFamily="66" charset="0"/>
            </a:endParaRPr>
          </a:p>
        </p:txBody>
      </p:sp>
      <p:sp>
        <p:nvSpPr>
          <p:cNvPr id="26627"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sz="1400" smtClean="0">
                <a:latin typeface="Comic Sans MS" pitchFamily="66" charset="0"/>
              </a:rPr>
              <a:t>第</a:t>
            </a:r>
            <a:r>
              <a:rPr lang="en-US" altLang="zh-CN" sz="1400" smtClean="0">
                <a:latin typeface="Comic Sans MS" pitchFamily="66" charset="0"/>
              </a:rPr>
              <a:t>5</a:t>
            </a:r>
            <a:r>
              <a:rPr lang="zh-CN" altLang="en-US" sz="1400" smtClean="0">
                <a:latin typeface="Comic Sans MS" pitchFamily="66" charset="0"/>
              </a:rPr>
              <a:t>章 减治法</a:t>
            </a:r>
            <a:endParaRPr lang="en-US" altLang="zh-CN" sz="1400" smtClean="0">
              <a:latin typeface="Comic Sans MS" pitchFamily="66" charset="0"/>
            </a:endParaRPr>
          </a:p>
        </p:txBody>
      </p:sp>
      <p:sp>
        <p:nvSpPr>
          <p:cNvPr id="2662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DC0E1B53-D147-4A22-B47F-0EEB5342EDBB}" type="slidenum">
              <a:rPr lang="en-US" altLang="zh-CN" sz="1400" smtClean="0">
                <a:latin typeface="Comic Sans MS" pitchFamily="66" charset="0"/>
              </a:rPr>
              <a:pPr/>
              <a:t>24</a:t>
            </a:fld>
            <a:endParaRPr lang="en-US" altLang="zh-CN" sz="1400" smtClean="0">
              <a:latin typeface="Comic Sans MS" pitchFamily="66" charset="0"/>
            </a:endParaRPr>
          </a:p>
        </p:txBody>
      </p:sp>
      <p:sp>
        <p:nvSpPr>
          <p:cNvPr id="23557" name="Text Box 3"/>
          <p:cNvSpPr txBox="1">
            <a:spLocks noChangeArrowheads="1"/>
          </p:cNvSpPr>
          <p:nvPr/>
        </p:nvSpPr>
        <p:spPr bwMode="auto">
          <a:xfrm>
            <a:off x="395288" y="1268413"/>
            <a:ext cx="8424862" cy="3970337"/>
          </a:xfrm>
          <a:prstGeom prst="rect">
            <a:avLst/>
          </a:prstGeom>
          <a:noFill/>
          <a:ln w="9525">
            <a:noFill/>
            <a:miter lim="800000"/>
            <a:headEnd/>
            <a:tailEnd/>
          </a:ln>
        </p:spPr>
        <p:txBody>
          <a:bodyPr>
            <a:spAutoFit/>
          </a:bodyPr>
          <a:lstStyle/>
          <a:p>
            <a:pPr algn="just">
              <a:lnSpc>
                <a:spcPct val="120000"/>
              </a:lnSpc>
              <a:spcBef>
                <a:spcPct val="20000"/>
              </a:spcBef>
              <a:buClr>
                <a:srgbClr val="FF0000"/>
              </a:buClr>
              <a:buFont typeface="Wingdings" pitchFamily="2" charset="2"/>
              <a:buChar char="q"/>
              <a:defRPr/>
            </a:pPr>
            <a:r>
              <a:rPr kumimoji="1" lang="zh-CN" altLang="en-US" sz="2800" b="1" dirty="0">
                <a:solidFill>
                  <a:srgbClr val="FF0000"/>
                </a:solidFill>
                <a:latin typeface="Arial" charset="0"/>
                <a:ea typeface="宋体" pitchFamily="2" charset="-122"/>
              </a:rPr>
              <a:t>二叉查找树</a:t>
            </a:r>
            <a:r>
              <a:rPr kumimoji="1" lang="zh-CN" altLang="en-US" sz="2800" b="1" dirty="0">
                <a:latin typeface="Arial" charset="0"/>
                <a:ea typeface="宋体" pitchFamily="2" charset="-122"/>
              </a:rPr>
              <a:t>，又称</a:t>
            </a:r>
            <a:r>
              <a:rPr kumimoji="1" lang="zh-CN" altLang="en-US" sz="2800" b="1" dirty="0">
                <a:solidFill>
                  <a:srgbClr val="FF0000"/>
                </a:solidFill>
                <a:latin typeface="Arial" charset="0"/>
                <a:ea typeface="宋体" pitchFamily="2" charset="-122"/>
              </a:rPr>
              <a:t>二叉排序树</a:t>
            </a:r>
            <a:r>
              <a:rPr kumimoji="1" lang="zh-CN" altLang="en-US" sz="2800" b="1" dirty="0">
                <a:latin typeface="Arial" charset="0"/>
                <a:ea typeface="宋体" pitchFamily="2" charset="-122"/>
              </a:rPr>
              <a:t>，是具有下列性质的二叉树：</a:t>
            </a:r>
            <a:endParaRPr kumimoji="1" lang="en-US" altLang="zh-CN" sz="2800" b="1" dirty="0">
              <a:latin typeface="Arial" charset="0"/>
              <a:ea typeface="宋体" pitchFamily="2" charset="-122"/>
            </a:endParaRPr>
          </a:p>
          <a:p>
            <a:pPr marL="985838" indent="-985838" algn="just">
              <a:lnSpc>
                <a:spcPct val="120000"/>
              </a:lnSpc>
              <a:spcBef>
                <a:spcPct val="20000"/>
              </a:spcBef>
              <a:defRPr/>
            </a:pPr>
            <a:r>
              <a:rPr kumimoji="1" lang="zh-CN" altLang="en-US" sz="2800" b="1" dirty="0">
                <a:latin typeface="Arial" charset="0"/>
                <a:ea typeface="宋体" pitchFamily="2" charset="-122"/>
              </a:rPr>
              <a:t>（</a:t>
            </a:r>
            <a:r>
              <a:rPr kumimoji="1" lang="en-US" altLang="zh-CN" sz="2800" b="1" dirty="0">
                <a:latin typeface="Arial" charset="0"/>
                <a:ea typeface="宋体" pitchFamily="2" charset="-122"/>
              </a:rPr>
              <a:t>1</a:t>
            </a:r>
            <a:r>
              <a:rPr kumimoji="1" lang="zh-CN" altLang="en-US" sz="2800" b="1" dirty="0">
                <a:latin typeface="Arial" charset="0"/>
                <a:ea typeface="宋体" pitchFamily="2" charset="-122"/>
              </a:rPr>
              <a:t>）若它的左子树不空，则左子树上所有结点的值均小于根结点的值；</a:t>
            </a:r>
            <a:endParaRPr kumimoji="1" lang="en-US" altLang="zh-CN" sz="2800" b="1" dirty="0">
              <a:latin typeface="Arial" charset="0"/>
              <a:ea typeface="宋体" pitchFamily="2" charset="-122"/>
            </a:endParaRPr>
          </a:p>
          <a:p>
            <a:pPr marL="985838" indent="-985838" algn="just">
              <a:lnSpc>
                <a:spcPct val="120000"/>
              </a:lnSpc>
              <a:spcBef>
                <a:spcPct val="20000"/>
              </a:spcBef>
              <a:defRPr/>
            </a:pPr>
            <a:r>
              <a:rPr kumimoji="1" lang="zh-CN" altLang="en-US" sz="2800" b="1" dirty="0">
                <a:latin typeface="Arial" charset="0"/>
                <a:ea typeface="宋体" pitchFamily="2" charset="-122"/>
              </a:rPr>
              <a:t>（</a:t>
            </a:r>
            <a:r>
              <a:rPr kumimoji="1" lang="en-US" altLang="zh-CN" sz="2800" b="1" dirty="0">
                <a:latin typeface="Arial" charset="0"/>
                <a:ea typeface="宋体" pitchFamily="2" charset="-122"/>
              </a:rPr>
              <a:t>2</a:t>
            </a:r>
            <a:r>
              <a:rPr kumimoji="1" lang="zh-CN" altLang="en-US" sz="2800" b="1" dirty="0">
                <a:latin typeface="Arial" charset="0"/>
                <a:ea typeface="宋体" pitchFamily="2" charset="-122"/>
              </a:rPr>
              <a:t>）若它的右子树不空，则右子树上所有结点的值均大于根结点的值；</a:t>
            </a:r>
            <a:endParaRPr kumimoji="1" lang="en-US" altLang="zh-CN" sz="2800" b="1" dirty="0">
              <a:latin typeface="Arial" charset="0"/>
              <a:ea typeface="宋体" pitchFamily="2" charset="-122"/>
            </a:endParaRPr>
          </a:p>
          <a:p>
            <a:pPr algn="just">
              <a:lnSpc>
                <a:spcPct val="120000"/>
              </a:lnSpc>
              <a:spcBef>
                <a:spcPct val="20000"/>
              </a:spcBef>
              <a:defRPr/>
            </a:pPr>
            <a:r>
              <a:rPr kumimoji="1" lang="zh-CN" altLang="en-US" sz="2800" b="1" dirty="0">
                <a:latin typeface="Arial" charset="0"/>
                <a:ea typeface="宋体" pitchFamily="2" charset="-122"/>
              </a:rPr>
              <a:t>（</a:t>
            </a:r>
            <a:r>
              <a:rPr kumimoji="1" lang="en-US" altLang="zh-CN" sz="2800" b="1" dirty="0">
                <a:latin typeface="Arial" charset="0"/>
                <a:ea typeface="宋体" pitchFamily="2" charset="-122"/>
              </a:rPr>
              <a:t>3</a:t>
            </a:r>
            <a:r>
              <a:rPr kumimoji="1" lang="zh-CN" altLang="en-US" sz="2800" b="1" dirty="0">
                <a:latin typeface="Arial" charset="0"/>
                <a:ea typeface="宋体" pitchFamily="2" charset="-122"/>
              </a:rPr>
              <a:t>）它的左右子树也都是二叉排序树。</a:t>
            </a:r>
          </a:p>
        </p:txBody>
      </p:sp>
      <p:sp>
        <p:nvSpPr>
          <p:cNvPr id="26630" name="Text Box 4"/>
          <p:cNvSpPr txBox="1">
            <a:spLocks noChangeArrowheads="1"/>
          </p:cNvSpPr>
          <p:nvPr/>
        </p:nvSpPr>
        <p:spPr bwMode="auto">
          <a:xfrm>
            <a:off x="323850" y="333375"/>
            <a:ext cx="64801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5.2.2  </a:t>
            </a:r>
            <a:r>
              <a:rPr kumimoji="1" lang="zh-CN" altLang="en-US" sz="4400" b="1">
                <a:solidFill>
                  <a:schemeClr val="tx2"/>
                </a:solidFill>
                <a:latin typeface="华文行楷" pitchFamily="2" charset="-122"/>
                <a:ea typeface="华文行楷" pitchFamily="2" charset="-122"/>
              </a:rPr>
              <a:t>二叉查找树</a:t>
            </a:r>
            <a:r>
              <a:rPr kumimoji="1" lang="zh-CN" altLang="en-US"/>
              <a:t> </a:t>
            </a:r>
          </a:p>
        </p:txBody>
      </p:sp>
    </p:spTree>
    <p:extLst>
      <p:ext uri="{BB962C8B-B14F-4D97-AF65-F5344CB8AC3E}">
        <p14:creationId xmlns:p14="http://schemas.microsoft.com/office/powerpoint/2010/main" val="1577152983"/>
      </p:ext>
    </p:extLst>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69DCE8A1-BA36-4633-A697-2F89D50B2E8A}" type="datetime1">
              <a:rPr lang="zh-CN" altLang="en-US" sz="1400" smtClean="0">
                <a:latin typeface="Comic Sans MS" pitchFamily="66" charset="0"/>
              </a:rPr>
              <a:pPr/>
              <a:t>2016/3/29</a:t>
            </a:fld>
            <a:endParaRPr lang="en-US" altLang="zh-CN" sz="1400" smtClean="0">
              <a:latin typeface="Comic Sans MS" pitchFamily="66" charset="0"/>
            </a:endParaRPr>
          </a:p>
        </p:txBody>
      </p:sp>
      <p:sp>
        <p:nvSpPr>
          <p:cNvPr id="27651"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sz="1400" smtClean="0">
                <a:latin typeface="Comic Sans MS" pitchFamily="66" charset="0"/>
              </a:rPr>
              <a:t>第</a:t>
            </a:r>
            <a:r>
              <a:rPr lang="en-US" altLang="zh-CN" sz="1400" smtClean="0">
                <a:latin typeface="Comic Sans MS" pitchFamily="66" charset="0"/>
              </a:rPr>
              <a:t>5</a:t>
            </a:r>
            <a:r>
              <a:rPr lang="zh-CN" altLang="en-US" sz="1400" smtClean="0">
                <a:latin typeface="Comic Sans MS" pitchFamily="66" charset="0"/>
              </a:rPr>
              <a:t>章 减治法</a:t>
            </a:r>
            <a:endParaRPr lang="en-US" altLang="zh-CN" sz="1400" smtClean="0">
              <a:latin typeface="Comic Sans MS" pitchFamily="66" charset="0"/>
            </a:endParaRPr>
          </a:p>
        </p:txBody>
      </p:sp>
      <p:sp>
        <p:nvSpPr>
          <p:cNvPr id="276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7568DED2-78CA-4760-B967-D1E77ECFD073}" type="slidenum">
              <a:rPr lang="en-US" altLang="zh-CN" sz="1400" smtClean="0">
                <a:latin typeface="Comic Sans MS" pitchFamily="66" charset="0"/>
              </a:rPr>
              <a:pPr/>
              <a:t>25</a:t>
            </a:fld>
            <a:endParaRPr lang="en-US" altLang="zh-CN" sz="1400" smtClean="0">
              <a:latin typeface="Comic Sans MS" pitchFamily="66" charset="0"/>
            </a:endParaRPr>
          </a:p>
        </p:txBody>
      </p:sp>
      <p:sp>
        <p:nvSpPr>
          <p:cNvPr id="26630" name="Text Box 158"/>
          <p:cNvSpPr txBox="1">
            <a:spLocks noChangeArrowheads="1"/>
          </p:cNvSpPr>
          <p:nvPr/>
        </p:nvSpPr>
        <p:spPr bwMode="auto">
          <a:xfrm>
            <a:off x="539750" y="4513263"/>
            <a:ext cx="82804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0" rIns="5400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135000"/>
              </a:lnSpc>
            </a:pPr>
            <a:r>
              <a:rPr lang="en-US" altLang="zh-CN" sz="2000" b="1"/>
              <a:t>(a) </a:t>
            </a:r>
            <a:r>
              <a:rPr lang="zh-CN" altLang="en-US" sz="2000" b="1"/>
              <a:t>按</a:t>
            </a:r>
            <a:r>
              <a:rPr lang="en-US" altLang="zh-CN" sz="2000" b="1"/>
              <a:t>63,90,55,58,70,42,10,45,83,67      (b) </a:t>
            </a:r>
            <a:r>
              <a:rPr lang="zh-CN" altLang="en-US" sz="2000" b="1"/>
              <a:t>按</a:t>
            </a:r>
            <a:r>
              <a:rPr lang="en-US" altLang="zh-CN" sz="2000" b="1"/>
              <a:t>55,42,10,70,63,58,83,67,90,45</a:t>
            </a:r>
          </a:p>
          <a:p>
            <a:pPr algn="just">
              <a:lnSpc>
                <a:spcPct val="135000"/>
              </a:lnSpc>
            </a:pPr>
            <a:r>
              <a:rPr lang="en-US" altLang="zh-CN" sz="2000" b="1"/>
              <a:t>       </a:t>
            </a:r>
            <a:r>
              <a:rPr lang="zh-CN" altLang="en-US" sz="2000" b="1"/>
              <a:t>的顺序构造的二叉排序树               的顺序构造的二叉排序树</a:t>
            </a:r>
          </a:p>
        </p:txBody>
      </p:sp>
      <p:grpSp>
        <p:nvGrpSpPr>
          <p:cNvPr id="27654" name="Group 160"/>
          <p:cNvGrpSpPr>
            <a:grpSpLocks/>
          </p:cNvGrpSpPr>
          <p:nvPr/>
        </p:nvGrpSpPr>
        <p:grpSpPr bwMode="auto">
          <a:xfrm>
            <a:off x="1763713" y="2503488"/>
            <a:ext cx="563562" cy="576262"/>
            <a:chOff x="5264" y="4164"/>
            <a:chExt cx="300" cy="327"/>
          </a:xfrm>
        </p:grpSpPr>
        <p:sp>
          <p:nvSpPr>
            <p:cNvPr id="27732" name="Text Box 161"/>
            <p:cNvSpPr txBox="1">
              <a:spLocks noChangeArrowheads="1"/>
            </p:cNvSpPr>
            <p:nvPr/>
          </p:nvSpPr>
          <p:spPr bwMode="auto">
            <a:xfrm>
              <a:off x="5304" y="4164"/>
              <a:ext cx="2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b="1"/>
                <a:t>58</a:t>
              </a:r>
            </a:p>
          </p:txBody>
        </p:sp>
        <p:sp>
          <p:nvSpPr>
            <p:cNvPr id="27733" name="Oval 162"/>
            <p:cNvSpPr>
              <a:spLocks noChangeArrowheads="1"/>
            </p:cNvSpPr>
            <p:nvPr/>
          </p:nvSpPr>
          <p:spPr bwMode="auto">
            <a:xfrm>
              <a:off x="5264" y="4207"/>
              <a:ext cx="30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108000" rIns="18000" bIns="10800"/>
            <a:lstStyle/>
            <a:p>
              <a:endParaRPr lang="zh-CN" altLang="en-US"/>
            </a:p>
          </p:txBody>
        </p:sp>
      </p:grpSp>
      <p:sp>
        <p:nvSpPr>
          <p:cNvPr id="27655" name="Freeform 163"/>
          <p:cNvSpPr>
            <a:spLocks/>
          </p:cNvSpPr>
          <p:nvPr/>
        </p:nvSpPr>
        <p:spPr bwMode="auto">
          <a:xfrm>
            <a:off x="1870075" y="2174875"/>
            <a:ext cx="146050" cy="360363"/>
          </a:xfrm>
          <a:custGeom>
            <a:avLst/>
            <a:gdLst>
              <a:gd name="T0" fmla="*/ 0 w 77"/>
              <a:gd name="T1" fmla="*/ 0 h 205"/>
              <a:gd name="T2" fmla="*/ 2147483647 w 77"/>
              <a:gd name="T3" fmla="*/ 2147483647 h 205"/>
              <a:gd name="T4" fmla="*/ 0 60000 65536"/>
              <a:gd name="T5" fmla="*/ 0 60000 65536"/>
              <a:gd name="T6" fmla="*/ 0 w 77"/>
              <a:gd name="T7" fmla="*/ 0 h 205"/>
              <a:gd name="T8" fmla="*/ 77 w 77"/>
              <a:gd name="T9" fmla="*/ 205 h 205"/>
            </a:gdLst>
            <a:ahLst/>
            <a:cxnLst>
              <a:cxn ang="T4">
                <a:pos x="T0" y="T1"/>
              </a:cxn>
              <a:cxn ang="T5">
                <a:pos x="T2" y="T3"/>
              </a:cxn>
            </a:cxnLst>
            <a:rect l="T6" t="T7" r="T8" b="T9"/>
            <a:pathLst>
              <a:path w="77" h="205">
                <a:moveTo>
                  <a:pt x="0" y="0"/>
                </a:moveTo>
                <a:lnTo>
                  <a:pt x="77" y="20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endParaRPr lang="zh-CN" altLang="en-US"/>
          </a:p>
        </p:txBody>
      </p:sp>
      <p:grpSp>
        <p:nvGrpSpPr>
          <p:cNvPr id="27656" name="Group 164"/>
          <p:cNvGrpSpPr>
            <a:grpSpLocks/>
          </p:cNvGrpSpPr>
          <p:nvPr/>
        </p:nvGrpSpPr>
        <p:grpSpPr bwMode="auto">
          <a:xfrm>
            <a:off x="939800" y="2457450"/>
            <a:ext cx="560388" cy="579438"/>
            <a:chOff x="5264" y="4164"/>
            <a:chExt cx="300" cy="327"/>
          </a:xfrm>
        </p:grpSpPr>
        <p:sp>
          <p:nvSpPr>
            <p:cNvPr id="27730" name="Text Box 165"/>
            <p:cNvSpPr txBox="1">
              <a:spLocks noChangeArrowheads="1"/>
            </p:cNvSpPr>
            <p:nvPr/>
          </p:nvSpPr>
          <p:spPr bwMode="auto">
            <a:xfrm>
              <a:off x="5304" y="4164"/>
              <a:ext cx="2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b="1"/>
                <a:t>42</a:t>
              </a:r>
            </a:p>
          </p:txBody>
        </p:sp>
        <p:sp>
          <p:nvSpPr>
            <p:cNvPr id="27731" name="Oval 166"/>
            <p:cNvSpPr>
              <a:spLocks noChangeArrowheads="1"/>
            </p:cNvSpPr>
            <p:nvPr/>
          </p:nvSpPr>
          <p:spPr bwMode="auto">
            <a:xfrm>
              <a:off x="5264" y="4207"/>
              <a:ext cx="30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108000" rIns="18000" bIns="10800"/>
            <a:lstStyle/>
            <a:p>
              <a:endParaRPr lang="zh-CN" altLang="en-US"/>
            </a:p>
          </p:txBody>
        </p:sp>
      </p:grpSp>
      <p:grpSp>
        <p:nvGrpSpPr>
          <p:cNvPr id="27657" name="Group 167"/>
          <p:cNvGrpSpPr>
            <a:grpSpLocks/>
          </p:cNvGrpSpPr>
          <p:nvPr/>
        </p:nvGrpSpPr>
        <p:grpSpPr bwMode="auto">
          <a:xfrm>
            <a:off x="2679700" y="2509838"/>
            <a:ext cx="563563" cy="579437"/>
            <a:chOff x="5264" y="4164"/>
            <a:chExt cx="300" cy="327"/>
          </a:xfrm>
        </p:grpSpPr>
        <p:sp>
          <p:nvSpPr>
            <p:cNvPr id="27728" name="Text Box 168"/>
            <p:cNvSpPr txBox="1">
              <a:spLocks noChangeArrowheads="1"/>
            </p:cNvSpPr>
            <p:nvPr/>
          </p:nvSpPr>
          <p:spPr bwMode="auto">
            <a:xfrm>
              <a:off x="5304" y="4164"/>
              <a:ext cx="2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b="1"/>
                <a:t>70</a:t>
              </a:r>
            </a:p>
          </p:txBody>
        </p:sp>
        <p:sp>
          <p:nvSpPr>
            <p:cNvPr id="27729" name="Oval 169"/>
            <p:cNvSpPr>
              <a:spLocks noChangeArrowheads="1"/>
            </p:cNvSpPr>
            <p:nvPr/>
          </p:nvSpPr>
          <p:spPr bwMode="auto">
            <a:xfrm>
              <a:off x="5264" y="4207"/>
              <a:ext cx="30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108000" rIns="18000" bIns="10800"/>
            <a:lstStyle/>
            <a:p>
              <a:endParaRPr lang="zh-CN" altLang="en-US"/>
            </a:p>
          </p:txBody>
        </p:sp>
      </p:grpSp>
      <p:grpSp>
        <p:nvGrpSpPr>
          <p:cNvPr id="27658" name="Group 170"/>
          <p:cNvGrpSpPr>
            <a:grpSpLocks/>
          </p:cNvGrpSpPr>
          <p:nvPr/>
        </p:nvGrpSpPr>
        <p:grpSpPr bwMode="auto">
          <a:xfrm>
            <a:off x="3144838" y="1617663"/>
            <a:ext cx="563562" cy="576262"/>
            <a:chOff x="5264" y="4164"/>
            <a:chExt cx="300" cy="327"/>
          </a:xfrm>
        </p:grpSpPr>
        <p:sp>
          <p:nvSpPr>
            <p:cNvPr id="27726" name="Text Box 171"/>
            <p:cNvSpPr txBox="1">
              <a:spLocks noChangeArrowheads="1"/>
            </p:cNvSpPr>
            <p:nvPr/>
          </p:nvSpPr>
          <p:spPr bwMode="auto">
            <a:xfrm>
              <a:off x="5304" y="4164"/>
              <a:ext cx="2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b="1"/>
                <a:t>90</a:t>
              </a:r>
            </a:p>
          </p:txBody>
        </p:sp>
        <p:sp>
          <p:nvSpPr>
            <p:cNvPr id="27727" name="Oval 172"/>
            <p:cNvSpPr>
              <a:spLocks noChangeArrowheads="1"/>
            </p:cNvSpPr>
            <p:nvPr/>
          </p:nvSpPr>
          <p:spPr bwMode="auto">
            <a:xfrm>
              <a:off x="5264" y="4207"/>
              <a:ext cx="30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108000" rIns="18000" bIns="10800"/>
            <a:lstStyle/>
            <a:p>
              <a:endParaRPr lang="zh-CN" altLang="en-US"/>
            </a:p>
          </p:txBody>
        </p:sp>
      </p:grpSp>
      <p:sp>
        <p:nvSpPr>
          <p:cNvPr id="27659" name="Text Box 174"/>
          <p:cNvSpPr txBox="1">
            <a:spLocks noChangeArrowheads="1"/>
          </p:cNvSpPr>
          <p:nvPr/>
        </p:nvSpPr>
        <p:spPr bwMode="auto">
          <a:xfrm>
            <a:off x="2268538" y="1057275"/>
            <a:ext cx="4714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b="1"/>
              <a:t>63</a:t>
            </a:r>
          </a:p>
        </p:txBody>
      </p:sp>
      <p:sp>
        <p:nvSpPr>
          <p:cNvPr id="27660" name="Oval 175"/>
          <p:cNvSpPr>
            <a:spLocks noChangeArrowheads="1"/>
          </p:cNvSpPr>
          <p:nvPr/>
        </p:nvSpPr>
        <p:spPr bwMode="auto">
          <a:xfrm>
            <a:off x="2238375" y="990600"/>
            <a:ext cx="563563" cy="49688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endParaRPr lang="zh-CN" altLang="en-US"/>
          </a:p>
        </p:txBody>
      </p:sp>
      <p:sp>
        <p:nvSpPr>
          <p:cNvPr id="27661" name="Line 176"/>
          <p:cNvSpPr>
            <a:spLocks noChangeShapeType="1"/>
          </p:cNvSpPr>
          <p:nvPr/>
        </p:nvSpPr>
        <p:spPr bwMode="auto">
          <a:xfrm flipH="1">
            <a:off x="1295400" y="2166938"/>
            <a:ext cx="177800" cy="355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8000" tIns="10800" rIns="18000" bIns="10800"/>
          <a:lstStyle/>
          <a:p>
            <a:endParaRPr lang="zh-CN" altLang="en-US"/>
          </a:p>
        </p:txBody>
      </p:sp>
      <p:sp>
        <p:nvSpPr>
          <p:cNvPr id="27662" name="Freeform 177"/>
          <p:cNvSpPr>
            <a:spLocks/>
          </p:cNvSpPr>
          <p:nvPr/>
        </p:nvSpPr>
        <p:spPr bwMode="auto">
          <a:xfrm>
            <a:off x="2997200" y="2181225"/>
            <a:ext cx="290513" cy="446088"/>
          </a:xfrm>
          <a:custGeom>
            <a:avLst/>
            <a:gdLst>
              <a:gd name="T0" fmla="*/ 2147483647 w 156"/>
              <a:gd name="T1" fmla="*/ 0 h 251"/>
              <a:gd name="T2" fmla="*/ 0 w 156"/>
              <a:gd name="T3" fmla="*/ 2147483647 h 251"/>
              <a:gd name="T4" fmla="*/ 0 60000 65536"/>
              <a:gd name="T5" fmla="*/ 0 60000 65536"/>
              <a:gd name="T6" fmla="*/ 0 w 156"/>
              <a:gd name="T7" fmla="*/ 0 h 251"/>
              <a:gd name="T8" fmla="*/ 156 w 156"/>
              <a:gd name="T9" fmla="*/ 251 h 251"/>
            </a:gdLst>
            <a:ahLst/>
            <a:cxnLst>
              <a:cxn ang="T4">
                <a:pos x="T0" y="T1"/>
              </a:cxn>
              <a:cxn ang="T5">
                <a:pos x="T2" y="T3"/>
              </a:cxn>
            </a:cxnLst>
            <a:rect l="T6" t="T7" r="T8" b="T9"/>
            <a:pathLst>
              <a:path w="156" h="251">
                <a:moveTo>
                  <a:pt x="156" y="0"/>
                </a:moveTo>
                <a:lnTo>
                  <a:pt x="0" y="251"/>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endParaRPr lang="zh-CN" altLang="en-US"/>
          </a:p>
        </p:txBody>
      </p:sp>
      <p:grpSp>
        <p:nvGrpSpPr>
          <p:cNvPr id="27663" name="Group 178"/>
          <p:cNvGrpSpPr>
            <a:grpSpLocks/>
          </p:cNvGrpSpPr>
          <p:nvPr/>
        </p:nvGrpSpPr>
        <p:grpSpPr bwMode="auto">
          <a:xfrm>
            <a:off x="1295400" y="3309938"/>
            <a:ext cx="563563" cy="579437"/>
            <a:chOff x="5264" y="4164"/>
            <a:chExt cx="300" cy="327"/>
          </a:xfrm>
        </p:grpSpPr>
        <p:sp>
          <p:nvSpPr>
            <p:cNvPr id="27724" name="Text Box 179"/>
            <p:cNvSpPr txBox="1">
              <a:spLocks noChangeArrowheads="1"/>
            </p:cNvSpPr>
            <p:nvPr/>
          </p:nvSpPr>
          <p:spPr bwMode="auto">
            <a:xfrm>
              <a:off x="5304" y="4164"/>
              <a:ext cx="2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b="1"/>
                <a:t>45</a:t>
              </a:r>
            </a:p>
          </p:txBody>
        </p:sp>
        <p:sp>
          <p:nvSpPr>
            <p:cNvPr id="27725" name="Oval 180"/>
            <p:cNvSpPr>
              <a:spLocks noChangeArrowheads="1"/>
            </p:cNvSpPr>
            <p:nvPr/>
          </p:nvSpPr>
          <p:spPr bwMode="auto">
            <a:xfrm>
              <a:off x="5264" y="4207"/>
              <a:ext cx="30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108000" rIns="18000" bIns="10800"/>
            <a:lstStyle/>
            <a:p>
              <a:endParaRPr lang="zh-CN" altLang="en-US"/>
            </a:p>
          </p:txBody>
        </p:sp>
      </p:grpSp>
      <p:sp>
        <p:nvSpPr>
          <p:cNvPr id="27664" name="Freeform 181"/>
          <p:cNvSpPr>
            <a:spLocks/>
          </p:cNvSpPr>
          <p:nvPr/>
        </p:nvSpPr>
        <p:spPr bwMode="auto">
          <a:xfrm>
            <a:off x="1393825" y="2971800"/>
            <a:ext cx="168275" cy="396875"/>
          </a:xfrm>
          <a:custGeom>
            <a:avLst/>
            <a:gdLst>
              <a:gd name="T0" fmla="*/ 0 w 90"/>
              <a:gd name="T1" fmla="*/ 0 h 225"/>
              <a:gd name="T2" fmla="*/ 2147483647 w 90"/>
              <a:gd name="T3" fmla="*/ 2147483647 h 225"/>
              <a:gd name="T4" fmla="*/ 0 60000 65536"/>
              <a:gd name="T5" fmla="*/ 0 60000 65536"/>
              <a:gd name="T6" fmla="*/ 0 w 90"/>
              <a:gd name="T7" fmla="*/ 0 h 225"/>
              <a:gd name="T8" fmla="*/ 90 w 90"/>
              <a:gd name="T9" fmla="*/ 225 h 225"/>
            </a:gdLst>
            <a:ahLst/>
            <a:cxnLst>
              <a:cxn ang="T4">
                <a:pos x="T0" y="T1"/>
              </a:cxn>
              <a:cxn ang="T5">
                <a:pos x="T2" y="T3"/>
              </a:cxn>
            </a:cxnLst>
            <a:rect l="T6" t="T7" r="T8" b="T9"/>
            <a:pathLst>
              <a:path w="90" h="225">
                <a:moveTo>
                  <a:pt x="0" y="0"/>
                </a:moveTo>
                <a:lnTo>
                  <a:pt x="90" y="22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endParaRPr lang="zh-CN" altLang="en-US"/>
          </a:p>
        </p:txBody>
      </p:sp>
      <p:sp>
        <p:nvSpPr>
          <p:cNvPr id="27665" name="Freeform 182"/>
          <p:cNvSpPr>
            <a:spLocks/>
          </p:cNvSpPr>
          <p:nvPr/>
        </p:nvSpPr>
        <p:spPr bwMode="auto">
          <a:xfrm>
            <a:off x="1844675" y="1350963"/>
            <a:ext cx="393700" cy="371475"/>
          </a:xfrm>
          <a:custGeom>
            <a:avLst/>
            <a:gdLst>
              <a:gd name="T0" fmla="*/ 2147483647 w 210"/>
              <a:gd name="T1" fmla="*/ 0 h 210"/>
              <a:gd name="T2" fmla="*/ 0 w 210"/>
              <a:gd name="T3" fmla="*/ 2147483647 h 210"/>
              <a:gd name="T4" fmla="*/ 0 60000 65536"/>
              <a:gd name="T5" fmla="*/ 0 60000 65536"/>
              <a:gd name="T6" fmla="*/ 0 w 210"/>
              <a:gd name="T7" fmla="*/ 0 h 210"/>
              <a:gd name="T8" fmla="*/ 210 w 210"/>
              <a:gd name="T9" fmla="*/ 210 h 210"/>
            </a:gdLst>
            <a:ahLst/>
            <a:cxnLst>
              <a:cxn ang="T4">
                <a:pos x="T0" y="T1"/>
              </a:cxn>
              <a:cxn ang="T5">
                <a:pos x="T2" y="T3"/>
              </a:cxn>
            </a:cxnLst>
            <a:rect l="T6" t="T7" r="T8" b="T9"/>
            <a:pathLst>
              <a:path w="210" h="210">
                <a:moveTo>
                  <a:pt x="210" y="0"/>
                </a:moveTo>
                <a:lnTo>
                  <a:pt x="0" y="21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endParaRPr lang="zh-CN" altLang="en-US"/>
          </a:p>
        </p:txBody>
      </p:sp>
      <p:sp>
        <p:nvSpPr>
          <p:cNvPr id="27666" name="Freeform 183"/>
          <p:cNvSpPr>
            <a:spLocks/>
          </p:cNvSpPr>
          <p:nvPr/>
        </p:nvSpPr>
        <p:spPr bwMode="auto">
          <a:xfrm>
            <a:off x="2798763" y="1350963"/>
            <a:ext cx="366712" cy="422275"/>
          </a:xfrm>
          <a:custGeom>
            <a:avLst/>
            <a:gdLst>
              <a:gd name="T0" fmla="*/ 0 w 195"/>
              <a:gd name="T1" fmla="*/ 0 h 240"/>
              <a:gd name="T2" fmla="*/ 2147483647 w 195"/>
              <a:gd name="T3" fmla="*/ 2147483647 h 240"/>
              <a:gd name="T4" fmla="*/ 0 60000 65536"/>
              <a:gd name="T5" fmla="*/ 0 60000 65536"/>
              <a:gd name="T6" fmla="*/ 0 w 195"/>
              <a:gd name="T7" fmla="*/ 0 h 240"/>
              <a:gd name="T8" fmla="*/ 195 w 195"/>
              <a:gd name="T9" fmla="*/ 240 h 240"/>
            </a:gdLst>
            <a:ahLst/>
            <a:cxnLst>
              <a:cxn ang="T4">
                <a:pos x="T0" y="T1"/>
              </a:cxn>
              <a:cxn ang="T5">
                <a:pos x="T2" y="T3"/>
              </a:cxn>
            </a:cxnLst>
            <a:rect l="T6" t="T7" r="T8" b="T9"/>
            <a:pathLst>
              <a:path w="195" h="240">
                <a:moveTo>
                  <a:pt x="0" y="0"/>
                </a:moveTo>
                <a:lnTo>
                  <a:pt x="195" y="24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endParaRPr lang="zh-CN" altLang="en-US"/>
          </a:p>
        </p:txBody>
      </p:sp>
      <p:grpSp>
        <p:nvGrpSpPr>
          <p:cNvPr id="27667" name="Group 184"/>
          <p:cNvGrpSpPr>
            <a:grpSpLocks/>
          </p:cNvGrpSpPr>
          <p:nvPr/>
        </p:nvGrpSpPr>
        <p:grpSpPr bwMode="auto">
          <a:xfrm>
            <a:off x="1384300" y="1624013"/>
            <a:ext cx="563563" cy="579437"/>
            <a:chOff x="5264" y="4164"/>
            <a:chExt cx="300" cy="327"/>
          </a:xfrm>
        </p:grpSpPr>
        <p:sp>
          <p:nvSpPr>
            <p:cNvPr id="27722" name="Text Box 185"/>
            <p:cNvSpPr txBox="1">
              <a:spLocks noChangeArrowheads="1"/>
            </p:cNvSpPr>
            <p:nvPr/>
          </p:nvSpPr>
          <p:spPr bwMode="auto">
            <a:xfrm>
              <a:off x="5304" y="4164"/>
              <a:ext cx="2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b="1"/>
                <a:t>55</a:t>
              </a:r>
            </a:p>
          </p:txBody>
        </p:sp>
        <p:sp>
          <p:nvSpPr>
            <p:cNvPr id="27723" name="Oval 186"/>
            <p:cNvSpPr>
              <a:spLocks noChangeArrowheads="1"/>
            </p:cNvSpPr>
            <p:nvPr/>
          </p:nvSpPr>
          <p:spPr bwMode="auto">
            <a:xfrm>
              <a:off x="5264" y="4207"/>
              <a:ext cx="30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endParaRPr lang="zh-CN" altLang="en-US"/>
            </a:p>
          </p:txBody>
        </p:sp>
      </p:grpSp>
      <p:grpSp>
        <p:nvGrpSpPr>
          <p:cNvPr id="27668" name="Group 187"/>
          <p:cNvGrpSpPr>
            <a:grpSpLocks/>
          </p:cNvGrpSpPr>
          <p:nvPr/>
        </p:nvGrpSpPr>
        <p:grpSpPr bwMode="auto">
          <a:xfrm>
            <a:off x="3106738" y="3040063"/>
            <a:ext cx="584200" cy="898525"/>
            <a:chOff x="3355" y="11884"/>
            <a:chExt cx="311" cy="508"/>
          </a:xfrm>
        </p:grpSpPr>
        <p:grpSp>
          <p:nvGrpSpPr>
            <p:cNvPr id="27718" name="Group 188"/>
            <p:cNvGrpSpPr>
              <a:grpSpLocks/>
            </p:cNvGrpSpPr>
            <p:nvPr/>
          </p:nvGrpSpPr>
          <p:grpSpPr bwMode="auto">
            <a:xfrm>
              <a:off x="3366" y="12065"/>
              <a:ext cx="300" cy="327"/>
              <a:chOff x="5264" y="4164"/>
              <a:chExt cx="300" cy="327"/>
            </a:xfrm>
          </p:grpSpPr>
          <p:sp>
            <p:nvSpPr>
              <p:cNvPr id="27720" name="Text Box 189"/>
              <p:cNvSpPr txBox="1">
                <a:spLocks noChangeArrowheads="1"/>
              </p:cNvSpPr>
              <p:nvPr/>
            </p:nvSpPr>
            <p:spPr bwMode="auto">
              <a:xfrm>
                <a:off x="5304" y="4164"/>
                <a:ext cx="2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b="1"/>
                  <a:t>83</a:t>
                </a:r>
              </a:p>
              <a:p>
                <a:pPr algn="ctr"/>
                <a:endParaRPr lang="en-US" altLang="zh-CN" b="1"/>
              </a:p>
            </p:txBody>
          </p:sp>
          <p:sp>
            <p:nvSpPr>
              <p:cNvPr id="27721" name="Oval 190"/>
              <p:cNvSpPr>
                <a:spLocks noChangeArrowheads="1"/>
              </p:cNvSpPr>
              <p:nvPr/>
            </p:nvSpPr>
            <p:spPr bwMode="auto">
              <a:xfrm>
                <a:off x="5264" y="4207"/>
                <a:ext cx="30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108000" rIns="18000" bIns="10800"/>
              <a:lstStyle/>
              <a:p>
                <a:endParaRPr lang="zh-CN" altLang="en-US"/>
              </a:p>
            </p:txBody>
          </p:sp>
        </p:grpSp>
        <p:sp>
          <p:nvSpPr>
            <p:cNvPr id="27719" name="Line 191"/>
            <p:cNvSpPr>
              <a:spLocks noChangeShapeType="1"/>
            </p:cNvSpPr>
            <p:nvPr/>
          </p:nvSpPr>
          <p:spPr bwMode="auto">
            <a:xfrm>
              <a:off x="3355" y="11884"/>
              <a:ext cx="123" cy="2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8000" tIns="108000" rIns="18000" bIns="10800"/>
            <a:lstStyle/>
            <a:p>
              <a:endParaRPr lang="zh-CN" altLang="en-US"/>
            </a:p>
          </p:txBody>
        </p:sp>
      </p:grpSp>
      <p:grpSp>
        <p:nvGrpSpPr>
          <p:cNvPr id="27669" name="Group 192"/>
          <p:cNvGrpSpPr>
            <a:grpSpLocks/>
          </p:cNvGrpSpPr>
          <p:nvPr/>
        </p:nvGrpSpPr>
        <p:grpSpPr bwMode="auto">
          <a:xfrm>
            <a:off x="2314575" y="3052763"/>
            <a:ext cx="560388" cy="866775"/>
            <a:chOff x="2608" y="12465"/>
            <a:chExt cx="300" cy="490"/>
          </a:xfrm>
        </p:grpSpPr>
        <p:grpSp>
          <p:nvGrpSpPr>
            <p:cNvPr id="27714" name="Group 193"/>
            <p:cNvGrpSpPr>
              <a:grpSpLocks/>
            </p:cNvGrpSpPr>
            <p:nvPr/>
          </p:nvGrpSpPr>
          <p:grpSpPr bwMode="auto">
            <a:xfrm>
              <a:off x="2608" y="12628"/>
              <a:ext cx="300" cy="327"/>
              <a:chOff x="5264" y="4164"/>
              <a:chExt cx="300" cy="327"/>
            </a:xfrm>
          </p:grpSpPr>
          <p:sp>
            <p:nvSpPr>
              <p:cNvPr id="27716" name="Text Box 194"/>
              <p:cNvSpPr txBox="1">
                <a:spLocks noChangeArrowheads="1"/>
              </p:cNvSpPr>
              <p:nvPr/>
            </p:nvSpPr>
            <p:spPr bwMode="auto">
              <a:xfrm>
                <a:off x="5304" y="4164"/>
                <a:ext cx="2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b="1"/>
                  <a:t>67</a:t>
                </a:r>
              </a:p>
            </p:txBody>
          </p:sp>
          <p:sp>
            <p:nvSpPr>
              <p:cNvPr id="27717" name="Oval 195"/>
              <p:cNvSpPr>
                <a:spLocks noChangeArrowheads="1"/>
              </p:cNvSpPr>
              <p:nvPr/>
            </p:nvSpPr>
            <p:spPr bwMode="auto">
              <a:xfrm>
                <a:off x="5264" y="4207"/>
                <a:ext cx="30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108000" rIns="18000" bIns="10800"/>
              <a:lstStyle/>
              <a:p>
                <a:endParaRPr lang="zh-CN" altLang="en-US"/>
              </a:p>
            </p:txBody>
          </p:sp>
        </p:grpSp>
        <p:sp>
          <p:nvSpPr>
            <p:cNvPr id="27715" name="Line 196"/>
            <p:cNvSpPr>
              <a:spLocks noChangeShapeType="1"/>
            </p:cNvSpPr>
            <p:nvPr/>
          </p:nvSpPr>
          <p:spPr bwMode="auto">
            <a:xfrm flipH="1">
              <a:off x="2768" y="12465"/>
              <a:ext cx="96" cy="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8000" tIns="108000" rIns="18000" bIns="10800"/>
            <a:lstStyle/>
            <a:p>
              <a:endParaRPr lang="zh-CN" altLang="en-US"/>
            </a:p>
          </p:txBody>
        </p:sp>
      </p:grpSp>
      <p:grpSp>
        <p:nvGrpSpPr>
          <p:cNvPr id="27670" name="Group 197"/>
          <p:cNvGrpSpPr>
            <a:grpSpLocks/>
          </p:cNvGrpSpPr>
          <p:nvPr/>
        </p:nvGrpSpPr>
        <p:grpSpPr bwMode="auto">
          <a:xfrm>
            <a:off x="539750" y="3011488"/>
            <a:ext cx="563563" cy="865187"/>
            <a:chOff x="2608" y="12465"/>
            <a:chExt cx="300" cy="490"/>
          </a:xfrm>
        </p:grpSpPr>
        <p:grpSp>
          <p:nvGrpSpPr>
            <p:cNvPr id="27710" name="Group 198"/>
            <p:cNvGrpSpPr>
              <a:grpSpLocks/>
            </p:cNvGrpSpPr>
            <p:nvPr/>
          </p:nvGrpSpPr>
          <p:grpSpPr bwMode="auto">
            <a:xfrm>
              <a:off x="2608" y="12628"/>
              <a:ext cx="300" cy="327"/>
              <a:chOff x="5264" y="4164"/>
              <a:chExt cx="300" cy="327"/>
            </a:xfrm>
          </p:grpSpPr>
          <p:sp>
            <p:nvSpPr>
              <p:cNvPr id="27712" name="Text Box 199"/>
              <p:cNvSpPr txBox="1">
                <a:spLocks noChangeArrowheads="1"/>
              </p:cNvSpPr>
              <p:nvPr/>
            </p:nvSpPr>
            <p:spPr bwMode="auto">
              <a:xfrm>
                <a:off x="5304" y="4164"/>
                <a:ext cx="2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b="1"/>
                  <a:t>10</a:t>
                </a:r>
              </a:p>
            </p:txBody>
          </p:sp>
          <p:sp>
            <p:nvSpPr>
              <p:cNvPr id="27713" name="Oval 200"/>
              <p:cNvSpPr>
                <a:spLocks noChangeArrowheads="1"/>
              </p:cNvSpPr>
              <p:nvPr/>
            </p:nvSpPr>
            <p:spPr bwMode="auto">
              <a:xfrm>
                <a:off x="5264" y="4207"/>
                <a:ext cx="30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108000" rIns="18000" bIns="10800"/>
              <a:lstStyle/>
              <a:p>
                <a:endParaRPr lang="zh-CN" altLang="en-US"/>
              </a:p>
            </p:txBody>
          </p:sp>
        </p:grpSp>
        <p:sp>
          <p:nvSpPr>
            <p:cNvPr id="27711" name="Line 201"/>
            <p:cNvSpPr>
              <a:spLocks noChangeShapeType="1"/>
            </p:cNvSpPr>
            <p:nvPr/>
          </p:nvSpPr>
          <p:spPr bwMode="auto">
            <a:xfrm flipH="1">
              <a:off x="2768" y="12465"/>
              <a:ext cx="96" cy="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8000" tIns="108000" rIns="18000" bIns="10800"/>
            <a:lstStyle/>
            <a:p>
              <a:endParaRPr lang="zh-CN" altLang="en-US"/>
            </a:p>
          </p:txBody>
        </p:sp>
      </p:grpSp>
      <p:grpSp>
        <p:nvGrpSpPr>
          <p:cNvPr id="27671" name="Group 202"/>
          <p:cNvGrpSpPr>
            <a:grpSpLocks/>
          </p:cNvGrpSpPr>
          <p:nvPr/>
        </p:nvGrpSpPr>
        <p:grpSpPr bwMode="auto">
          <a:xfrm>
            <a:off x="4716463" y="2505075"/>
            <a:ext cx="549275" cy="577850"/>
            <a:chOff x="5264" y="4164"/>
            <a:chExt cx="300" cy="327"/>
          </a:xfrm>
        </p:grpSpPr>
        <p:sp>
          <p:nvSpPr>
            <p:cNvPr id="27708" name="Text Box 203"/>
            <p:cNvSpPr txBox="1">
              <a:spLocks noChangeArrowheads="1"/>
            </p:cNvSpPr>
            <p:nvPr/>
          </p:nvSpPr>
          <p:spPr bwMode="auto">
            <a:xfrm>
              <a:off x="5304" y="4164"/>
              <a:ext cx="2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b="1"/>
                <a:t>10</a:t>
              </a:r>
            </a:p>
          </p:txBody>
        </p:sp>
        <p:sp>
          <p:nvSpPr>
            <p:cNvPr id="27709" name="Oval 204"/>
            <p:cNvSpPr>
              <a:spLocks noChangeArrowheads="1"/>
            </p:cNvSpPr>
            <p:nvPr/>
          </p:nvSpPr>
          <p:spPr bwMode="auto">
            <a:xfrm>
              <a:off x="5264" y="4207"/>
              <a:ext cx="30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108000" rIns="18000" bIns="10800"/>
            <a:lstStyle/>
            <a:p>
              <a:endParaRPr lang="zh-CN" altLang="en-US"/>
            </a:p>
          </p:txBody>
        </p:sp>
      </p:grpSp>
      <p:grpSp>
        <p:nvGrpSpPr>
          <p:cNvPr id="27672" name="Group 205"/>
          <p:cNvGrpSpPr>
            <a:grpSpLocks/>
          </p:cNvGrpSpPr>
          <p:nvPr/>
        </p:nvGrpSpPr>
        <p:grpSpPr bwMode="auto">
          <a:xfrm>
            <a:off x="7593013" y="2541588"/>
            <a:ext cx="547687" cy="577850"/>
            <a:chOff x="5264" y="4164"/>
            <a:chExt cx="300" cy="327"/>
          </a:xfrm>
        </p:grpSpPr>
        <p:sp>
          <p:nvSpPr>
            <p:cNvPr id="27706" name="Text Box 206"/>
            <p:cNvSpPr txBox="1">
              <a:spLocks noChangeArrowheads="1"/>
            </p:cNvSpPr>
            <p:nvPr/>
          </p:nvSpPr>
          <p:spPr bwMode="auto">
            <a:xfrm>
              <a:off x="5304" y="4164"/>
              <a:ext cx="2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b="1"/>
                <a:t>83</a:t>
              </a:r>
            </a:p>
          </p:txBody>
        </p:sp>
        <p:sp>
          <p:nvSpPr>
            <p:cNvPr id="27707" name="Oval 207"/>
            <p:cNvSpPr>
              <a:spLocks noChangeArrowheads="1"/>
            </p:cNvSpPr>
            <p:nvPr/>
          </p:nvSpPr>
          <p:spPr bwMode="auto">
            <a:xfrm>
              <a:off x="5264" y="4207"/>
              <a:ext cx="30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108000" rIns="18000" bIns="10800"/>
            <a:lstStyle/>
            <a:p>
              <a:endParaRPr lang="zh-CN" altLang="en-US"/>
            </a:p>
          </p:txBody>
        </p:sp>
      </p:grpSp>
      <p:grpSp>
        <p:nvGrpSpPr>
          <p:cNvPr id="27673" name="Group 208"/>
          <p:cNvGrpSpPr>
            <a:grpSpLocks/>
          </p:cNvGrpSpPr>
          <p:nvPr/>
        </p:nvGrpSpPr>
        <p:grpSpPr bwMode="auto">
          <a:xfrm>
            <a:off x="6527800" y="2530475"/>
            <a:ext cx="550863" cy="577850"/>
            <a:chOff x="5264" y="4164"/>
            <a:chExt cx="300" cy="327"/>
          </a:xfrm>
        </p:grpSpPr>
        <p:sp>
          <p:nvSpPr>
            <p:cNvPr id="27704" name="Text Box 209"/>
            <p:cNvSpPr txBox="1">
              <a:spLocks noChangeArrowheads="1"/>
            </p:cNvSpPr>
            <p:nvPr/>
          </p:nvSpPr>
          <p:spPr bwMode="auto">
            <a:xfrm>
              <a:off x="5304" y="4164"/>
              <a:ext cx="2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b="1"/>
                <a:t>63</a:t>
              </a:r>
            </a:p>
          </p:txBody>
        </p:sp>
        <p:sp>
          <p:nvSpPr>
            <p:cNvPr id="27705" name="Oval 210"/>
            <p:cNvSpPr>
              <a:spLocks noChangeArrowheads="1"/>
            </p:cNvSpPr>
            <p:nvPr/>
          </p:nvSpPr>
          <p:spPr bwMode="auto">
            <a:xfrm>
              <a:off x="5264" y="4207"/>
              <a:ext cx="30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108000" rIns="18000" bIns="10800"/>
            <a:lstStyle/>
            <a:p>
              <a:endParaRPr lang="zh-CN" altLang="en-US"/>
            </a:p>
          </p:txBody>
        </p:sp>
      </p:grpSp>
      <p:grpSp>
        <p:nvGrpSpPr>
          <p:cNvPr id="27674" name="Group 211"/>
          <p:cNvGrpSpPr>
            <a:grpSpLocks/>
          </p:cNvGrpSpPr>
          <p:nvPr/>
        </p:nvGrpSpPr>
        <p:grpSpPr bwMode="auto">
          <a:xfrm>
            <a:off x="7064375" y="1612900"/>
            <a:ext cx="549275" cy="577850"/>
            <a:chOff x="5264" y="4164"/>
            <a:chExt cx="300" cy="327"/>
          </a:xfrm>
        </p:grpSpPr>
        <p:sp>
          <p:nvSpPr>
            <p:cNvPr id="27702" name="Text Box 212"/>
            <p:cNvSpPr txBox="1">
              <a:spLocks noChangeArrowheads="1"/>
            </p:cNvSpPr>
            <p:nvPr/>
          </p:nvSpPr>
          <p:spPr bwMode="auto">
            <a:xfrm>
              <a:off x="5304" y="4164"/>
              <a:ext cx="2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b="1"/>
                <a:t>70</a:t>
              </a:r>
            </a:p>
          </p:txBody>
        </p:sp>
        <p:sp>
          <p:nvSpPr>
            <p:cNvPr id="27703" name="Oval 213"/>
            <p:cNvSpPr>
              <a:spLocks noChangeArrowheads="1"/>
            </p:cNvSpPr>
            <p:nvPr/>
          </p:nvSpPr>
          <p:spPr bwMode="auto">
            <a:xfrm>
              <a:off x="5264" y="4207"/>
              <a:ext cx="30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108000" rIns="18000" bIns="10800"/>
            <a:lstStyle/>
            <a:p>
              <a:endParaRPr lang="zh-CN" altLang="en-US"/>
            </a:p>
          </p:txBody>
        </p:sp>
      </p:grpSp>
      <p:grpSp>
        <p:nvGrpSpPr>
          <p:cNvPr id="27675" name="Group 214"/>
          <p:cNvGrpSpPr>
            <a:grpSpLocks/>
          </p:cNvGrpSpPr>
          <p:nvPr/>
        </p:nvGrpSpPr>
        <p:grpSpPr bwMode="auto">
          <a:xfrm>
            <a:off x="6122988" y="914400"/>
            <a:ext cx="550862" cy="577850"/>
            <a:chOff x="5264" y="4164"/>
            <a:chExt cx="300" cy="327"/>
          </a:xfrm>
        </p:grpSpPr>
        <p:sp>
          <p:nvSpPr>
            <p:cNvPr id="27700" name="Text Box 215"/>
            <p:cNvSpPr txBox="1">
              <a:spLocks noChangeArrowheads="1"/>
            </p:cNvSpPr>
            <p:nvPr/>
          </p:nvSpPr>
          <p:spPr bwMode="auto">
            <a:xfrm>
              <a:off x="5304" y="4164"/>
              <a:ext cx="2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b="1"/>
                <a:t>55</a:t>
              </a:r>
            </a:p>
          </p:txBody>
        </p:sp>
        <p:sp>
          <p:nvSpPr>
            <p:cNvPr id="27701" name="Oval 216"/>
            <p:cNvSpPr>
              <a:spLocks noChangeArrowheads="1"/>
            </p:cNvSpPr>
            <p:nvPr/>
          </p:nvSpPr>
          <p:spPr bwMode="auto">
            <a:xfrm>
              <a:off x="5264" y="4207"/>
              <a:ext cx="30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108000" rIns="18000" bIns="10800"/>
            <a:lstStyle/>
            <a:p>
              <a:endParaRPr lang="zh-CN" altLang="en-US"/>
            </a:p>
          </p:txBody>
        </p:sp>
      </p:grpSp>
      <p:sp>
        <p:nvSpPr>
          <p:cNvPr id="27676" name="Freeform 217"/>
          <p:cNvSpPr>
            <a:spLocks/>
          </p:cNvSpPr>
          <p:nvPr/>
        </p:nvSpPr>
        <p:spPr bwMode="auto">
          <a:xfrm>
            <a:off x="5037138" y="2166938"/>
            <a:ext cx="188912" cy="428625"/>
          </a:xfrm>
          <a:custGeom>
            <a:avLst/>
            <a:gdLst>
              <a:gd name="T0" fmla="*/ 2147483647 w 104"/>
              <a:gd name="T1" fmla="*/ 0 h 244"/>
              <a:gd name="T2" fmla="*/ 0 w 104"/>
              <a:gd name="T3" fmla="*/ 2147483647 h 244"/>
              <a:gd name="T4" fmla="*/ 0 60000 65536"/>
              <a:gd name="T5" fmla="*/ 0 60000 65536"/>
              <a:gd name="T6" fmla="*/ 0 w 104"/>
              <a:gd name="T7" fmla="*/ 0 h 244"/>
              <a:gd name="T8" fmla="*/ 104 w 104"/>
              <a:gd name="T9" fmla="*/ 244 h 244"/>
            </a:gdLst>
            <a:ahLst/>
            <a:cxnLst>
              <a:cxn ang="T4">
                <a:pos x="T0" y="T1"/>
              </a:cxn>
              <a:cxn ang="T5">
                <a:pos x="T2" y="T3"/>
              </a:cxn>
            </a:cxnLst>
            <a:rect l="T6" t="T7" r="T8" b="T9"/>
            <a:pathLst>
              <a:path w="104" h="244">
                <a:moveTo>
                  <a:pt x="104" y="0"/>
                </a:moveTo>
                <a:lnTo>
                  <a:pt x="0" y="24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endParaRPr lang="zh-CN" altLang="en-US"/>
          </a:p>
        </p:txBody>
      </p:sp>
      <p:sp>
        <p:nvSpPr>
          <p:cNvPr id="27677" name="Freeform 218"/>
          <p:cNvSpPr>
            <a:spLocks/>
          </p:cNvSpPr>
          <p:nvPr/>
        </p:nvSpPr>
        <p:spPr bwMode="auto">
          <a:xfrm>
            <a:off x="6846888" y="2166938"/>
            <a:ext cx="330200" cy="449262"/>
          </a:xfrm>
          <a:custGeom>
            <a:avLst/>
            <a:gdLst>
              <a:gd name="T0" fmla="*/ 2147483647 w 180"/>
              <a:gd name="T1" fmla="*/ 0 h 255"/>
              <a:gd name="T2" fmla="*/ 0 w 180"/>
              <a:gd name="T3" fmla="*/ 2147483647 h 255"/>
              <a:gd name="T4" fmla="*/ 0 60000 65536"/>
              <a:gd name="T5" fmla="*/ 0 60000 65536"/>
              <a:gd name="T6" fmla="*/ 0 w 180"/>
              <a:gd name="T7" fmla="*/ 0 h 255"/>
              <a:gd name="T8" fmla="*/ 180 w 180"/>
              <a:gd name="T9" fmla="*/ 255 h 255"/>
            </a:gdLst>
            <a:ahLst/>
            <a:cxnLst>
              <a:cxn ang="T4">
                <a:pos x="T0" y="T1"/>
              </a:cxn>
              <a:cxn ang="T5">
                <a:pos x="T2" y="T3"/>
              </a:cxn>
            </a:cxnLst>
            <a:rect l="T6" t="T7" r="T8" b="T9"/>
            <a:pathLst>
              <a:path w="180" h="255">
                <a:moveTo>
                  <a:pt x="180" y="0"/>
                </a:moveTo>
                <a:lnTo>
                  <a:pt x="0" y="25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endParaRPr lang="zh-CN" altLang="en-US"/>
          </a:p>
        </p:txBody>
      </p:sp>
      <p:sp>
        <p:nvSpPr>
          <p:cNvPr id="27678" name="Freeform 219"/>
          <p:cNvSpPr>
            <a:spLocks/>
          </p:cNvSpPr>
          <p:nvPr/>
        </p:nvSpPr>
        <p:spPr bwMode="auto">
          <a:xfrm>
            <a:off x="7504113" y="2193925"/>
            <a:ext cx="274637" cy="395288"/>
          </a:xfrm>
          <a:custGeom>
            <a:avLst/>
            <a:gdLst>
              <a:gd name="T0" fmla="*/ 0 w 150"/>
              <a:gd name="T1" fmla="*/ 0 h 225"/>
              <a:gd name="T2" fmla="*/ 2147483647 w 150"/>
              <a:gd name="T3" fmla="*/ 2147483647 h 225"/>
              <a:gd name="T4" fmla="*/ 0 60000 65536"/>
              <a:gd name="T5" fmla="*/ 0 60000 65536"/>
              <a:gd name="T6" fmla="*/ 0 w 150"/>
              <a:gd name="T7" fmla="*/ 0 h 225"/>
              <a:gd name="T8" fmla="*/ 150 w 150"/>
              <a:gd name="T9" fmla="*/ 225 h 225"/>
            </a:gdLst>
            <a:ahLst/>
            <a:cxnLst>
              <a:cxn ang="T4">
                <a:pos x="T0" y="T1"/>
              </a:cxn>
              <a:cxn ang="T5">
                <a:pos x="T2" y="T3"/>
              </a:cxn>
            </a:cxnLst>
            <a:rect l="T6" t="T7" r="T8" b="T9"/>
            <a:pathLst>
              <a:path w="150" h="225">
                <a:moveTo>
                  <a:pt x="0" y="0"/>
                </a:moveTo>
                <a:lnTo>
                  <a:pt x="150" y="22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endParaRPr lang="zh-CN" altLang="en-US"/>
          </a:p>
        </p:txBody>
      </p:sp>
      <p:grpSp>
        <p:nvGrpSpPr>
          <p:cNvPr id="27679" name="Group 220"/>
          <p:cNvGrpSpPr>
            <a:grpSpLocks/>
          </p:cNvGrpSpPr>
          <p:nvPr/>
        </p:nvGrpSpPr>
        <p:grpSpPr bwMode="auto">
          <a:xfrm>
            <a:off x="5561013" y="2514600"/>
            <a:ext cx="550862" cy="577850"/>
            <a:chOff x="5264" y="4164"/>
            <a:chExt cx="300" cy="327"/>
          </a:xfrm>
        </p:grpSpPr>
        <p:sp>
          <p:nvSpPr>
            <p:cNvPr id="27698" name="Text Box 221"/>
            <p:cNvSpPr txBox="1">
              <a:spLocks noChangeArrowheads="1"/>
            </p:cNvSpPr>
            <p:nvPr/>
          </p:nvSpPr>
          <p:spPr bwMode="auto">
            <a:xfrm>
              <a:off x="5304" y="4164"/>
              <a:ext cx="2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b="1"/>
                <a:t>45</a:t>
              </a:r>
            </a:p>
          </p:txBody>
        </p:sp>
        <p:sp>
          <p:nvSpPr>
            <p:cNvPr id="27699" name="Oval 222"/>
            <p:cNvSpPr>
              <a:spLocks noChangeArrowheads="1"/>
            </p:cNvSpPr>
            <p:nvPr/>
          </p:nvSpPr>
          <p:spPr bwMode="auto">
            <a:xfrm>
              <a:off x="5264" y="4207"/>
              <a:ext cx="30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108000" rIns="18000" bIns="10800"/>
            <a:lstStyle/>
            <a:p>
              <a:endParaRPr lang="zh-CN" altLang="en-US"/>
            </a:p>
          </p:txBody>
        </p:sp>
      </p:grpSp>
      <p:sp>
        <p:nvSpPr>
          <p:cNvPr id="27680" name="Freeform 223"/>
          <p:cNvSpPr>
            <a:spLocks/>
          </p:cNvSpPr>
          <p:nvPr/>
        </p:nvSpPr>
        <p:spPr bwMode="auto">
          <a:xfrm>
            <a:off x="5613400" y="2144713"/>
            <a:ext cx="192088" cy="444500"/>
          </a:xfrm>
          <a:custGeom>
            <a:avLst/>
            <a:gdLst>
              <a:gd name="T0" fmla="*/ 0 w 104"/>
              <a:gd name="T1" fmla="*/ 0 h 253"/>
              <a:gd name="T2" fmla="*/ 2147483647 w 104"/>
              <a:gd name="T3" fmla="*/ 2147483647 h 253"/>
              <a:gd name="T4" fmla="*/ 0 60000 65536"/>
              <a:gd name="T5" fmla="*/ 0 60000 65536"/>
              <a:gd name="T6" fmla="*/ 0 w 104"/>
              <a:gd name="T7" fmla="*/ 0 h 253"/>
              <a:gd name="T8" fmla="*/ 104 w 104"/>
              <a:gd name="T9" fmla="*/ 253 h 253"/>
            </a:gdLst>
            <a:ahLst/>
            <a:cxnLst>
              <a:cxn ang="T4">
                <a:pos x="T0" y="T1"/>
              </a:cxn>
              <a:cxn ang="T5">
                <a:pos x="T2" y="T3"/>
              </a:cxn>
            </a:cxnLst>
            <a:rect l="T6" t="T7" r="T8" b="T9"/>
            <a:pathLst>
              <a:path w="104" h="253">
                <a:moveTo>
                  <a:pt x="0" y="0"/>
                </a:moveTo>
                <a:lnTo>
                  <a:pt x="104" y="253"/>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endParaRPr lang="zh-CN" altLang="en-US"/>
          </a:p>
        </p:txBody>
      </p:sp>
      <p:sp>
        <p:nvSpPr>
          <p:cNvPr id="27681" name="Freeform 224"/>
          <p:cNvSpPr>
            <a:spLocks/>
          </p:cNvSpPr>
          <p:nvPr/>
        </p:nvSpPr>
        <p:spPr bwMode="auto">
          <a:xfrm>
            <a:off x="5610225" y="1346200"/>
            <a:ext cx="550863" cy="400050"/>
          </a:xfrm>
          <a:custGeom>
            <a:avLst/>
            <a:gdLst>
              <a:gd name="T0" fmla="*/ 2147483647 w 301"/>
              <a:gd name="T1" fmla="*/ 0 h 227"/>
              <a:gd name="T2" fmla="*/ 0 w 301"/>
              <a:gd name="T3" fmla="*/ 2147483647 h 227"/>
              <a:gd name="T4" fmla="*/ 0 60000 65536"/>
              <a:gd name="T5" fmla="*/ 0 60000 65536"/>
              <a:gd name="T6" fmla="*/ 0 w 301"/>
              <a:gd name="T7" fmla="*/ 0 h 227"/>
              <a:gd name="T8" fmla="*/ 301 w 301"/>
              <a:gd name="T9" fmla="*/ 227 h 227"/>
            </a:gdLst>
            <a:ahLst/>
            <a:cxnLst>
              <a:cxn ang="T4">
                <a:pos x="T0" y="T1"/>
              </a:cxn>
              <a:cxn ang="T5">
                <a:pos x="T2" y="T3"/>
              </a:cxn>
            </a:cxnLst>
            <a:rect l="T6" t="T7" r="T8" b="T9"/>
            <a:pathLst>
              <a:path w="301" h="227">
                <a:moveTo>
                  <a:pt x="301" y="0"/>
                </a:moveTo>
                <a:lnTo>
                  <a:pt x="0" y="227"/>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endParaRPr lang="zh-CN" altLang="en-US"/>
          </a:p>
        </p:txBody>
      </p:sp>
      <p:sp>
        <p:nvSpPr>
          <p:cNvPr id="27682" name="Freeform 225"/>
          <p:cNvSpPr>
            <a:spLocks/>
          </p:cNvSpPr>
          <p:nvPr/>
        </p:nvSpPr>
        <p:spPr bwMode="auto">
          <a:xfrm>
            <a:off x="6656388" y="1398588"/>
            <a:ext cx="492125" cy="395287"/>
          </a:xfrm>
          <a:custGeom>
            <a:avLst/>
            <a:gdLst>
              <a:gd name="T0" fmla="*/ 0 w 270"/>
              <a:gd name="T1" fmla="*/ 0 h 225"/>
              <a:gd name="T2" fmla="*/ 2147483647 w 270"/>
              <a:gd name="T3" fmla="*/ 2147483647 h 225"/>
              <a:gd name="T4" fmla="*/ 0 60000 65536"/>
              <a:gd name="T5" fmla="*/ 0 60000 65536"/>
              <a:gd name="T6" fmla="*/ 0 w 270"/>
              <a:gd name="T7" fmla="*/ 0 h 225"/>
              <a:gd name="T8" fmla="*/ 270 w 270"/>
              <a:gd name="T9" fmla="*/ 225 h 225"/>
            </a:gdLst>
            <a:ahLst/>
            <a:cxnLst>
              <a:cxn ang="T4">
                <a:pos x="T0" y="T1"/>
              </a:cxn>
              <a:cxn ang="T5">
                <a:pos x="T2" y="T3"/>
              </a:cxn>
            </a:cxnLst>
            <a:rect l="T6" t="T7" r="T8" b="T9"/>
            <a:pathLst>
              <a:path w="270" h="225">
                <a:moveTo>
                  <a:pt x="0" y="0"/>
                </a:moveTo>
                <a:lnTo>
                  <a:pt x="270" y="22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endParaRPr lang="zh-CN" altLang="en-US"/>
          </a:p>
        </p:txBody>
      </p:sp>
      <p:grpSp>
        <p:nvGrpSpPr>
          <p:cNvPr id="27683" name="Group 226"/>
          <p:cNvGrpSpPr>
            <a:grpSpLocks/>
          </p:cNvGrpSpPr>
          <p:nvPr/>
        </p:nvGrpSpPr>
        <p:grpSpPr bwMode="auto">
          <a:xfrm>
            <a:off x="5180013" y="1622425"/>
            <a:ext cx="549275" cy="577850"/>
            <a:chOff x="5264" y="4164"/>
            <a:chExt cx="300" cy="327"/>
          </a:xfrm>
        </p:grpSpPr>
        <p:sp>
          <p:nvSpPr>
            <p:cNvPr id="27696" name="Text Box 227"/>
            <p:cNvSpPr txBox="1">
              <a:spLocks noChangeArrowheads="1"/>
            </p:cNvSpPr>
            <p:nvPr/>
          </p:nvSpPr>
          <p:spPr bwMode="auto">
            <a:xfrm>
              <a:off x="5304" y="4164"/>
              <a:ext cx="2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b="1"/>
                <a:t>42</a:t>
              </a:r>
            </a:p>
          </p:txBody>
        </p:sp>
        <p:sp>
          <p:nvSpPr>
            <p:cNvPr id="27697" name="Oval 228"/>
            <p:cNvSpPr>
              <a:spLocks noChangeArrowheads="1"/>
            </p:cNvSpPr>
            <p:nvPr/>
          </p:nvSpPr>
          <p:spPr bwMode="auto">
            <a:xfrm>
              <a:off x="5264" y="4207"/>
              <a:ext cx="30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108000" rIns="18000" bIns="10800"/>
            <a:lstStyle/>
            <a:p>
              <a:endParaRPr lang="zh-CN" altLang="en-US"/>
            </a:p>
          </p:txBody>
        </p:sp>
      </p:grpSp>
      <p:grpSp>
        <p:nvGrpSpPr>
          <p:cNvPr id="27684" name="Group 229"/>
          <p:cNvGrpSpPr>
            <a:grpSpLocks/>
          </p:cNvGrpSpPr>
          <p:nvPr/>
        </p:nvGrpSpPr>
        <p:grpSpPr bwMode="auto">
          <a:xfrm>
            <a:off x="6826250" y="3462338"/>
            <a:ext cx="550863" cy="577850"/>
            <a:chOff x="5264" y="4164"/>
            <a:chExt cx="300" cy="327"/>
          </a:xfrm>
        </p:grpSpPr>
        <p:sp>
          <p:nvSpPr>
            <p:cNvPr id="27694" name="Text Box 230"/>
            <p:cNvSpPr txBox="1">
              <a:spLocks noChangeArrowheads="1"/>
            </p:cNvSpPr>
            <p:nvPr/>
          </p:nvSpPr>
          <p:spPr bwMode="auto">
            <a:xfrm>
              <a:off x="5304" y="4164"/>
              <a:ext cx="2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b="1"/>
                <a:t>67</a:t>
              </a:r>
            </a:p>
          </p:txBody>
        </p:sp>
        <p:sp>
          <p:nvSpPr>
            <p:cNvPr id="27695" name="Oval 231"/>
            <p:cNvSpPr>
              <a:spLocks noChangeArrowheads="1"/>
            </p:cNvSpPr>
            <p:nvPr/>
          </p:nvSpPr>
          <p:spPr bwMode="auto">
            <a:xfrm>
              <a:off x="5264" y="4207"/>
              <a:ext cx="30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108000" rIns="18000" bIns="10800"/>
            <a:lstStyle/>
            <a:p>
              <a:endParaRPr lang="zh-CN" altLang="en-US"/>
            </a:p>
          </p:txBody>
        </p:sp>
      </p:grpSp>
      <p:sp>
        <p:nvSpPr>
          <p:cNvPr id="27685" name="Freeform 232"/>
          <p:cNvSpPr>
            <a:spLocks/>
          </p:cNvSpPr>
          <p:nvPr/>
        </p:nvSpPr>
        <p:spPr bwMode="auto">
          <a:xfrm>
            <a:off x="6942138" y="3036888"/>
            <a:ext cx="150812" cy="508000"/>
          </a:xfrm>
          <a:custGeom>
            <a:avLst/>
            <a:gdLst>
              <a:gd name="T0" fmla="*/ 0 w 82"/>
              <a:gd name="T1" fmla="*/ 0 h 287"/>
              <a:gd name="T2" fmla="*/ 2147483647 w 82"/>
              <a:gd name="T3" fmla="*/ 2147483647 h 287"/>
              <a:gd name="T4" fmla="*/ 0 60000 65536"/>
              <a:gd name="T5" fmla="*/ 0 60000 65536"/>
              <a:gd name="T6" fmla="*/ 0 w 82"/>
              <a:gd name="T7" fmla="*/ 0 h 287"/>
              <a:gd name="T8" fmla="*/ 82 w 82"/>
              <a:gd name="T9" fmla="*/ 287 h 287"/>
            </a:gdLst>
            <a:ahLst/>
            <a:cxnLst>
              <a:cxn ang="T4">
                <a:pos x="T0" y="T1"/>
              </a:cxn>
              <a:cxn ang="T5">
                <a:pos x="T2" y="T3"/>
              </a:cxn>
            </a:cxnLst>
            <a:rect l="T6" t="T7" r="T8" b="T9"/>
            <a:pathLst>
              <a:path w="82" h="287">
                <a:moveTo>
                  <a:pt x="0" y="0"/>
                </a:moveTo>
                <a:lnTo>
                  <a:pt x="82" y="287"/>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endParaRPr lang="zh-CN" altLang="en-US"/>
          </a:p>
        </p:txBody>
      </p:sp>
      <p:grpSp>
        <p:nvGrpSpPr>
          <p:cNvPr id="27686" name="Group 233"/>
          <p:cNvGrpSpPr>
            <a:grpSpLocks/>
          </p:cNvGrpSpPr>
          <p:nvPr/>
        </p:nvGrpSpPr>
        <p:grpSpPr bwMode="auto">
          <a:xfrm>
            <a:off x="6056313" y="3443288"/>
            <a:ext cx="550862" cy="577850"/>
            <a:chOff x="5264" y="4164"/>
            <a:chExt cx="300" cy="327"/>
          </a:xfrm>
        </p:grpSpPr>
        <p:sp>
          <p:nvSpPr>
            <p:cNvPr id="27692" name="Text Box 234"/>
            <p:cNvSpPr txBox="1">
              <a:spLocks noChangeArrowheads="1"/>
            </p:cNvSpPr>
            <p:nvPr/>
          </p:nvSpPr>
          <p:spPr bwMode="auto">
            <a:xfrm>
              <a:off x="5304" y="4164"/>
              <a:ext cx="2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b="1"/>
                <a:t>58</a:t>
              </a:r>
            </a:p>
          </p:txBody>
        </p:sp>
        <p:sp>
          <p:nvSpPr>
            <p:cNvPr id="27693" name="Oval 235"/>
            <p:cNvSpPr>
              <a:spLocks noChangeArrowheads="1"/>
            </p:cNvSpPr>
            <p:nvPr/>
          </p:nvSpPr>
          <p:spPr bwMode="auto">
            <a:xfrm>
              <a:off x="5264" y="4207"/>
              <a:ext cx="30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108000" rIns="18000" bIns="10800"/>
            <a:lstStyle/>
            <a:p>
              <a:endParaRPr lang="zh-CN" altLang="en-US"/>
            </a:p>
          </p:txBody>
        </p:sp>
      </p:grpSp>
      <p:sp>
        <p:nvSpPr>
          <p:cNvPr id="27687" name="Freeform 236"/>
          <p:cNvSpPr>
            <a:spLocks/>
          </p:cNvSpPr>
          <p:nvPr/>
        </p:nvSpPr>
        <p:spPr bwMode="auto">
          <a:xfrm>
            <a:off x="6435725" y="3067050"/>
            <a:ext cx="190500" cy="477838"/>
          </a:xfrm>
          <a:custGeom>
            <a:avLst/>
            <a:gdLst>
              <a:gd name="T0" fmla="*/ 2147483647 w 105"/>
              <a:gd name="T1" fmla="*/ 0 h 270"/>
              <a:gd name="T2" fmla="*/ 0 w 105"/>
              <a:gd name="T3" fmla="*/ 2147483647 h 270"/>
              <a:gd name="T4" fmla="*/ 0 60000 65536"/>
              <a:gd name="T5" fmla="*/ 0 60000 65536"/>
              <a:gd name="T6" fmla="*/ 0 w 105"/>
              <a:gd name="T7" fmla="*/ 0 h 270"/>
              <a:gd name="T8" fmla="*/ 105 w 105"/>
              <a:gd name="T9" fmla="*/ 270 h 270"/>
            </a:gdLst>
            <a:ahLst/>
            <a:cxnLst>
              <a:cxn ang="T4">
                <a:pos x="T0" y="T1"/>
              </a:cxn>
              <a:cxn ang="T5">
                <a:pos x="T2" y="T3"/>
              </a:cxn>
            </a:cxnLst>
            <a:rect l="T6" t="T7" r="T8" b="T9"/>
            <a:pathLst>
              <a:path w="105" h="270">
                <a:moveTo>
                  <a:pt x="105" y="0"/>
                </a:moveTo>
                <a:lnTo>
                  <a:pt x="0" y="27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endParaRPr lang="zh-CN" altLang="en-US"/>
          </a:p>
        </p:txBody>
      </p:sp>
      <p:grpSp>
        <p:nvGrpSpPr>
          <p:cNvPr id="27688" name="Group 237"/>
          <p:cNvGrpSpPr>
            <a:grpSpLocks/>
          </p:cNvGrpSpPr>
          <p:nvPr/>
        </p:nvGrpSpPr>
        <p:grpSpPr bwMode="auto">
          <a:xfrm>
            <a:off x="8002588" y="3505200"/>
            <a:ext cx="549275" cy="577850"/>
            <a:chOff x="5264" y="4164"/>
            <a:chExt cx="300" cy="327"/>
          </a:xfrm>
        </p:grpSpPr>
        <p:sp>
          <p:nvSpPr>
            <p:cNvPr id="27690" name="Text Box 238"/>
            <p:cNvSpPr txBox="1">
              <a:spLocks noChangeArrowheads="1"/>
            </p:cNvSpPr>
            <p:nvPr/>
          </p:nvSpPr>
          <p:spPr bwMode="auto">
            <a:xfrm>
              <a:off x="5304" y="4164"/>
              <a:ext cx="2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b="1"/>
                <a:t>90</a:t>
              </a:r>
            </a:p>
          </p:txBody>
        </p:sp>
        <p:sp>
          <p:nvSpPr>
            <p:cNvPr id="27691" name="Oval 239"/>
            <p:cNvSpPr>
              <a:spLocks noChangeArrowheads="1"/>
            </p:cNvSpPr>
            <p:nvPr/>
          </p:nvSpPr>
          <p:spPr bwMode="auto">
            <a:xfrm>
              <a:off x="5264" y="4207"/>
              <a:ext cx="30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108000" rIns="18000" bIns="10800"/>
            <a:lstStyle/>
            <a:p>
              <a:endParaRPr lang="zh-CN" altLang="en-US"/>
            </a:p>
          </p:txBody>
        </p:sp>
      </p:grpSp>
      <p:sp>
        <p:nvSpPr>
          <p:cNvPr id="27689" name="Line 240"/>
          <p:cNvSpPr>
            <a:spLocks noChangeShapeType="1"/>
          </p:cNvSpPr>
          <p:nvPr/>
        </p:nvSpPr>
        <p:spPr bwMode="auto">
          <a:xfrm>
            <a:off x="8031163" y="3095625"/>
            <a:ext cx="196850" cy="4349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8000" tIns="10800" rIns="18000" bIns="10800"/>
          <a:lstStyle/>
          <a:p>
            <a:endParaRPr lang="zh-CN" altLang="en-US"/>
          </a:p>
        </p:txBody>
      </p:sp>
    </p:spTree>
    <p:extLst>
      <p:ext uri="{BB962C8B-B14F-4D97-AF65-F5344CB8AC3E}">
        <p14:creationId xmlns:p14="http://schemas.microsoft.com/office/powerpoint/2010/main" val="73319461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6630"/>
                                        </p:tgtEl>
                                        <p:attrNameLst>
                                          <p:attrName>style.visibility</p:attrName>
                                        </p:attrNameLst>
                                      </p:cBhvr>
                                      <p:to>
                                        <p:strVal val="visible"/>
                                      </p:to>
                                    </p:set>
                                    <p:animEffect transition="in" filter="randombar(horizontal)">
                                      <p:cBhvr>
                                        <p:cTn id="7" dur="500"/>
                                        <p:tgtEl>
                                          <p:spTgt spid="26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774D298C-947C-4358-8891-1AD89734FE06}" type="datetime1">
              <a:rPr lang="zh-CN" altLang="en-US" sz="1400" smtClean="0">
                <a:latin typeface="Comic Sans MS" pitchFamily="66" charset="0"/>
              </a:rPr>
              <a:pPr/>
              <a:t>2016/3/29</a:t>
            </a:fld>
            <a:endParaRPr lang="en-US" altLang="zh-CN" sz="1400" smtClean="0">
              <a:latin typeface="Comic Sans MS" pitchFamily="66" charset="0"/>
            </a:endParaRPr>
          </a:p>
        </p:txBody>
      </p:sp>
      <p:sp>
        <p:nvSpPr>
          <p:cNvPr id="29699"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sz="1400" smtClean="0">
                <a:latin typeface="Comic Sans MS" pitchFamily="66" charset="0"/>
              </a:rPr>
              <a:t>第</a:t>
            </a:r>
            <a:r>
              <a:rPr lang="en-US" altLang="zh-CN" sz="1400" smtClean="0">
                <a:latin typeface="Comic Sans MS" pitchFamily="66" charset="0"/>
              </a:rPr>
              <a:t>5</a:t>
            </a:r>
            <a:r>
              <a:rPr lang="zh-CN" altLang="en-US" sz="1400" smtClean="0">
                <a:latin typeface="Comic Sans MS" pitchFamily="66" charset="0"/>
              </a:rPr>
              <a:t>章 减治法</a:t>
            </a:r>
            <a:endParaRPr lang="en-US" altLang="zh-CN" sz="1400" smtClean="0">
              <a:latin typeface="Comic Sans MS" pitchFamily="66" charset="0"/>
            </a:endParaRPr>
          </a:p>
        </p:txBody>
      </p:sp>
      <p:sp>
        <p:nvSpPr>
          <p:cNvPr id="297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D7DC6A28-3943-4972-8D7E-911374B429BD}" type="slidenum">
              <a:rPr lang="en-US" altLang="zh-CN" sz="1400" smtClean="0">
                <a:latin typeface="Comic Sans MS" pitchFamily="66" charset="0"/>
              </a:rPr>
              <a:pPr/>
              <a:t>26</a:t>
            </a:fld>
            <a:endParaRPr lang="en-US" altLang="zh-CN" sz="1400" smtClean="0">
              <a:latin typeface="Comic Sans MS" pitchFamily="66" charset="0"/>
            </a:endParaRPr>
          </a:p>
        </p:txBody>
      </p:sp>
      <p:sp>
        <p:nvSpPr>
          <p:cNvPr id="29701" name="Text Box 3"/>
          <p:cNvSpPr txBox="1">
            <a:spLocks noChangeArrowheads="1"/>
          </p:cNvSpPr>
          <p:nvPr/>
        </p:nvSpPr>
        <p:spPr bwMode="auto">
          <a:xfrm>
            <a:off x="395288" y="1268413"/>
            <a:ext cx="85344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lnSpc>
                <a:spcPct val="120000"/>
              </a:lnSpc>
              <a:spcBef>
                <a:spcPct val="20000"/>
              </a:spcBef>
            </a:pPr>
            <a:r>
              <a:rPr kumimoji="1" lang="en-US" altLang="zh-CN" sz="2600" b="1"/>
              <a:t>       </a:t>
            </a:r>
            <a:r>
              <a:rPr kumimoji="1" lang="zh-CN" altLang="en-US" sz="2600" b="1"/>
              <a:t>由二叉排序树的定义，在二叉排序树</a:t>
            </a:r>
            <a:r>
              <a:rPr kumimoji="1" lang="en-US" altLang="zh-CN" sz="2600" b="1"/>
              <a:t>root</a:t>
            </a:r>
            <a:r>
              <a:rPr kumimoji="1" lang="zh-CN" altLang="en-US" sz="2600" b="1"/>
              <a:t>中查找给定值</a:t>
            </a:r>
            <a:r>
              <a:rPr kumimoji="1" lang="en-US" altLang="zh-CN" sz="2600" b="1"/>
              <a:t>k</a:t>
            </a:r>
            <a:r>
              <a:rPr kumimoji="1" lang="zh-CN" altLang="en-US" sz="2600" b="1"/>
              <a:t>的过程是：</a:t>
            </a:r>
          </a:p>
          <a:p>
            <a:pPr algn="just" eaLnBrk="1" hangingPunct="1">
              <a:lnSpc>
                <a:spcPct val="120000"/>
              </a:lnSpc>
              <a:spcBef>
                <a:spcPct val="20000"/>
              </a:spcBef>
            </a:pPr>
            <a:r>
              <a:rPr kumimoji="1" lang="zh-CN" altLang="en-US" sz="2600" b="1"/>
              <a:t>⑴ 若</a:t>
            </a:r>
            <a:r>
              <a:rPr kumimoji="1" lang="en-US" altLang="zh-CN" sz="2600" b="1"/>
              <a:t>root</a:t>
            </a:r>
            <a:r>
              <a:rPr kumimoji="1" lang="zh-CN" altLang="en-US" sz="2600" b="1"/>
              <a:t>是空树，则查找失败；</a:t>
            </a:r>
          </a:p>
          <a:p>
            <a:pPr algn="just" eaLnBrk="1" hangingPunct="1">
              <a:lnSpc>
                <a:spcPct val="120000"/>
              </a:lnSpc>
              <a:spcBef>
                <a:spcPct val="20000"/>
              </a:spcBef>
            </a:pPr>
            <a:r>
              <a:rPr kumimoji="1" lang="zh-CN" altLang="en-US" sz="2600" b="1"/>
              <a:t>⑵ 若</a:t>
            </a:r>
            <a:r>
              <a:rPr kumimoji="1" lang="en-US" altLang="zh-CN" sz="2600" b="1"/>
              <a:t>k</a:t>
            </a:r>
            <a:r>
              <a:rPr kumimoji="1" lang="zh-CN" altLang="en-US" sz="2600" b="1"/>
              <a:t>＝根结点的值，则查找成功；</a:t>
            </a:r>
          </a:p>
          <a:p>
            <a:pPr algn="just" eaLnBrk="1" hangingPunct="1">
              <a:lnSpc>
                <a:spcPct val="120000"/>
              </a:lnSpc>
              <a:spcBef>
                <a:spcPct val="20000"/>
              </a:spcBef>
            </a:pPr>
            <a:r>
              <a:rPr kumimoji="1" lang="zh-CN" altLang="en-US" sz="2600" b="1"/>
              <a:t>⑶ 否则，若</a:t>
            </a:r>
            <a:r>
              <a:rPr kumimoji="1" lang="en-US" altLang="zh-CN" sz="2600" b="1"/>
              <a:t>k</a:t>
            </a:r>
            <a:r>
              <a:rPr kumimoji="1" lang="zh-CN" altLang="en-US" sz="2600" b="1"/>
              <a:t>＜根结点的值，则在</a:t>
            </a:r>
            <a:r>
              <a:rPr kumimoji="1" lang="en-US" altLang="zh-CN" sz="2600" b="1"/>
              <a:t>root</a:t>
            </a:r>
            <a:r>
              <a:rPr kumimoji="1" lang="zh-CN" altLang="en-US" sz="2600" b="1"/>
              <a:t>的左子树上查找；</a:t>
            </a:r>
          </a:p>
          <a:p>
            <a:pPr algn="just" eaLnBrk="1" hangingPunct="1">
              <a:lnSpc>
                <a:spcPct val="120000"/>
              </a:lnSpc>
              <a:spcBef>
                <a:spcPct val="20000"/>
              </a:spcBef>
            </a:pPr>
            <a:r>
              <a:rPr kumimoji="1" lang="zh-CN" altLang="en-US" sz="2600" b="1"/>
              <a:t>⑷ 否则，在</a:t>
            </a:r>
            <a:r>
              <a:rPr kumimoji="1" lang="en-US" altLang="zh-CN" sz="2600" b="1"/>
              <a:t>root</a:t>
            </a:r>
            <a:r>
              <a:rPr kumimoji="1" lang="zh-CN" altLang="en-US" sz="2600" b="1"/>
              <a:t>的右子树上查找；</a:t>
            </a:r>
          </a:p>
          <a:p>
            <a:pPr eaLnBrk="1" hangingPunct="1">
              <a:lnSpc>
                <a:spcPct val="120000"/>
              </a:lnSpc>
              <a:spcBef>
                <a:spcPct val="20000"/>
              </a:spcBef>
            </a:pPr>
            <a:r>
              <a:rPr kumimoji="1" lang="zh-CN" altLang="en-US" sz="2600" b="1">
                <a:latin typeface="宋体" charset="-122"/>
              </a:rPr>
              <a:t>    上述过程一直持续到</a:t>
            </a:r>
            <a:r>
              <a:rPr kumimoji="1" lang="en-US" altLang="zh-CN" sz="2600" b="1"/>
              <a:t>k</a:t>
            </a:r>
            <a:r>
              <a:rPr kumimoji="1" lang="zh-CN" altLang="en-US" sz="2600" b="1">
                <a:latin typeface="宋体" charset="-122"/>
              </a:rPr>
              <a:t>被找到或者待查找的子树为空，如果待查找的子树为空，则查找失败。</a:t>
            </a:r>
          </a:p>
          <a:p>
            <a:pPr eaLnBrk="1" hangingPunct="1">
              <a:lnSpc>
                <a:spcPct val="120000"/>
              </a:lnSpc>
              <a:spcBef>
                <a:spcPct val="20000"/>
              </a:spcBef>
              <a:buFont typeface="Wingdings" pitchFamily="2" charset="2"/>
              <a:buChar char="v"/>
            </a:pPr>
            <a:r>
              <a:rPr kumimoji="1" lang="zh-CN" altLang="en-US" sz="2600" b="1">
                <a:solidFill>
                  <a:srgbClr val="FF0000"/>
                </a:solidFill>
                <a:latin typeface="宋体" charset="-122"/>
              </a:rPr>
              <a:t>二叉排序树的查找效率就在于只需要查找两个子树之一。</a:t>
            </a:r>
            <a:r>
              <a:rPr kumimoji="1" lang="zh-CN" altLang="en-US" b="1">
                <a:solidFill>
                  <a:schemeClr val="accent2"/>
                </a:solidFill>
              </a:rPr>
              <a:t> </a:t>
            </a:r>
          </a:p>
        </p:txBody>
      </p:sp>
      <p:sp>
        <p:nvSpPr>
          <p:cNvPr id="29702" name="Text Box 4"/>
          <p:cNvSpPr txBox="1">
            <a:spLocks noChangeArrowheads="1"/>
          </p:cNvSpPr>
          <p:nvPr/>
        </p:nvSpPr>
        <p:spPr bwMode="auto">
          <a:xfrm>
            <a:off x="323850" y="333375"/>
            <a:ext cx="64801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5.2.2  </a:t>
            </a:r>
            <a:r>
              <a:rPr kumimoji="1" lang="zh-CN" altLang="en-US" sz="4400" b="1">
                <a:solidFill>
                  <a:schemeClr val="tx2"/>
                </a:solidFill>
                <a:latin typeface="华文行楷" pitchFamily="2" charset="-122"/>
                <a:ea typeface="华文行楷" pitchFamily="2" charset="-122"/>
              </a:rPr>
              <a:t>二叉查找树</a:t>
            </a:r>
            <a:r>
              <a:rPr kumimoji="1" lang="zh-CN" altLang="en-US"/>
              <a:t> </a:t>
            </a:r>
          </a:p>
        </p:txBody>
      </p:sp>
    </p:spTree>
    <p:extLst>
      <p:ext uri="{BB962C8B-B14F-4D97-AF65-F5344CB8AC3E}">
        <p14:creationId xmlns:p14="http://schemas.microsoft.com/office/powerpoint/2010/main" val="3141868729"/>
      </p:ext>
    </p:extLst>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2B8BE687-BD48-40C1-BCA3-E94191DD3A35}" type="datetime1">
              <a:rPr lang="zh-CN" altLang="en-US" sz="1400" smtClean="0">
                <a:latin typeface="Comic Sans MS" pitchFamily="66" charset="0"/>
              </a:rPr>
              <a:pPr/>
              <a:t>2016/3/29</a:t>
            </a:fld>
            <a:endParaRPr lang="en-US" altLang="zh-CN" sz="1400" smtClean="0">
              <a:latin typeface="Comic Sans MS" pitchFamily="66" charset="0"/>
            </a:endParaRPr>
          </a:p>
        </p:txBody>
      </p:sp>
      <p:sp>
        <p:nvSpPr>
          <p:cNvPr id="30723"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sz="1400" smtClean="0">
                <a:latin typeface="Comic Sans MS" pitchFamily="66" charset="0"/>
              </a:rPr>
              <a:t>第</a:t>
            </a:r>
            <a:r>
              <a:rPr lang="en-US" altLang="zh-CN" sz="1400" smtClean="0">
                <a:latin typeface="Comic Sans MS" pitchFamily="66" charset="0"/>
              </a:rPr>
              <a:t>5</a:t>
            </a:r>
            <a:r>
              <a:rPr lang="zh-CN" altLang="en-US" sz="1400" smtClean="0">
                <a:latin typeface="Comic Sans MS" pitchFamily="66" charset="0"/>
              </a:rPr>
              <a:t>章 减治法</a:t>
            </a:r>
            <a:endParaRPr lang="en-US" altLang="zh-CN" sz="1400" smtClean="0">
              <a:latin typeface="Comic Sans MS" pitchFamily="66" charset="0"/>
            </a:endParaRPr>
          </a:p>
        </p:txBody>
      </p:sp>
      <p:sp>
        <p:nvSpPr>
          <p:cNvPr id="307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8B048496-30A1-4CF2-AAC1-CCF70F036345}" type="slidenum">
              <a:rPr lang="en-US" altLang="zh-CN" sz="1400" smtClean="0">
                <a:latin typeface="Comic Sans MS" pitchFamily="66" charset="0"/>
              </a:rPr>
              <a:pPr/>
              <a:t>27</a:t>
            </a:fld>
            <a:endParaRPr lang="en-US" altLang="zh-CN" sz="1400" smtClean="0">
              <a:latin typeface="Comic Sans MS" pitchFamily="66" charset="0"/>
            </a:endParaRPr>
          </a:p>
        </p:txBody>
      </p:sp>
      <p:sp>
        <p:nvSpPr>
          <p:cNvPr id="30725" name="Text Box 9"/>
          <p:cNvSpPr txBox="1">
            <a:spLocks noChangeArrowheads="1"/>
          </p:cNvSpPr>
          <p:nvPr/>
        </p:nvSpPr>
        <p:spPr bwMode="auto">
          <a:xfrm>
            <a:off x="500063" y="214313"/>
            <a:ext cx="8415337"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spcBef>
                <a:spcPct val="30000"/>
              </a:spcBef>
            </a:pPr>
            <a:r>
              <a:rPr kumimoji="1" lang="zh-CN" altLang="en-US" b="1"/>
              <a:t>二叉排序树的结点结构为：</a:t>
            </a:r>
          </a:p>
          <a:p>
            <a:pPr algn="just" eaLnBrk="1" hangingPunct="1">
              <a:spcBef>
                <a:spcPct val="30000"/>
              </a:spcBef>
            </a:pPr>
            <a:r>
              <a:rPr kumimoji="1" lang="en-US" altLang="zh-CN" b="1"/>
              <a:t>struct BiNode</a:t>
            </a:r>
          </a:p>
          <a:p>
            <a:pPr algn="just" eaLnBrk="1" hangingPunct="1">
              <a:spcBef>
                <a:spcPct val="30000"/>
              </a:spcBef>
            </a:pPr>
            <a:r>
              <a:rPr kumimoji="1" lang="en-US" altLang="zh-CN" b="1"/>
              <a:t>{</a:t>
            </a:r>
          </a:p>
          <a:p>
            <a:pPr algn="just" eaLnBrk="1" hangingPunct="1">
              <a:spcBef>
                <a:spcPct val="30000"/>
              </a:spcBef>
            </a:pPr>
            <a:r>
              <a:rPr kumimoji="1" lang="en-US" altLang="zh-CN" b="1"/>
              <a:t>  int data;  </a:t>
            </a:r>
            <a:r>
              <a:rPr kumimoji="1" lang="en-US" altLang="zh-CN" b="1">
                <a:solidFill>
                  <a:srgbClr val="008000"/>
                </a:solidFill>
              </a:rPr>
              <a:t>//</a:t>
            </a:r>
            <a:r>
              <a:rPr kumimoji="1" lang="zh-CN" altLang="en-US" b="1">
                <a:solidFill>
                  <a:srgbClr val="008000"/>
                </a:solidFill>
              </a:rPr>
              <a:t>结点的值，假设查找集合的元素为整型</a:t>
            </a:r>
          </a:p>
          <a:p>
            <a:pPr algn="just" eaLnBrk="1" hangingPunct="1">
              <a:spcBef>
                <a:spcPct val="30000"/>
              </a:spcBef>
            </a:pPr>
            <a:r>
              <a:rPr kumimoji="1" lang="zh-CN" altLang="en-US" b="1"/>
              <a:t>  </a:t>
            </a:r>
            <a:r>
              <a:rPr kumimoji="1" lang="en-US" altLang="zh-CN" b="1"/>
              <a:t>BiNode *lchild, *rchild;  //</a:t>
            </a:r>
            <a:r>
              <a:rPr kumimoji="1" lang="zh-CN" altLang="en-US" b="1"/>
              <a:t>指向左、右子树的指针</a:t>
            </a:r>
          </a:p>
          <a:p>
            <a:pPr algn="just" eaLnBrk="1" hangingPunct="1">
              <a:spcBef>
                <a:spcPct val="30000"/>
              </a:spcBef>
            </a:pPr>
            <a:r>
              <a:rPr kumimoji="1" lang="en-US" altLang="zh-CN" b="1"/>
              <a:t>};</a:t>
            </a:r>
          </a:p>
        </p:txBody>
      </p:sp>
    </p:spTree>
    <p:extLst>
      <p:ext uri="{BB962C8B-B14F-4D97-AF65-F5344CB8AC3E}">
        <p14:creationId xmlns:p14="http://schemas.microsoft.com/office/powerpoint/2010/main" val="3272247005"/>
      </p:ext>
    </p:extLst>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E8138FA9-8C9C-4DCA-BB47-0A4E8E9DA29A}" type="datetime1">
              <a:rPr lang="zh-CN" altLang="en-US" sz="1400" smtClean="0">
                <a:latin typeface="Comic Sans MS" pitchFamily="66" charset="0"/>
              </a:rPr>
              <a:pPr/>
              <a:t>2016/3/29</a:t>
            </a:fld>
            <a:endParaRPr lang="en-US" altLang="zh-CN" sz="1400" smtClean="0">
              <a:latin typeface="Comic Sans MS" pitchFamily="66" charset="0"/>
            </a:endParaRPr>
          </a:p>
        </p:txBody>
      </p:sp>
      <p:sp>
        <p:nvSpPr>
          <p:cNvPr id="31747"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sz="1400" smtClean="0">
                <a:latin typeface="Comic Sans MS" pitchFamily="66" charset="0"/>
              </a:rPr>
              <a:t>第</a:t>
            </a:r>
            <a:r>
              <a:rPr lang="en-US" altLang="zh-CN" sz="1400" smtClean="0">
                <a:latin typeface="Comic Sans MS" pitchFamily="66" charset="0"/>
              </a:rPr>
              <a:t>5</a:t>
            </a:r>
            <a:r>
              <a:rPr lang="zh-CN" altLang="en-US" sz="1400" smtClean="0">
                <a:latin typeface="Comic Sans MS" pitchFamily="66" charset="0"/>
              </a:rPr>
              <a:t>章 减治法</a:t>
            </a:r>
            <a:endParaRPr lang="en-US" altLang="zh-CN" sz="1400" smtClean="0">
              <a:latin typeface="Comic Sans MS" pitchFamily="66" charset="0"/>
            </a:endParaRPr>
          </a:p>
        </p:txBody>
      </p:sp>
      <p:sp>
        <p:nvSpPr>
          <p:cNvPr id="317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4E22F0F3-9765-44C7-BFA0-C8C04D3E1A57}" type="slidenum">
              <a:rPr lang="en-US" altLang="zh-CN" sz="1400" smtClean="0">
                <a:latin typeface="Comic Sans MS" pitchFamily="66" charset="0"/>
              </a:rPr>
              <a:pPr/>
              <a:t>28</a:t>
            </a:fld>
            <a:endParaRPr lang="en-US" altLang="zh-CN" sz="1400" smtClean="0">
              <a:latin typeface="Comic Sans MS" pitchFamily="66" charset="0"/>
            </a:endParaRPr>
          </a:p>
        </p:txBody>
      </p:sp>
      <p:grpSp>
        <p:nvGrpSpPr>
          <p:cNvPr id="31749" name="Group 10"/>
          <p:cNvGrpSpPr>
            <a:grpSpLocks/>
          </p:cNvGrpSpPr>
          <p:nvPr/>
        </p:nvGrpSpPr>
        <p:grpSpPr bwMode="auto">
          <a:xfrm>
            <a:off x="250825" y="-26988"/>
            <a:ext cx="8893175" cy="7343776"/>
            <a:chOff x="1058" y="7185"/>
            <a:chExt cx="8475" cy="5064"/>
          </a:xfrm>
        </p:grpSpPr>
        <p:sp>
          <p:nvSpPr>
            <p:cNvPr id="31750" name="Text Box 11"/>
            <p:cNvSpPr txBox="1">
              <a:spLocks noChangeArrowheads="1"/>
            </p:cNvSpPr>
            <p:nvPr/>
          </p:nvSpPr>
          <p:spPr bwMode="auto">
            <a:xfrm>
              <a:off x="1058" y="7208"/>
              <a:ext cx="8475" cy="5041"/>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lnSpc>
                  <a:spcPct val="120000"/>
                </a:lnSpc>
                <a:spcAft>
                  <a:spcPts val="775"/>
                </a:spcAft>
              </a:pPr>
              <a:r>
                <a:rPr lang="zh-CN" altLang="en-US" sz="2200" b="1"/>
                <a:t>算法</a:t>
              </a:r>
              <a:r>
                <a:rPr lang="en-US" altLang="zh-CN" sz="2200" b="1"/>
                <a:t>5.2——</a:t>
              </a:r>
              <a:r>
                <a:rPr lang="zh-CN" altLang="en-US" sz="2200" b="1"/>
                <a:t>二叉排序树的生成</a:t>
              </a:r>
            </a:p>
            <a:p>
              <a:pPr algn="just">
                <a:lnSpc>
                  <a:spcPct val="120000"/>
                </a:lnSpc>
              </a:pPr>
              <a:r>
                <a:rPr lang="zh-CN" altLang="en-US" sz="2200" b="1"/>
                <a:t>    </a:t>
              </a:r>
              <a:r>
                <a:rPr lang="en-US" altLang="zh-CN" sz="2200" b="1"/>
                <a:t>BiNode *insertBST(BiNode *root, int data){</a:t>
              </a:r>
            </a:p>
            <a:p>
              <a:pPr algn="just">
                <a:lnSpc>
                  <a:spcPct val="120000"/>
                </a:lnSpc>
              </a:pPr>
              <a:r>
                <a:rPr lang="en-US" altLang="zh-CN" sz="2200" b="1"/>
                <a:t>        if(root == NULL){</a:t>
              </a:r>
            </a:p>
            <a:p>
              <a:pPr algn="just">
                <a:lnSpc>
                  <a:spcPct val="120000"/>
                </a:lnSpc>
              </a:pPr>
              <a:r>
                <a:rPr lang="en-US" altLang="zh-CN" sz="2200" b="1"/>
                <a:t>	root = new BiNode;	</a:t>
              </a:r>
            </a:p>
            <a:p>
              <a:pPr algn="just">
                <a:lnSpc>
                  <a:spcPct val="120000"/>
                </a:lnSpc>
              </a:pPr>
              <a:r>
                <a:rPr lang="en-US" altLang="zh-CN" sz="2200" b="1"/>
                <a:t>             root-&gt;data = data;  root-&gt;lchild = NULL;  root-&gt;rchild = NULL;</a:t>
              </a:r>
            </a:p>
            <a:p>
              <a:pPr algn="just">
                <a:lnSpc>
                  <a:spcPct val="120000"/>
                </a:lnSpc>
              </a:pPr>
              <a:r>
                <a:rPr lang="en-US" altLang="zh-CN" sz="2200" b="1"/>
                <a:t>	return root;</a:t>
              </a:r>
            </a:p>
            <a:p>
              <a:pPr algn="just">
                <a:lnSpc>
                  <a:spcPct val="120000"/>
                </a:lnSpc>
              </a:pPr>
              <a:r>
                <a:rPr lang="en-US" altLang="zh-CN" sz="2200" b="1"/>
                <a:t>	}</a:t>
              </a:r>
            </a:p>
            <a:p>
              <a:pPr algn="just">
                <a:lnSpc>
                  <a:spcPct val="120000"/>
                </a:lnSpc>
              </a:pPr>
              <a:r>
                <a:rPr lang="en-US" altLang="zh-CN" sz="2200" b="1"/>
                <a:t>	if(data &lt;= root-&gt;data)	</a:t>
              </a:r>
            </a:p>
            <a:p>
              <a:pPr algn="just">
                <a:lnSpc>
                  <a:spcPct val="120000"/>
                </a:lnSpc>
              </a:pPr>
              <a:r>
                <a:rPr lang="en-US" altLang="zh-CN" sz="2200" b="1"/>
                <a:t>		root-&gt;lchild=insertBST(root-&gt;lchild,data);</a:t>
              </a:r>
            </a:p>
            <a:p>
              <a:pPr algn="just">
                <a:lnSpc>
                  <a:spcPct val="120000"/>
                </a:lnSpc>
              </a:pPr>
              <a:r>
                <a:rPr lang="en-US" altLang="zh-CN" sz="2200" b="1"/>
                <a:t>	else	root-&gt;rchild = insertBST(root-&gt;rchild, data);</a:t>
              </a:r>
            </a:p>
            <a:p>
              <a:pPr algn="just">
                <a:lnSpc>
                  <a:spcPct val="120000"/>
                </a:lnSpc>
              </a:pPr>
              <a:r>
                <a:rPr lang="en-US" altLang="zh-CN" sz="2200" b="1"/>
                <a:t>	return root;</a:t>
              </a:r>
            </a:p>
            <a:p>
              <a:pPr algn="just">
                <a:lnSpc>
                  <a:spcPct val="120000"/>
                </a:lnSpc>
              </a:pPr>
              <a:r>
                <a:rPr lang="en-US" altLang="zh-CN" sz="2200" b="1"/>
                <a:t>}</a:t>
              </a:r>
            </a:p>
            <a:p>
              <a:pPr algn="just">
                <a:lnSpc>
                  <a:spcPct val="120000"/>
                </a:lnSpc>
              </a:pPr>
              <a:r>
                <a:rPr lang="en-US" altLang="zh-CN" sz="2200" b="1"/>
                <a:t>BiNode *createBST(int a[], int n){</a:t>
              </a:r>
            </a:p>
            <a:p>
              <a:pPr algn="just">
                <a:lnSpc>
                  <a:spcPct val="120000"/>
                </a:lnSpc>
              </a:pPr>
              <a:r>
                <a:rPr lang="en-US" altLang="zh-CN" sz="2200" b="1"/>
                <a:t>	BiNode *T = NULL;</a:t>
              </a:r>
            </a:p>
            <a:p>
              <a:pPr algn="just">
                <a:lnSpc>
                  <a:spcPct val="120000"/>
                </a:lnSpc>
              </a:pPr>
              <a:r>
                <a:rPr lang="en-US" altLang="zh-CN" sz="2200" b="1"/>
                <a:t>	for (int i=0; i &lt; n; i++)		T = insertBST(T, a[i]);</a:t>
              </a:r>
            </a:p>
            <a:p>
              <a:pPr algn="just">
                <a:lnSpc>
                  <a:spcPct val="120000"/>
                </a:lnSpc>
              </a:pPr>
              <a:r>
                <a:rPr lang="en-US" altLang="zh-CN" sz="2200" b="1"/>
                <a:t>	</a:t>
              </a:r>
              <a:r>
                <a:rPr lang="en-US" altLang="zh-CN" sz="2200" b="1">
                  <a:solidFill>
                    <a:srgbClr val="FF0000"/>
                  </a:solidFill>
                </a:rPr>
                <a:t>return T;</a:t>
              </a:r>
            </a:p>
            <a:p>
              <a:pPr algn="just">
                <a:lnSpc>
                  <a:spcPct val="120000"/>
                </a:lnSpc>
              </a:pPr>
              <a:r>
                <a:rPr lang="en-US" altLang="zh-CN" sz="2200" b="1"/>
                <a:t>}</a:t>
              </a:r>
            </a:p>
          </p:txBody>
        </p:sp>
        <p:grpSp>
          <p:nvGrpSpPr>
            <p:cNvPr id="31751" name="Group 12"/>
            <p:cNvGrpSpPr>
              <a:grpSpLocks/>
            </p:cNvGrpSpPr>
            <p:nvPr/>
          </p:nvGrpSpPr>
          <p:grpSpPr bwMode="auto">
            <a:xfrm>
              <a:off x="1058" y="7185"/>
              <a:ext cx="550" cy="864"/>
              <a:chOff x="1108" y="2794"/>
              <a:chExt cx="550" cy="864"/>
            </a:xfrm>
          </p:grpSpPr>
          <p:sp>
            <p:nvSpPr>
              <p:cNvPr id="31752" name="AutoShape 13"/>
              <p:cNvSpPr>
                <a:spLocks noChangeArrowheads="1"/>
              </p:cNvSpPr>
              <p:nvPr/>
            </p:nvSpPr>
            <p:spPr bwMode="auto">
              <a:xfrm rot="5400000">
                <a:off x="951" y="2951"/>
                <a:ext cx="864" cy="550"/>
              </a:xfrm>
              <a:prstGeom prst="rtTriangle">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90" name="WordArt 14"/>
              <p:cNvSpPr>
                <a:spLocks noChangeArrowheads="1" noChangeShapeType="1" noTextEdit="1"/>
              </p:cNvSpPr>
              <p:nvPr/>
            </p:nvSpPr>
            <p:spPr bwMode="auto">
              <a:xfrm rot="18000000">
                <a:off x="1073" y="2971"/>
                <a:ext cx="557" cy="261"/>
              </a:xfrm>
              <a:prstGeom prst="rect">
                <a:avLst/>
              </a:prstGeom>
            </p:spPr>
            <p:txBody>
              <a:bodyPr wrap="none" fromWordArt="1">
                <a:prstTxWarp prst="textCanDown">
                  <a:avLst>
                    <a:gd name="adj" fmla="val 2569"/>
                  </a:avLst>
                </a:prstTxWarp>
              </a:bodyPr>
              <a:lstStyle/>
              <a:p>
                <a:pPr algn="ctr">
                  <a:defRPr/>
                </a:pPr>
                <a:r>
                  <a:rPr lang="en-US" altLang="zh-CN" sz="800" kern="10" dirty="0">
                    <a:ln w="9525">
                      <a:solidFill>
                        <a:srgbClr val="000000"/>
                      </a:solidFill>
                      <a:round/>
                      <a:headEnd/>
                      <a:tailEnd/>
                    </a:ln>
                    <a:noFill/>
                    <a:latin typeface="宋体"/>
                    <a:ea typeface="宋体"/>
                  </a:rPr>
                  <a:t>C</a:t>
                </a:r>
                <a:r>
                  <a:rPr lang="zh-CN" altLang="en-US" sz="800" kern="10" dirty="0">
                    <a:ln w="9525">
                      <a:solidFill>
                        <a:srgbClr val="000000"/>
                      </a:solidFill>
                      <a:round/>
                      <a:headEnd/>
                      <a:tailEnd/>
                    </a:ln>
                    <a:noFill/>
                    <a:latin typeface="宋体"/>
                    <a:ea typeface="宋体"/>
                  </a:rPr>
                  <a:t>描述</a:t>
                </a:r>
              </a:p>
            </p:txBody>
          </p:sp>
        </p:grpSp>
      </p:grpSp>
    </p:spTree>
    <p:extLst>
      <p:ext uri="{BB962C8B-B14F-4D97-AF65-F5344CB8AC3E}">
        <p14:creationId xmlns:p14="http://schemas.microsoft.com/office/powerpoint/2010/main" val="1152487005"/>
      </p:ext>
    </p:extLst>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46692D2F-FCC8-49BD-985A-6D823128D84C}" type="datetime1">
              <a:rPr lang="zh-CN" altLang="en-US" sz="1400" smtClean="0">
                <a:latin typeface="Comic Sans MS" pitchFamily="66" charset="0"/>
              </a:rPr>
              <a:pPr/>
              <a:t>2016/3/29</a:t>
            </a:fld>
            <a:endParaRPr lang="en-US" altLang="zh-CN" sz="1400" smtClean="0">
              <a:latin typeface="Comic Sans MS" pitchFamily="66" charset="0"/>
            </a:endParaRPr>
          </a:p>
        </p:txBody>
      </p:sp>
      <p:sp>
        <p:nvSpPr>
          <p:cNvPr id="32771"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sz="1400" smtClean="0">
                <a:latin typeface="Comic Sans MS" pitchFamily="66" charset="0"/>
              </a:rPr>
              <a:t>第</a:t>
            </a:r>
            <a:r>
              <a:rPr lang="en-US" altLang="zh-CN" sz="1400" smtClean="0">
                <a:latin typeface="Comic Sans MS" pitchFamily="66" charset="0"/>
              </a:rPr>
              <a:t>5</a:t>
            </a:r>
            <a:r>
              <a:rPr lang="zh-CN" altLang="en-US" sz="1400" smtClean="0">
                <a:latin typeface="Comic Sans MS" pitchFamily="66" charset="0"/>
              </a:rPr>
              <a:t>章 减治法</a:t>
            </a:r>
            <a:endParaRPr lang="en-US" altLang="zh-CN" sz="1400" smtClean="0">
              <a:latin typeface="Comic Sans MS" pitchFamily="66" charset="0"/>
            </a:endParaRPr>
          </a:p>
        </p:txBody>
      </p:sp>
      <p:sp>
        <p:nvSpPr>
          <p:cNvPr id="327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7BE3092D-DAED-4998-9B57-ADC555155240}" type="slidenum">
              <a:rPr lang="en-US" altLang="zh-CN" sz="1400" smtClean="0">
                <a:latin typeface="Comic Sans MS" pitchFamily="66" charset="0"/>
              </a:rPr>
              <a:pPr/>
              <a:t>29</a:t>
            </a:fld>
            <a:endParaRPr lang="en-US" altLang="zh-CN" sz="1400" smtClean="0">
              <a:latin typeface="Comic Sans MS" pitchFamily="66" charset="0"/>
            </a:endParaRPr>
          </a:p>
        </p:txBody>
      </p:sp>
      <p:grpSp>
        <p:nvGrpSpPr>
          <p:cNvPr id="29702" name="Group 10"/>
          <p:cNvGrpSpPr>
            <a:grpSpLocks/>
          </p:cNvGrpSpPr>
          <p:nvPr/>
        </p:nvGrpSpPr>
        <p:grpSpPr bwMode="auto">
          <a:xfrm>
            <a:off x="539750" y="477838"/>
            <a:ext cx="8031163" cy="5399087"/>
            <a:chOff x="1469" y="7532"/>
            <a:chExt cx="7654" cy="2455"/>
          </a:xfrm>
        </p:grpSpPr>
        <p:sp>
          <p:nvSpPr>
            <p:cNvPr id="32774" name="Text Box 11"/>
            <p:cNvSpPr txBox="1">
              <a:spLocks noChangeArrowheads="1"/>
            </p:cNvSpPr>
            <p:nvPr/>
          </p:nvSpPr>
          <p:spPr bwMode="auto">
            <a:xfrm>
              <a:off x="1469" y="7536"/>
              <a:ext cx="7654" cy="2451"/>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lnSpc>
                  <a:spcPct val="120000"/>
                </a:lnSpc>
                <a:spcAft>
                  <a:spcPts val="775"/>
                </a:spcAft>
              </a:pPr>
              <a:r>
                <a:rPr lang="zh-CN" altLang="en-US" sz="2200" b="1"/>
                <a:t>算法</a:t>
              </a:r>
              <a:r>
                <a:rPr lang="en-US" altLang="zh-CN" sz="2200" b="1"/>
                <a:t>5.2——</a:t>
              </a:r>
              <a:r>
                <a:rPr lang="zh-CN" altLang="en-US" sz="2200" b="1"/>
                <a:t>二叉排序树的查找</a:t>
              </a:r>
            </a:p>
            <a:p>
              <a:pPr algn="just">
                <a:lnSpc>
                  <a:spcPct val="120000"/>
                </a:lnSpc>
              </a:pPr>
              <a:r>
                <a:rPr lang="zh-CN" altLang="en-US" sz="2200" b="1"/>
                <a:t>    </a:t>
              </a:r>
              <a:r>
                <a:rPr lang="en-US" altLang="zh-CN" sz="2200" b="1"/>
                <a:t>BiNode * SearchBST(BiNode *root, int k)</a:t>
              </a:r>
            </a:p>
            <a:p>
              <a:pPr algn="just">
                <a:lnSpc>
                  <a:spcPct val="120000"/>
                </a:lnSpc>
              </a:pPr>
              <a:r>
                <a:rPr lang="en-US" altLang="zh-CN" sz="2200" b="1"/>
                <a:t>    {</a:t>
              </a:r>
            </a:p>
            <a:p>
              <a:pPr algn="just">
                <a:lnSpc>
                  <a:spcPct val="120000"/>
                </a:lnSpc>
              </a:pPr>
              <a:r>
                <a:rPr lang="en-US" altLang="zh-CN" sz="2200" b="1"/>
                <a:t>        if (root= =NULL) return NULL</a:t>
              </a:r>
              <a:r>
                <a:rPr lang="zh-CN" altLang="en-US" sz="2200" b="1"/>
                <a:t>；</a:t>
              </a:r>
            </a:p>
            <a:p>
              <a:pPr algn="just">
                <a:lnSpc>
                  <a:spcPct val="120000"/>
                </a:lnSpc>
              </a:pPr>
              <a:r>
                <a:rPr lang="zh-CN" altLang="en-US" sz="2200" b="1"/>
                <a:t>        </a:t>
              </a:r>
              <a:r>
                <a:rPr lang="en-US" altLang="zh-CN" sz="2200" b="1"/>
                <a:t>else if (root-&gt;data==k) return root;</a:t>
              </a:r>
            </a:p>
            <a:p>
              <a:pPr algn="just">
                <a:lnSpc>
                  <a:spcPct val="120000"/>
                </a:lnSpc>
              </a:pPr>
              <a:r>
                <a:rPr lang="en-US" altLang="zh-CN" sz="2200" b="1"/>
                <a:t>               else if (k&lt;root-&gt;data) return SearchBST(root-&gt;lchild, k);</a:t>
              </a:r>
            </a:p>
            <a:p>
              <a:pPr algn="just">
                <a:lnSpc>
                  <a:spcPct val="120000"/>
                </a:lnSpc>
              </a:pPr>
              <a:r>
                <a:rPr lang="en-US" altLang="zh-CN" sz="2200" b="1"/>
                <a:t>                      else return SearchBST(root-&gt;rchild, k);</a:t>
              </a:r>
            </a:p>
            <a:p>
              <a:pPr algn="just">
                <a:lnSpc>
                  <a:spcPct val="120000"/>
                </a:lnSpc>
              </a:pPr>
              <a:r>
                <a:rPr lang="en-US" altLang="zh-CN" sz="2200" b="1"/>
                <a:t>    }</a:t>
              </a:r>
            </a:p>
          </p:txBody>
        </p:sp>
        <p:grpSp>
          <p:nvGrpSpPr>
            <p:cNvPr id="32775" name="Group 12"/>
            <p:cNvGrpSpPr>
              <a:grpSpLocks/>
            </p:cNvGrpSpPr>
            <p:nvPr/>
          </p:nvGrpSpPr>
          <p:grpSpPr bwMode="auto">
            <a:xfrm>
              <a:off x="1469" y="7532"/>
              <a:ext cx="550" cy="864"/>
              <a:chOff x="1519" y="3141"/>
              <a:chExt cx="550" cy="864"/>
            </a:xfrm>
          </p:grpSpPr>
          <p:sp>
            <p:nvSpPr>
              <p:cNvPr id="32776" name="AutoShape 13"/>
              <p:cNvSpPr>
                <a:spLocks noChangeArrowheads="1"/>
              </p:cNvSpPr>
              <p:nvPr/>
            </p:nvSpPr>
            <p:spPr bwMode="auto">
              <a:xfrm rot="5400000">
                <a:off x="1362" y="3298"/>
                <a:ext cx="864" cy="550"/>
              </a:xfrm>
              <a:prstGeom prst="rtTriangle">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90" name="WordArt 14"/>
              <p:cNvSpPr>
                <a:spLocks noChangeArrowheads="1" noChangeShapeType="1" noTextEdit="1"/>
              </p:cNvSpPr>
              <p:nvPr/>
            </p:nvSpPr>
            <p:spPr bwMode="auto">
              <a:xfrm rot="17225386">
                <a:off x="1471" y="3286"/>
                <a:ext cx="430" cy="214"/>
              </a:xfrm>
              <a:prstGeom prst="rect">
                <a:avLst/>
              </a:prstGeom>
            </p:spPr>
            <p:txBody>
              <a:bodyPr wrap="none" fromWordArt="1">
                <a:prstTxWarp prst="textCanDown">
                  <a:avLst>
                    <a:gd name="adj" fmla="val 2569"/>
                  </a:avLst>
                </a:prstTxWarp>
              </a:bodyPr>
              <a:lstStyle/>
              <a:p>
                <a:pPr algn="ctr">
                  <a:defRPr/>
                </a:pPr>
                <a:r>
                  <a:rPr lang="en-US" altLang="zh-CN" sz="800" kern="10" dirty="0">
                    <a:ln w="9525">
                      <a:solidFill>
                        <a:srgbClr val="000000"/>
                      </a:solidFill>
                      <a:round/>
                      <a:headEnd/>
                      <a:tailEnd/>
                    </a:ln>
                    <a:noFill/>
                    <a:latin typeface="宋体"/>
                    <a:ea typeface="宋体"/>
                  </a:rPr>
                  <a:t>C</a:t>
                </a:r>
                <a:r>
                  <a:rPr lang="zh-CN" altLang="en-US" sz="800" kern="10" dirty="0">
                    <a:ln w="9525">
                      <a:solidFill>
                        <a:srgbClr val="000000"/>
                      </a:solidFill>
                      <a:round/>
                      <a:headEnd/>
                      <a:tailEnd/>
                    </a:ln>
                    <a:noFill/>
                    <a:latin typeface="宋体"/>
                    <a:ea typeface="宋体"/>
                  </a:rPr>
                  <a:t>描述</a:t>
                </a:r>
              </a:p>
            </p:txBody>
          </p:sp>
        </p:grpSp>
      </p:grpSp>
    </p:spTree>
    <p:extLst>
      <p:ext uri="{BB962C8B-B14F-4D97-AF65-F5344CB8AC3E}">
        <p14:creationId xmlns:p14="http://schemas.microsoft.com/office/powerpoint/2010/main" val="81192961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9702"/>
                                        </p:tgtEl>
                                        <p:attrNameLst>
                                          <p:attrName>style.visibility</p:attrName>
                                        </p:attrNameLst>
                                      </p:cBhvr>
                                      <p:to>
                                        <p:strVal val="visible"/>
                                      </p:to>
                                    </p:set>
                                    <p:animEffect transition="in" filter="randombar(horizontal)">
                                      <p:cBhvr>
                                        <p:cTn id="7" dur="500"/>
                                        <p:tgtEl>
                                          <p:spTgt spid="29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F7897715-8A90-44C8-BDED-C363D238C855}" type="datetime1">
              <a:rPr lang="zh-CN" altLang="en-US" sz="1400" smtClean="0">
                <a:latin typeface="Comic Sans MS" pitchFamily="66" charset="0"/>
              </a:rPr>
              <a:pPr/>
              <a:t>2016/3/29</a:t>
            </a:fld>
            <a:endParaRPr lang="en-US" altLang="zh-CN" sz="1400" smtClean="0">
              <a:latin typeface="Comic Sans MS" pitchFamily="66" charset="0"/>
            </a:endParaRPr>
          </a:p>
        </p:txBody>
      </p:sp>
      <p:sp>
        <p:nvSpPr>
          <p:cNvPr id="7171"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defRPr/>
            </a:pPr>
            <a:r>
              <a:rPr lang="zh-CN" altLang="en-US" sz="1400" dirty="0"/>
              <a:t>第</a:t>
            </a:r>
            <a:r>
              <a:rPr lang="en-US" altLang="zh-CN" sz="1400" dirty="0"/>
              <a:t>5</a:t>
            </a:r>
            <a:r>
              <a:rPr lang="zh-CN" altLang="en-US" sz="1400" dirty="0"/>
              <a:t>章 减治法</a:t>
            </a:r>
            <a:endParaRPr lang="en-US" altLang="zh-CN" sz="1400" dirty="0"/>
          </a:p>
        </p:txBody>
      </p:sp>
      <p:sp>
        <p:nvSpPr>
          <p:cNvPr id="71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37BB7F80-3E9D-4E75-977A-C2C7A52F0F33}" type="slidenum">
              <a:rPr lang="en-US" altLang="zh-CN" sz="1400" smtClean="0">
                <a:latin typeface="Comic Sans MS" pitchFamily="66" charset="0"/>
              </a:rPr>
              <a:pPr/>
              <a:t>3</a:t>
            </a:fld>
            <a:endParaRPr lang="en-US" altLang="zh-CN" sz="1400" smtClean="0">
              <a:latin typeface="Comic Sans MS" pitchFamily="66" charset="0"/>
            </a:endParaRPr>
          </a:p>
        </p:txBody>
      </p:sp>
      <p:sp>
        <p:nvSpPr>
          <p:cNvPr id="7173" name="Text Box 3"/>
          <p:cNvSpPr txBox="1">
            <a:spLocks noChangeArrowheads="1"/>
          </p:cNvSpPr>
          <p:nvPr/>
        </p:nvSpPr>
        <p:spPr bwMode="auto">
          <a:xfrm>
            <a:off x="550863" y="1268413"/>
            <a:ext cx="8342312"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50000"/>
              </a:lnSpc>
              <a:spcBef>
                <a:spcPct val="50000"/>
              </a:spcBef>
              <a:buClr>
                <a:srgbClr val="990000"/>
              </a:buClr>
              <a:buFont typeface="Wingdings" pitchFamily="2" charset="2"/>
              <a:buChar char="r"/>
            </a:pPr>
            <a:r>
              <a:rPr kumimoji="1" lang="zh-CN" altLang="en-US" sz="2800" b="1"/>
              <a:t>蛮力法的设计思想：直接基于问题的描述，采用一定的策略一次处理待求解问题的所有元素，从而找到问题的解。</a:t>
            </a:r>
            <a:endParaRPr kumimoji="1" lang="en-US" altLang="zh-CN" sz="2800" b="1" i="1" baseline="30000"/>
          </a:p>
        </p:txBody>
      </p:sp>
      <p:grpSp>
        <p:nvGrpSpPr>
          <p:cNvPr id="7175" name="Group 12"/>
          <p:cNvGrpSpPr>
            <a:grpSpLocks/>
          </p:cNvGrpSpPr>
          <p:nvPr/>
        </p:nvGrpSpPr>
        <p:grpSpPr bwMode="auto">
          <a:xfrm>
            <a:off x="1400175" y="3573463"/>
            <a:ext cx="3328988" cy="1001712"/>
            <a:chOff x="1992" y="2314"/>
            <a:chExt cx="2097" cy="631"/>
          </a:xfrm>
        </p:grpSpPr>
        <p:sp>
          <p:nvSpPr>
            <p:cNvPr id="7177" name="Text Box 8"/>
            <p:cNvSpPr txBox="1">
              <a:spLocks noChangeArrowheads="1"/>
            </p:cNvSpPr>
            <p:nvPr/>
          </p:nvSpPr>
          <p:spPr bwMode="auto">
            <a:xfrm>
              <a:off x="2736" y="2709"/>
              <a:ext cx="541"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lang="en-US" altLang="zh-CN" sz="3200" b="1" i="1"/>
                <a:t>n</a:t>
              </a:r>
              <a:r>
                <a:rPr lang="zh-CN" altLang="en-US" sz="3200" b="1"/>
                <a:t>次</a:t>
              </a:r>
              <a:endParaRPr lang="zh-CN" altLang="en-US" sz="3200" b="1">
                <a:latin typeface="Arial" charset="0"/>
              </a:endParaRPr>
            </a:p>
          </p:txBody>
        </p:sp>
        <p:sp>
          <p:nvSpPr>
            <p:cNvPr id="7178" name="AutoShape 9"/>
            <p:cNvSpPr>
              <a:spLocks/>
            </p:cNvSpPr>
            <p:nvPr/>
          </p:nvSpPr>
          <p:spPr bwMode="auto">
            <a:xfrm rot="-5384897">
              <a:off x="2942" y="1925"/>
              <a:ext cx="129" cy="1436"/>
            </a:xfrm>
            <a:prstGeom prst="leftBrace">
              <a:avLst>
                <a:gd name="adj1" fmla="val 9276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7179" name="Text Box 10"/>
            <p:cNvSpPr txBox="1">
              <a:spLocks noChangeArrowheads="1"/>
            </p:cNvSpPr>
            <p:nvPr/>
          </p:nvSpPr>
          <p:spPr bwMode="auto">
            <a:xfrm>
              <a:off x="1992" y="2314"/>
              <a:ext cx="209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lang="en-US" altLang="zh-CN" sz="3200" b="1" i="1"/>
                <a:t>a</a:t>
              </a:r>
              <a:r>
                <a:rPr lang="en-US" altLang="zh-CN" sz="3200" b="1" i="1" baseline="30000"/>
                <a:t>n</a:t>
              </a:r>
              <a:r>
                <a:rPr lang="en-US" altLang="zh-CN" sz="3200" b="1"/>
                <a:t>=</a:t>
              </a:r>
              <a:r>
                <a:rPr lang="en-US" altLang="zh-CN" sz="3200" b="1" i="1"/>
                <a:t>a</a:t>
              </a:r>
              <a:r>
                <a:rPr lang="en-US" altLang="zh-CN" sz="3200" b="1"/>
                <a:t>×</a:t>
              </a:r>
              <a:r>
                <a:rPr lang="en-US" altLang="zh-CN" sz="3200" b="1" i="1"/>
                <a:t>a</a:t>
              </a:r>
              <a:r>
                <a:rPr lang="en-US" altLang="zh-CN" sz="3200" b="1"/>
                <a:t>×…×</a:t>
              </a:r>
              <a:r>
                <a:rPr lang="en-US" altLang="zh-CN" sz="3200" b="1" i="1"/>
                <a:t>a</a:t>
              </a:r>
              <a:endParaRPr lang="en-US" altLang="zh-CN" sz="3200" b="1">
                <a:latin typeface="Arial" charset="0"/>
              </a:endParaRPr>
            </a:p>
          </p:txBody>
        </p:sp>
      </p:grpSp>
      <p:sp>
        <p:nvSpPr>
          <p:cNvPr id="2" name="Text Box 33"/>
          <p:cNvSpPr txBox="1">
            <a:spLocks noChangeArrowheads="1"/>
          </p:cNvSpPr>
          <p:nvPr/>
        </p:nvSpPr>
        <p:spPr bwMode="auto">
          <a:xfrm>
            <a:off x="179388" y="476250"/>
            <a:ext cx="7772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spcBef>
                <a:spcPct val="50000"/>
              </a:spcBef>
            </a:pPr>
            <a:r>
              <a:rPr kumimoji="1" lang="zh-CN" altLang="en-US" sz="3600" b="1" dirty="0"/>
              <a:t>例：蛮力法计算</a:t>
            </a:r>
            <a:r>
              <a:rPr kumimoji="1" lang="en-US" altLang="zh-CN" sz="3600" b="1" i="1" dirty="0"/>
              <a:t>a</a:t>
            </a:r>
            <a:r>
              <a:rPr kumimoji="1" lang="en-US" altLang="zh-CN" sz="3600" b="1" i="1" baseline="20000" dirty="0"/>
              <a:t>n</a:t>
            </a:r>
            <a:r>
              <a:rPr kumimoji="1" lang="zh-CN" altLang="en-US" sz="3600" b="1" dirty="0"/>
              <a:t>：</a:t>
            </a:r>
          </a:p>
        </p:txBody>
      </p:sp>
      <p:sp>
        <p:nvSpPr>
          <p:cNvPr id="3" name="矩形 2"/>
          <p:cNvSpPr>
            <a:spLocks noChangeArrowheads="1"/>
          </p:cNvSpPr>
          <p:nvPr/>
        </p:nvSpPr>
        <p:spPr bwMode="auto">
          <a:xfrm>
            <a:off x="4427538" y="2870200"/>
            <a:ext cx="4572000" cy="303967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14000"/>
              </a:lnSpc>
            </a:pPr>
            <a:r>
              <a:rPr lang="en-US" altLang="zh-CN" sz="2800" b="1" dirty="0" err="1"/>
              <a:t>int</a:t>
            </a:r>
            <a:r>
              <a:rPr lang="en-US" altLang="zh-CN" sz="2800" b="1" dirty="0"/>
              <a:t> f </a:t>
            </a:r>
            <a:r>
              <a:rPr lang="en-US" altLang="zh-CN" sz="2800" b="1" dirty="0" smtClean="0"/>
              <a:t>1(</a:t>
            </a:r>
            <a:r>
              <a:rPr lang="en-US" altLang="zh-CN" sz="2800" b="1" dirty="0" err="1" smtClean="0"/>
              <a:t>int</a:t>
            </a:r>
            <a:r>
              <a:rPr lang="en-US" altLang="zh-CN" sz="2800" b="1" dirty="0" smtClean="0"/>
              <a:t> </a:t>
            </a:r>
            <a:r>
              <a:rPr lang="en-US" altLang="zh-CN" sz="2800" b="1" dirty="0" err="1"/>
              <a:t>a,int</a:t>
            </a:r>
            <a:r>
              <a:rPr lang="en-US" altLang="zh-CN" sz="2800" b="1" dirty="0"/>
              <a:t> n){</a:t>
            </a:r>
          </a:p>
          <a:p>
            <a:pPr eaLnBrk="1" hangingPunct="1">
              <a:lnSpc>
                <a:spcPct val="114000"/>
              </a:lnSpc>
            </a:pPr>
            <a:r>
              <a:rPr lang="en-US" altLang="zh-CN" sz="2800" b="1" dirty="0"/>
              <a:t>	</a:t>
            </a:r>
            <a:r>
              <a:rPr lang="en-US" altLang="zh-CN" sz="2800" b="1" dirty="0" err="1"/>
              <a:t>int</a:t>
            </a:r>
            <a:r>
              <a:rPr lang="en-US" altLang="zh-CN" sz="2800" b="1" dirty="0"/>
              <a:t> s=1;</a:t>
            </a:r>
          </a:p>
          <a:p>
            <a:pPr eaLnBrk="1" hangingPunct="1">
              <a:lnSpc>
                <a:spcPct val="114000"/>
              </a:lnSpc>
            </a:pPr>
            <a:r>
              <a:rPr lang="en-US" altLang="zh-CN" sz="2800" b="1" dirty="0"/>
              <a:t>	for(</a:t>
            </a:r>
            <a:r>
              <a:rPr lang="en-US" altLang="zh-CN" sz="2800" b="1" dirty="0" err="1"/>
              <a:t>int</a:t>
            </a:r>
            <a:r>
              <a:rPr lang="en-US" altLang="zh-CN" sz="2800" b="1" dirty="0"/>
              <a:t> </a:t>
            </a:r>
            <a:r>
              <a:rPr lang="en-US" altLang="zh-CN" sz="2800" b="1" dirty="0" err="1"/>
              <a:t>i</a:t>
            </a:r>
            <a:r>
              <a:rPr lang="en-US" altLang="zh-CN" sz="2800" b="1" dirty="0"/>
              <a:t>=1;i&lt;=</a:t>
            </a:r>
            <a:r>
              <a:rPr lang="en-US" altLang="zh-CN" sz="2800" b="1" dirty="0" err="1"/>
              <a:t>n;i</a:t>
            </a:r>
            <a:r>
              <a:rPr lang="en-US" altLang="zh-CN" sz="2800" b="1" dirty="0"/>
              <a:t>++)</a:t>
            </a:r>
          </a:p>
          <a:p>
            <a:pPr eaLnBrk="1" hangingPunct="1">
              <a:lnSpc>
                <a:spcPct val="114000"/>
              </a:lnSpc>
            </a:pPr>
            <a:r>
              <a:rPr lang="en-US" altLang="zh-CN" sz="2800" b="1" dirty="0"/>
              <a:t>		s*=a;</a:t>
            </a:r>
          </a:p>
          <a:p>
            <a:pPr eaLnBrk="1" hangingPunct="1">
              <a:lnSpc>
                <a:spcPct val="114000"/>
              </a:lnSpc>
            </a:pPr>
            <a:r>
              <a:rPr lang="en-US" altLang="zh-CN" sz="2800" b="1" dirty="0"/>
              <a:t>	return s;</a:t>
            </a:r>
          </a:p>
          <a:p>
            <a:pPr eaLnBrk="1" hangingPunct="1">
              <a:lnSpc>
                <a:spcPct val="114000"/>
              </a:lnSpc>
            </a:pPr>
            <a:r>
              <a:rPr lang="en-US" altLang="zh-CN" sz="2800" b="1" dirty="0"/>
              <a:t>}</a:t>
            </a:r>
            <a:endParaRPr lang="zh-CN" altLang="en-US" sz="2800" b="1" dirty="0"/>
          </a:p>
        </p:txBody>
      </p:sp>
    </p:spTree>
    <p:extLst>
      <p:ext uri="{BB962C8B-B14F-4D97-AF65-F5344CB8AC3E}">
        <p14:creationId xmlns:p14="http://schemas.microsoft.com/office/powerpoint/2010/main" val="418095891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175"/>
                                        </p:tgtEl>
                                        <p:attrNameLst>
                                          <p:attrName>style.visibility</p:attrName>
                                        </p:attrNameLst>
                                      </p:cBhvr>
                                      <p:to>
                                        <p:strVal val="visible"/>
                                      </p:to>
                                    </p:set>
                                    <p:animEffect transition="in" filter="randombar(horizontal)">
                                      <p:cBhvr>
                                        <p:cTn id="7" dur="500"/>
                                        <p:tgtEl>
                                          <p:spTgt spid="71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2CFCC1E4-73D9-436C-9552-800541806378}" type="datetime1">
              <a:rPr lang="zh-CN" altLang="en-US" sz="1400" smtClean="0">
                <a:latin typeface="Comic Sans MS" pitchFamily="66" charset="0"/>
              </a:rPr>
              <a:pPr/>
              <a:t>2016/3/29</a:t>
            </a:fld>
            <a:endParaRPr lang="en-US" altLang="zh-CN" sz="1400" smtClean="0">
              <a:latin typeface="Comic Sans MS" pitchFamily="66" charset="0"/>
            </a:endParaRPr>
          </a:p>
        </p:txBody>
      </p:sp>
      <p:sp>
        <p:nvSpPr>
          <p:cNvPr id="3379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sz="1400" smtClean="0">
                <a:latin typeface="Comic Sans MS" pitchFamily="66" charset="0"/>
              </a:rPr>
              <a:t>第</a:t>
            </a:r>
            <a:r>
              <a:rPr lang="en-US" altLang="zh-CN" sz="1400" smtClean="0">
                <a:latin typeface="Comic Sans MS" pitchFamily="66" charset="0"/>
              </a:rPr>
              <a:t>5</a:t>
            </a:r>
            <a:r>
              <a:rPr lang="zh-CN" altLang="en-US" sz="1400" smtClean="0">
                <a:latin typeface="Comic Sans MS" pitchFamily="66" charset="0"/>
              </a:rPr>
              <a:t>章 减治法</a:t>
            </a:r>
            <a:endParaRPr lang="en-US" altLang="zh-CN" sz="1400" smtClean="0">
              <a:latin typeface="Comic Sans MS" pitchFamily="66" charset="0"/>
            </a:endParaRPr>
          </a:p>
        </p:txBody>
      </p:sp>
      <p:sp>
        <p:nvSpPr>
          <p:cNvPr id="337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562F157B-6783-4875-828F-B63184704728}" type="slidenum">
              <a:rPr lang="en-US" altLang="zh-CN" sz="1400" smtClean="0">
                <a:latin typeface="Comic Sans MS" pitchFamily="66" charset="0"/>
              </a:rPr>
              <a:pPr/>
              <a:t>30</a:t>
            </a:fld>
            <a:endParaRPr lang="en-US" altLang="zh-CN" sz="1400" smtClean="0">
              <a:latin typeface="Comic Sans MS" pitchFamily="66" charset="0"/>
            </a:endParaRPr>
          </a:p>
        </p:txBody>
      </p:sp>
      <p:sp>
        <p:nvSpPr>
          <p:cNvPr id="33797" name="Text Box 5"/>
          <p:cNvSpPr txBox="1">
            <a:spLocks noChangeArrowheads="1"/>
          </p:cNvSpPr>
          <p:nvPr/>
        </p:nvSpPr>
        <p:spPr bwMode="auto">
          <a:xfrm>
            <a:off x="609600" y="914400"/>
            <a:ext cx="8001000" cy="39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50000"/>
              </a:lnSpc>
              <a:spcBef>
                <a:spcPct val="50000"/>
              </a:spcBef>
            </a:pPr>
            <a:r>
              <a:rPr kumimoji="1" lang="en-US" altLang="zh-CN" b="1">
                <a:latin typeface="宋体" charset="-122"/>
              </a:rPr>
              <a:t>    </a:t>
            </a:r>
            <a:r>
              <a:rPr kumimoji="1" lang="zh-CN" altLang="en-US" b="1">
                <a:latin typeface="宋体" charset="-122"/>
              </a:rPr>
              <a:t>在二叉排序树上查找关键码等于给定值的结点的过程，恰好走了一条从根结点到该结点的路径，</a:t>
            </a:r>
            <a:r>
              <a:rPr kumimoji="1" lang="zh-CN" altLang="en-US" b="1">
                <a:solidFill>
                  <a:srgbClr val="FF0000"/>
                </a:solidFill>
                <a:latin typeface="宋体" charset="-122"/>
              </a:rPr>
              <a:t>和给定值的比较次数等于给定值的结点在二叉排序树中的层数</a:t>
            </a:r>
            <a:r>
              <a:rPr kumimoji="1" lang="zh-CN" altLang="en-US" b="1">
                <a:latin typeface="宋体" charset="-122"/>
              </a:rPr>
              <a:t>，比较次数最少为</a:t>
            </a:r>
            <a:r>
              <a:rPr kumimoji="1" lang="en-US" altLang="zh-CN" b="1"/>
              <a:t>1</a:t>
            </a:r>
            <a:r>
              <a:rPr kumimoji="1" lang="zh-CN" altLang="en-US" b="1">
                <a:latin typeface="宋体" charset="-122"/>
              </a:rPr>
              <a:t>次（即整个二叉排序树的根结点就是待查结点），最多不超过树的深度。</a:t>
            </a:r>
            <a:r>
              <a:rPr kumimoji="1" lang="zh-CN" altLang="en-US" b="1">
                <a:solidFill>
                  <a:srgbClr val="FF0000"/>
                </a:solidFill>
                <a:latin typeface="宋体" charset="-122"/>
              </a:rPr>
              <a:t>具有</a:t>
            </a:r>
            <a:r>
              <a:rPr kumimoji="1" lang="en-US" altLang="zh-CN" b="1" i="1">
                <a:solidFill>
                  <a:srgbClr val="FF0000"/>
                </a:solidFill>
              </a:rPr>
              <a:t>n</a:t>
            </a:r>
            <a:r>
              <a:rPr kumimoji="1" lang="zh-CN" altLang="en-US" b="1">
                <a:solidFill>
                  <a:srgbClr val="FF0000"/>
                </a:solidFill>
                <a:latin typeface="宋体" charset="-122"/>
              </a:rPr>
              <a:t>个结点的二叉树的深度至少是           ，至多是</a:t>
            </a:r>
            <a:r>
              <a:rPr kumimoji="1" lang="en-US" altLang="zh-CN" b="1" i="1">
                <a:solidFill>
                  <a:srgbClr val="FF0000"/>
                </a:solidFill>
              </a:rPr>
              <a:t>n</a:t>
            </a:r>
            <a:r>
              <a:rPr kumimoji="1" lang="zh-CN" altLang="en-US" b="1">
                <a:solidFill>
                  <a:srgbClr val="FF0000"/>
                </a:solidFill>
                <a:latin typeface="宋体" charset="-122"/>
              </a:rPr>
              <a:t>，</a:t>
            </a:r>
            <a:r>
              <a:rPr kumimoji="1" lang="zh-CN" altLang="en-US" b="1">
                <a:latin typeface="宋体" charset="-122"/>
              </a:rPr>
              <a:t>所以，二叉排序树的查找性能在</a:t>
            </a:r>
            <a:r>
              <a:rPr kumimoji="1" lang="en-US" altLang="zh-CN" b="1" i="1"/>
              <a:t>O</a:t>
            </a:r>
            <a:r>
              <a:rPr kumimoji="1" lang="en-US" altLang="zh-CN" b="1">
                <a:latin typeface="宋体" charset="-122"/>
              </a:rPr>
              <a:t>(</a:t>
            </a:r>
            <a:r>
              <a:rPr kumimoji="1" lang="en-US" altLang="zh-CN" b="1"/>
              <a:t>log</a:t>
            </a:r>
            <a:r>
              <a:rPr kumimoji="1" lang="en-US" altLang="zh-CN" b="1" baseline="-30000"/>
              <a:t>2</a:t>
            </a:r>
            <a:r>
              <a:rPr kumimoji="1" lang="en-US" altLang="zh-CN" b="1" i="1"/>
              <a:t>n</a:t>
            </a:r>
            <a:r>
              <a:rPr kumimoji="1" lang="en-US" altLang="zh-CN" b="1">
                <a:latin typeface="宋体" charset="-122"/>
              </a:rPr>
              <a:t>)</a:t>
            </a:r>
            <a:r>
              <a:rPr kumimoji="1" lang="zh-CN" altLang="en-US" b="1">
                <a:latin typeface="宋体" charset="-122"/>
              </a:rPr>
              <a:t>和</a:t>
            </a:r>
            <a:r>
              <a:rPr kumimoji="1" lang="en-US" altLang="zh-CN" b="1" i="1"/>
              <a:t>O</a:t>
            </a:r>
            <a:r>
              <a:rPr kumimoji="1" lang="en-US" altLang="zh-CN" b="1">
                <a:latin typeface="宋体" charset="-122"/>
              </a:rPr>
              <a:t>(</a:t>
            </a:r>
            <a:r>
              <a:rPr kumimoji="1" lang="en-US" altLang="zh-CN" b="1" i="1"/>
              <a:t>n</a:t>
            </a:r>
            <a:r>
              <a:rPr kumimoji="1" lang="en-US" altLang="zh-CN" b="1">
                <a:latin typeface="宋体" charset="-122"/>
              </a:rPr>
              <a:t>)</a:t>
            </a:r>
            <a:r>
              <a:rPr kumimoji="1" lang="zh-CN" altLang="en-US" b="1">
                <a:latin typeface="宋体" charset="-122"/>
              </a:rPr>
              <a:t>之间。</a:t>
            </a:r>
            <a:r>
              <a:rPr kumimoji="1" lang="zh-CN" altLang="en-US" b="1"/>
              <a:t> </a:t>
            </a:r>
          </a:p>
        </p:txBody>
      </p:sp>
      <p:sp>
        <p:nvSpPr>
          <p:cNvPr id="33798" name="Rectangle 7"/>
          <p:cNvSpPr>
            <a:spLocks noChangeArrowheads="1"/>
          </p:cNvSpPr>
          <p:nvPr/>
        </p:nvSpPr>
        <p:spPr bwMode="auto">
          <a:xfrm>
            <a:off x="424338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33799" name="Object 6"/>
          <p:cNvGraphicFramePr>
            <a:graphicFrameLocks noChangeAspect="1"/>
          </p:cNvGraphicFramePr>
          <p:nvPr/>
        </p:nvGraphicFramePr>
        <p:xfrm>
          <a:off x="1187450" y="3789363"/>
          <a:ext cx="1677988" cy="500062"/>
        </p:xfrm>
        <a:graphic>
          <a:graphicData uri="http://schemas.openxmlformats.org/presentationml/2006/ole">
            <mc:AlternateContent xmlns:mc="http://schemas.openxmlformats.org/markup-compatibility/2006">
              <mc:Choice xmlns:v="urn:schemas-microsoft-com:vml" Requires="v">
                <p:oleObj spid="_x0000_s48134" r:id="rId3" imgW="698500" imgH="228600" progId="Equation.3">
                  <p:embed/>
                </p:oleObj>
              </mc:Choice>
              <mc:Fallback>
                <p:oleObj r:id="rId3" imgW="6985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3789363"/>
                        <a:ext cx="1677988"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1286685"/>
      </p:ext>
    </p:extLst>
  </p:cSld>
  <p:clrMapOvr>
    <a:masterClrMapping/>
  </p:clrMapOvr>
  <p:transition spd="slow">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5696EB3C-7629-484A-9F33-1339A5C78896}" type="datetime1">
              <a:rPr lang="zh-CN" altLang="en-US" sz="1400" smtClean="0">
                <a:latin typeface="Comic Sans MS" pitchFamily="66" charset="0"/>
              </a:rPr>
              <a:pPr/>
              <a:t>2016/3/29</a:t>
            </a:fld>
            <a:endParaRPr lang="en-US" altLang="zh-CN" sz="1400" smtClean="0">
              <a:latin typeface="Comic Sans MS" pitchFamily="66" charset="0"/>
            </a:endParaRPr>
          </a:p>
        </p:txBody>
      </p:sp>
      <p:sp>
        <p:nvSpPr>
          <p:cNvPr id="3481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sz="1400" smtClean="0">
                <a:latin typeface="Comic Sans MS" pitchFamily="66" charset="0"/>
              </a:rPr>
              <a:t>第</a:t>
            </a:r>
            <a:r>
              <a:rPr lang="en-US" altLang="zh-CN" sz="1400" smtClean="0">
                <a:latin typeface="Comic Sans MS" pitchFamily="66" charset="0"/>
              </a:rPr>
              <a:t>5</a:t>
            </a:r>
            <a:r>
              <a:rPr lang="zh-CN" altLang="en-US" sz="1400" smtClean="0">
                <a:latin typeface="Comic Sans MS" pitchFamily="66" charset="0"/>
              </a:rPr>
              <a:t>章 减治法</a:t>
            </a:r>
            <a:endParaRPr lang="en-US" altLang="zh-CN" sz="1400" smtClean="0">
              <a:latin typeface="Comic Sans MS" pitchFamily="66" charset="0"/>
            </a:endParaRPr>
          </a:p>
        </p:txBody>
      </p:sp>
      <p:sp>
        <p:nvSpPr>
          <p:cNvPr id="3482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387F19C8-B0B6-47DB-932B-423374EF0CC5}" type="slidenum">
              <a:rPr lang="en-US" altLang="zh-CN" sz="1400" smtClean="0">
                <a:latin typeface="Comic Sans MS" pitchFamily="66" charset="0"/>
              </a:rPr>
              <a:pPr/>
              <a:t>31</a:t>
            </a:fld>
            <a:endParaRPr lang="en-US" altLang="zh-CN" sz="1400" smtClean="0">
              <a:latin typeface="Comic Sans MS" pitchFamily="66" charset="0"/>
            </a:endParaRPr>
          </a:p>
        </p:txBody>
      </p:sp>
      <p:sp>
        <p:nvSpPr>
          <p:cNvPr id="31749" name="Text Box 4"/>
          <p:cNvSpPr txBox="1">
            <a:spLocks noChangeArrowheads="1"/>
          </p:cNvSpPr>
          <p:nvPr/>
        </p:nvSpPr>
        <p:spPr bwMode="auto">
          <a:xfrm>
            <a:off x="468313" y="1268413"/>
            <a:ext cx="8207375" cy="487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20000"/>
              </a:lnSpc>
              <a:spcBef>
                <a:spcPct val="50000"/>
              </a:spcBef>
              <a:buFont typeface="Wingdings" pitchFamily="2" charset="2"/>
              <a:buChar char="Ø"/>
            </a:pPr>
            <a:r>
              <a:rPr kumimoji="1" lang="zh-CN" altLang="en-US" sz="2800" b="1"/>
              <a:t>设</a:t>
            </a:r>
            <a:r>
              <a:rPr kumimoji="1" lang="zh-CN" altLang="en-US" sz="2800" b="1">
                <a:solidFill>
                  <a:srgbClr val="FF0000"/>
                </a:solidFill>
              </a:rPr>
              <a:t>无序</a:t>
            </a:r>
            <a:r>
              <a:rPr kumimoji="1" lang="zh-CN" altLang="en-US" sz="2800" b="1"/>
              <a:t>序列 </a:t>
            </a:r>
            <a:r>
              <a:rPr kumimoji="1" lang="en-US" altLang="zh-CN" sz="2800" b="1" i="1"/>
              <a:t>T </a:t>
            </a:r>
            <a:r>
              <a:rPr kumimoji="1" lang="en-US" altLang="zh-CN" sz="2800" b="1"/>
              <a:t>=(</a:t>
            </a:r>
            <a:r>
              <a:rPr kumimoji="1" lang="en-US" altLang="zh-CN" sz="2800" b="1" i="1"/>
              <a:t>r</a:t>
            </a:r>
            <a:r>
              <a:rPr kumimoji="1" lang="en-US" altLang="zh-CN" sz="2800" b="1" baseline="-30000"/>
              <a:t>1</a:t>
            </a:r>
            <a:r>
              <a:rPr kumimoji="1" lang="en-US" altLang="zh-CN" sz="2800" b="1"/>
              <a:t>, </a:t>
            </a:r>
            <a:r>
              <a:rPr kumimoji="1" lang="en-US" altLang="zh-CN" sz="2800" b="1" i="1"/>
              <a:t>r</a:t>
            </a:r>
            <a:r>
              <a:rPr kumimoji="1" lang="en-US" altLang="zh-CN" sz="2800" b="1" baseline="-30000"/>
              <a:t>2</a:t>
            </a:r>
            <a:r>
              <a:rPr kumimoji="1" lang="en-US" altLang="zh-CN" sz="2800" b="1"/>
              <a:t>, …, </a:t>
            </a:r>
            <a:r>
              <a:rPr kumimoji="1" lang="en-US" altLang="zh-CN" sz="2800" b="1" i="1"/>
              <a:t>r</a:t>
            </a:r>
            <a:r>
              <a:rPr kumimoji="1" lang="en-US" altLang="zh-CN" sz="2800" b="1" i="1" baseline="-30000"/>
              <a:t>n</a:t>
            </a:r>
            <a:r>
              <a:rPr kumimoji="1" lang="en-US" altLang="zh-CN" sz="2800" b="1"/>
              <a:t>)</a:t>
            </a:r>
            <a:r>
              <a:rPr kumimoji="1" lang="zh-CN" altLang="en-US" sz="2800" b="1"/>
              <a:t>，</a:t>
            </a:r>
            <a:r>
              <a:rPr kumimoji="1" lang="en-US" altLang="zh-CN" sz="2800" b="1" i="1"/>
              <a:t>T </a:t>
            </a:r>
            <a:r>
              <a:rPr kumimoji="1" lang="zh-CN" altLang="en-US" sz="2800" b="1"/>
              <a:t>的第</a:t>
            </a:r>
            <a:r>
              <a:rPr kumimoji="1" lang="en-US" altLang="zh-CN" sz="2800" b="1" i="1"/>
              <a:t>k</a:t>
            </a:r>
            <a:r>
              <a:rPr kumimoji="1" lang="zh-CN" altLang="en-US" sz="2800" b="1"/>
              <a:t>（</a:t>
            </a:r>
            <a:r>
              <a:rPr kumimoji="1" lang="en-US" altLang="zh-CN" sz="2800" b="1"/>
              <a:t>1≤</a:t>
            </a:r>
            <a:r>
              <a:rPr kumimoji="1" lang="en-US" altLang="zh-CN" sz="2800" b="1" i="1"/>
              <a:t>k</a:t>
            </a:r>
            <a:r>
              <a:rPr kumimoji="1" lang="en-US" altLang="zh-CN" sz="2800" b="1"/>
              <a:t>≤</a:t>
            </a:r>
            <a:r>
              <a:rPr kumimoji="1" lang="en-US" altLang="zh-CN" sz="2800" b="1" i="1"/>
              <a:t>n</a:t>
            </a:r>
            <a:r>
              <a:rPr kumimoji="1" lang="zh-CN" altLang="en-US" sz="2800" b="1"/>
              <a:t>）小元素定义：为</a:t>
            </a:r>
            <a:r>
              <a:rPr kumimoji="1" lang="en-US" altLang="zh-CN" sz="2800" b="1" i="1"/>
              <a:t>T</a:t>
            </a:r>
            <a:r>
              <a:rPr kumimoji="1" lang="zh-CN" altLang="en-US" sz="2800" b="1"/>
              <a:t>按</a:t>
            </a:r>
            <a:r>
              <a:rPr kumimoji="1" lang="zh-CN" altLang="en-US" sz="2800" b="1">
                <a:solidFill>
                  <a:srgbClr val="FF0000"/>
                </a:solidFill>
              </a:rPr>
              <a:t>升序排列后在第</a:t>
            </a:r>
            <a:r>
              <a:rPr kumimoji="1" lang="en-US" altLang="zh-CN" sz="2800" b="1" i="1">
                <a:solidFill>
                  <a:srgbClr val="FF0000"/>
                </a:solidFill>
              </a:rPr>
              <a:t>k</a:t>
            </a:r>
            <a:r>
              <a:rPr kumimoji="1" lang="zh-CN" altLang="en-US" sz="2800" b="1">
                <a:solidFill>
                  <a:srgbClr val="FF0000"/>
                </a:solidFill>
              </a:rPr>
              <a:t>个位置上的元素</a:t>
            </a:r>
            <a:r>
              <a:rPr kumimoji="1" lang="zh-CN" altLang="en-US" sz="2800" b="1"/>
              <a:t>。</a:t>
            </a:r>
            <a:endParaRPr kumimoji="1" lang="en-US" altLang="zh-CN" sz="2800" b="1"/>
          </a:p>
          <a:p>
            <a:pPr eaLnBrk="1" hangingPunct="1">
              <a:lnSpc>
                <a:spcPct val="120000"/>
              </a:lnSpc>
              <a:spcBef>
                <a:spcPct val="50000"/>
              </a:spcBef>
              <a:buFont typeface="Wingdings" pitchFamily="2" charset="2"/>
              <a:buChar char="Ø"/>
            </a:pPr>
            <a:endParaRPr kumimoji="1" lang="en-US" altLang="zh-CN" sz="2800" b="1"/>
          </a:p>
          <a:p>
            <a:pPr eaLnBrk="1" hangingPunct="1">
              <a:lnSpc>
                <a:spcPct val="120000"/>
              </a:lnSpc>
              <a:spcBef>
                <a:spcPct val="50000"/>
              </a:spcBef>
              <a:buFont typeface="Wingdings" pitchFamily="2" charset="2"/>
              <a:buChar char="Ø"/>
            </a:pPr>
            <a:endParaRPr kumimoji="1" lang="en-US" altLang="zh-CN" sz="2800" b="1"/>
          </a:p>
          <a:p>
            <a:pPr eaLnBrk="1" hangingPunct="1">
              <a:lnSpc>
                <a:spcPct val="120000"/>
              </a:lnSpc>
              <a:spcBef>
                <a:spcPct val="50000"/>
              </a:spcBef>
              <a:buFont typeface="Wingdings" pitchFamily="2" charset="2"/>
              <a:buChar char="Ø"/>
            </a:pPr>
            <a:r>
              <a:rPr kumimoji="1" lang="zh-CN" altLang="en-US" sz="2800" b="1">
                <a:solidFill>
                  <a:srgbClr val="FF0000"/>
                </a:solidFill>
              </a:rPr>
              <a:t>选择问题</a:t>
            </a:r>
            <a:r>
              <a:rPr kumimoji="1" lang="zh-CN" altLang="en-US" sz="2800" b="1"/>
              <a:t>：给定一个序列</a:t>
            </a:r>
            <a:r>
              <a:rPr kumimoji="1" lang="en-US" altLang="zh-CN" sz="2800" b="1" i="1"/>
              <a:t>T</a:t>
            </a:r>
            <a:r>
              <a:rPr kumimoji="1" lang="zh-CN" altLang="en-US" sz="2800" b="1"/>
              <a:t>和一个整数</a:t>
            </a:r>
            <a:r>
              <a:rPr kumimoji="1" lang="en-US" altLang="zh-CN" sz="2800" b="1" i="1"/>
              <a:t>k</a:t>
            </a:r>
            <a:r>
              <a:rPr kumimoji="1" lang="zh-CN" altLang="en-US" sz="2800" b="1"/>
              <a:t>，寻找 </a:t>
            </a:r>
            <a:r>
              <a:rPr kumimoji="1" lang="en-US" altLang="zh-CN" sz="2800" b="1" i="1"/>
              <a:t>T </a:t>
            </a:r>
            <a:r>
              <a:rPr kumimoji="1" lang="zh-CN" altLang="en-US" sz="2800" b="1"/>
              <a:t>的第</a:t>
            </a:r>
            <a:r>
              <a:rPr kumimoji="1" lang="en-US" altLang="zh-CN" sz="2800" b="1" i="1"/>
              <a:t>k</a:t>
            </a:r>
            <a:r>
              <a:rPr kumimoji="1" lang="zh-CN" altLang="en-US" sz="2800" b="1"/>
              <a:t>小元素的问题称为</a:t>
            </a:r>
            <a:r>
              <a:rPr kumimoji="1" lang="zh-CN" altLang="en-US" sz="2800" b="1">
                <a:solidFill>
                  <a:srgbClr val="FF0000"/>
                </a:solidFill>
              </a:rPr>
              <a:t>选择问题</a:t>
            </a:r>
            <a:r>
              <a:rPr kumimoji="1" lang="zh-CN" altLang="en-US" sz="2800" b="1"/>
              <a:t>。特别地，将寻找第</a:t>
            </a:r>
            <a:r>
              <a:rPr kumimoji="1" lang="en-US" altLang="zh-CN" sz="2800" b="1" i="1"/>
              <a:t>n</a:t>
            </a:r>
            <a:r>
              <a:rPr kumimoji="1" lang="en-US" altLang="zh-CN" sz="2800" b="1"/>
              <a:t>/2</a:t>
            </a:r>
            <a:r>
              <a:rPr kumimoji="1" lang="zh-CN" altLang="en-US" sz="2800" b="1"/>
              <a:t>小元素的问题称为</a:t>
            </a:r>
            <a:r>
              <a:rPr kumimoji="1" lang="zh-CN" altLang="en-US" sz="2800" b="1">
                <a:solidFill>
                  <a:srgbClr val="FF0000"/>
                </a:solidFill>
              </a:rPr>
              <a:t>中值问题</a:t>
            </a:r>
            <a:r>
              <a:rPr kumimoji="1" lang="zh-CN" altLang="en-US" sz="2800" b="1"/>
              <a:t>。 </a:t>
            </a:r>
          </a:p>
        </p:txBody>
      </p:sp>
      <p:sp>
        <p:nvSpPr>
          <p:cNvPr id="34822" name="Text Box 37"/>
          <p:cNvSpPr txBox="1">
            <a:spLocks noChangeArrowheads="1"/>
          </p:cNvSpPr>
          <p:nvPr/>
        </p:nvSpPr>
        <p:spPr bwMode="auto">
          <a:xfrm>
            <a:off x="323850" y="333375"/>
            <a:ext cx="64801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5.2.3  </a:t>
            </a:r>
            <a:r>
              <a:rPr kumimoji="1" lang="zh-CN" altLang="en-US" sz="4400" b="1">
                <a:solidFill>
                  <a:schemeClr val="tx2"/>
                </a:solidFill>
                <a:latin typeface="华文行楷" pitchFamily="2" charset="-122"/>
                <a:ea typeface="华文行楷" pitchFamily="2" charset="-122"/>
              </a:rPr>
              <a:t>选择问题</a:t>
            </a:r>
          </a:p>
        </p:txBody>
      </p:sp>
      <p:sp>
        <p:nvSpPr>
          <p:cNvPr id="31751" name="Rectangle 22"/>
          <p:cNvSpPr>
            <a:spLocks noChangeArrowheads="1"/>
          </p:cNvSpPr>
          <p:nvPr/>
        </p:nvSpPr>
        <p:spPr bwMode="auto">
          <a:xfrm>
            <a:off x="971550" y="3314700"/>
            <a:ext cx="6840538" cy="720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0"/>
          <a:lstStyle/>
          <a:p>
            <a:pPr algn="just" eaLnBrk="0" hangingPunct="0"/>
            <a:r>
              <a:rPr lang="en-US" altLang="zh-CN" sz="4400"/>
              <a:t>50 30 80 10 40  60 90 20 70</a:t>
            </a:r>
          </a:p>
        </p:txBody>
      </p:sp>
    </p:spTree>
    <p:extLst>
      <p:ext uri="{BB962C8B-B14F-4D97-AF65-F5344CB8AC3E}">
        <p14:creationId xmlns:p14="http://schemas.microsoft.com/office/powerpoint/2010/main" val="40892717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1751"/>
                                        </p:tgtEl>
                                        <p:attrNameLst>
                                          <p:attrName>style.visibility</p:attrName>
                                        </p:attrNameLst>
                                      </p:cBhvr>
                                      <p:to>
                                        <p:strVal val="visible"/>
                                      </p:to>
                                    </p:set>
                                    <p:animEffect transition="in" filter="randombar(horizontal)">
                                      <p:cBhvr>
                                        <p:cTn id="7" dur="500"/>
                                        <p:tgtEl>
                                          <p:spTgt spid="317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31749">
                                            <p:txEl>
                                              <p:pRg st="3" end="3"/>
                                            </p:txEl>
                                          </p:spTgt>
                                        </p:tgtEl>
                                        <p:attrNameLst>
                                          <p:attrName>style.visibility</p:attrName>
                                        </p:attrNameLst>
                                      </p:cBhvr>
                                      <p:to>
                                        <p:strVal val="visible"/>
                                      </p:to>
                                    </p:set>
                                    <p:animEffect transition="in" filter="randombar(horizontal)">
                                      <p:cBhvr>
                                        <p:cTn id="12" dur="500"/>
                                        <p:tgtEl>
                                          <p:spTgt spid="3174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1"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5945DAC7-3BA0-4167-8647-B2A630F796FE}" type="datetime1">
              <a:rPr lang="zh-CN" altLang="en-US" sz="1400" smtClean="0">
                <a:latin typeface="Comic Sans MS" pitchFamily="66" charset="0"/>
              </a:rPr>
              <a:pPr/>
              <a:t>2016/3/29</a:t>
            </a:fld>
            <a:endParaRPr lang="en-US" altLang="zh-CN" sz="1400" smtClean="0">
              <a:latin typeface="Comic Sans MS" pitchFamily="66" charset="0"/>
            </a:endParaRPr>
          </a:p>
        </p:txBody>
      </p:sp>
      <p:sp>
        <p:nvSpPr>
          <p:cNvPr id="3584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sz="1400" smtClean="0">
                <a:latin typeface="Comic Sans MS" pitchFamily="66" charset="0"/>
              </a:rPr>
              <a:t>第</a:t>
            </a:r>
            <a:r>
              <a:rPr lang="en-US" altLang="zh-CN" sz="1400" smtClean="0">
                <a:latin typeface="Comic Sans MS" pitchFamily="66" charset="0"/>
              </a:rPr>
              <a:t>5</a:t>
            </a:r>
            <a:r>
              <a:rPr lang="zh-CN" altLang="en-US" sz="1400" smtClean="0">
                <a:latin typeface="Comic Sans MS" pitchFamily="66" charset="0"/>
              </a:rPr>
              <a:t>章 减治法</a:t>
            </a:r>
            <a:endParaRPr lang="en-US" altLang="zh-CN" sz="1400" smtClean="0">
              <a:latin typeface="Comic Sans MS" pitchFamily="66" charset="0"/>
            </a:endParaRPr>
          </a:p>
        </p:txBody>
      </p:sp>
      <p:sp>
        <p:nvSpPr>
          <p:cNvPr id="3584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CD743B3A-4DC9-449B-B97B-8AD531C366CB}" type="slidenum">
              <a:rPr lang="en-US" altLang="zh-CN" sz="1400" smtClean="0">
                <a:latin typeface="Comic Sans MS" pitchFamily="66" charset="0"/>
              </a:rPr>
              <a:pPr/>
              <a:t>32</a:t>
            </a:fld>
            <a:endParaRPr lang="en-US" altLang="zh-CN" sz="1400" smtClean="0">
              <a:latin typeface="Comic Sans MS" pitchFamily="66" charset="0"/>
            </a:endParaRPr>
          </a:p>
        </p:txBody>
      </p:sp>
      <p:sp>
        <p:nvSpPr>
          <p:cNvPr id="35845" name="Text Box 13"/>
          <p:cNvSpPr txBox="1">
            <a:spLocks noChangeArrowheads="1"/>
          </p:cNvSpPr>
          <p:nvPr/>
        </p:nvSpPr>
        <p:spPr bwMode="auto">
          <a:xfrm>
            <a:off x="755650" y="2205038"/>
            <a:ext cx="7696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lnSpc>
                <a:spcPct val="120000"/>
              </a:lnSpc>
            </a:pPr>
            <a:r>
              <a:rPr kumimoji="1" lang="zh-CN" altLang="en-US" b="1"/>
              <a:t>（</a:t>
            </a:r>
            <a:r>
              <a:rPr kumimoji="1" lang="en-US" altLang="zh-CN" b="1"/>
              <a:t>1</a:t>
            </a:r>
            <a:r>
              <a:rPr kumimoji="1" lang="zh-CN" altLang="en-US" b="1"/>
              <a:t>）若</a:t>
            </a:r>
            <a:r>
              <a:rPr kumimoji="1" lang="en-US" altLang="zh-CN" b="1" i="1"/>
              <a:t>k</a:t>
            </a:r>
            <a:r>
              <a:rPr kumimoji="1" lang="en-US" altLang="zh-CN" b="1"/>
              <a:t>=</a:t>
            </a:r>
            <a:r>
              <a:rPr kumimoji="1" lang="en-US" altLang="zh-CN" b="1" i="1"/>
              <a:t>s</a:t>
            </a:r>
            <a:r>
              <a:rPr kumimoji="1" lang="zh-CN" altLang="en-US" b="1"/>
              <a:t>，则</a:t>
            </a:r>
            <a:r>
              <a:rPr kumimoji="1" lang="en-US" altLang="zh-CN" b="1" i="1"/>
              <a:t>r</a:t>
            </a:r>
            <a:r>
              <a:rPr kumimoji="1" lang="en-US" altLang="zh-CN" b="1" i="1" baseline="-30000"/>
              <a:t>s</a:t>
            </a:r>
            <a:r>
              <a:rPr kumimoji="1" lang="zh-CN" altLang="en-US" b="1"/>
              <a:t>就是第</a:t>
            </a:r>
            <a:r>
              <a:rPr kumimoji="1" lang="en-US" altLang="zh-CN" b="1" i="1"/>
              <a:t>k</a:t>
            </a:r>
            <a:r>
              <a:rPr kumimoji="1" lang="zh-CN" altLang="en-US" b="1"/>
              <a:t>小元素；</a:t>
            </a:r>
          </a:p>
          <a:p>
            <a:pPr algn="just" eaLnBrk="1" hangingPunct="1">
              <a:lnSpc>
                <a:spcPct val="120000"/>
              </a:lnSpc>
            </a:pPr>
            <a:r>
              <a:rPr kumimoji="1" lang="zh-CN" altLang="en-US" b="1"/>
              <a:t>（</a:t>
            </a:r>
            <a:r>
              <a:rPr kumimoji="1" lang="en-US" altLang="zh-CN" b="1"/>
              <a:t>2</a:t>
            </a:r>
            <a:r>
              <a:rPr kumimoji="1" lang="zh-CN" altLang="en-US" b="1"/>
              <a:t>）若</a:t>
            </a:r>
            <a:r>
              <a:rPr kumimoji="1" lang="en-US" altLang="zh-CN" b="1" i="1"/>
              <a:t>k</a:t>
            </a:r>
            <a:r>
              <a:rPr kumimoji="1" lang="en-US" altLang="zh-CN" b="1"/>
              <a:t>&lt;</a:t>
            </a:r>
            <a:r>
              <a:rPr kumimoji="1" lang="en-US" altLang="zh-CN" b="1" i="1"/>
              <a:t>s</a:t>
            </a:r>
            <a:r>
              <a:rPr kumimoji="1" lang="zh-CN" altLang="en-US" b="1"/>
              <a:t>，则第</a:t>
            </a:r>
            <a:r>
              <a:rPr kumimoji="1" lang="en-US" altLang="zh-CN" b="1" i="1"/>
              <a:t>k</a:t>
            </a:r>
            <a:r>
              <a:rPr kumimoji="1" lang="zh-CN" altLang="en-US" b="1"/>
              <a:t>小元素一定在序列</a:t>
            </a:r>
            <a:r>
              <a:rPr kumimoji="1" lang="en-US" altLang="zh-CN" b="1" i="1"/>
              <a:t>r</a:t>
            </a:r>
            <a:r>
              <a:rPr kumimoji="1" lang="en-US" altLang="zh-CN" b="1" i="1" baseline="-30000"/>
              <a:t>i</a:t>
            </a:r>
            <a:r>
              <a:rPr kumimoji="1" lang="en-US" altLang="zh-CN" b="1"/>
              <a:t> </a:t>
            </a:r>
            <a:r>
              <a:rPr kumimoji="1" lang="zh-CN" altLang="en-US" b="1"/>
              <a:t>～ </a:t>
            </a:r>
            <a:r>
              <a:rPr kumimoji="1" lang="en-US" altLang="zh-CN" b="1" i="1"/>
              <a:t>r</a:t>
            </a:r>
            <a:r>
              <a:rPr kumimoji="1" lang="en-US" altLang="zh-CN" b="1" i="1" baseline="-30000"/>
              <a:t>s</a:t>
            </a:r>
            <a:r>
              <a:rPr kumimoji="1" lang="en-US" altLang="zh-CN" b="1" baseline="-30000"/>
              <a:t>-1</a:t>
            </a:r>
            <a:r>
              <a:rPr kumimoji="1" lang="zh-CN" altLang="en-US" b="1"/>
              <a:t>中；</a:t>
            </a:r>
          </a:p>
          <a:p>
            <a:pPr algn="just" eaLnBrk="1" hangingPunct="1">
              <a:lnSpc>
                <a:spcPct val="120000"/>
              </a:lnSpc>
            </a:pPr>
            <a:r>
              <a:rPr kumimoji="1" lang="zh-CN" altLang="en-US" b="1"/>
              <a:t>（</a:t>
            </a:r>
            <a:r>
              <a:rPr kumimoji="1" lang="en-US" altLang="zh-CN" b="1"/>
              <a:t>3</a:t>
            </a:r>
            <a:r>
              <a:rPr kumimoji="1" lang="zh-CN" altLang="en-US" b="1"/>
              <a:t>）若</a:t>
            </a:r>
            <a:r>
              <a:rPr kumimoji="1" lang="en-US" altLang="zh-CN" b="1" i="1"/>
              <a:t>k</a:t>
            </a:r>
            <a:r>
              <a:rPr kumimoji="1" lang="en-US" altLang="zh-CN" b="1"/>
              <a:t>&gt;</a:t>
            </a:r>
            <a:r>
              <a:rPr kumimoji="1" lang="en-US" altLang="zh-CN" b="1" i="1"/>
              <a:t>s</a:t>
            </a:r>
            <a:r>
              <a:rPr kumimoji="1" lang="zh-CN" altLang="en-US" b="1"/>
              <a:t>，则第</a:t>
            </a:r>
            <a:r>
              <a:rPr kumimoji="1" lang="en-US" altLang="zh-CN" b="1" i="1"/>
              <a:t>k</a:t>
            </a:r>
            <a:r>
              <a:rPr kumimoji="1" lang="zh-CN" altLang="en-US" b="1"/>
              <a:t>小元素一定在序列</a:t>
            </a:r>
            <a:r>
              <a:rPr kumimoji="1" lang="en-US" altLang="zh-CN" b="1" i="1"/>
              <a:t>r</a:t>
            </a:r>
            <a:r>
              <a:rPr kumimoji="1" lang="en-US" altLang="zh-CN" b="1" i="1" baseline="-30000"/>
              <a:t>s</a:t>
            </a:r>
            <a:r>
              <a:rPr kumimoji="1" lang="en-US" altLang="zh-CN" b="1" baseline="-30000"/>
              <a:t>+1</a:t>
            </a:r>
            <a:r>
              <a:rPr kumimoji="1" lang="en-US" altLang="zh-CN" b="1"/>
              <a:t> </a:t>
            </a:r>
            <a:r>
              <a:rPr kumimoji="1" lang="zh-CN" altLang="en-US" b="1"/>
              <a:t>～ </a:t>
            </a:r>
            <a:r>
              <a:rPr kumimoji="1" lang="en-US" altLang="zh-CN" b="1" i="1"/>
              <a:t>r</a:t>
            </a:r>
            <a:r>
              <a:rPr kumimoji="1" lang="en-US" altLang="zh-CN" b="1" i="1" baseline="-30000"/>
              <a:t>j</a:t>
            </a:r>
            <a:r>
              <a:rPr kumimoji="1" lang="zh-CN" altLang="en-US" b="1"/>
              <a:t>中；</a:t>
            </a:r>
          </a:p>
        </p:txBody>
      </p:sp>
      <p:grpSp>
        <p:nvGrpSpPr>
          <p:cNvPr id="35846" name="Group 25"/>
          <p:cNvGrpSpPr>
            <a:grpSpLocks/>
          </p:cNvGrpSpPr>
          <p:nvPr/>
        </p:nvGrpSpPr>
        <p:grpSpPr bwMode="auto">
          <a:xfrm>
            <a:off x="684213" y="4221163"/>
            <a:ext cx="7991475" cy="1744662"/>
            <a:chOff x="431" y="2432"/>
            <a:chExt cx="5034" cy="1099"/>
          </a:xfrm>
        </p:grpSpPr>
        <p:sp>
          <p:nvSpPr>
            <p:cNvPr id="35848" name="Text Box 15"/>
            <p:cNvSpPr txBox="1">
              <a:spLocks noChangeArrowheads="1"/>
            </p:cNvSpPr>
            <p:nvPr/>
          </p:nvSpPr>
          <p:spPr bwMode="auto">
            <a:xfrm>
              <a:off x="431" y="2437"/>
              <a:ext cx="2476" cy="779"/>
            </a:xfrm>
            <a:prstGeom prst="rect">
              <a:avLst/>
            </a:prstGeom>
            <a:noFill/>
            <a:ln w="9525">
              <a:solidFill>
                <a:srgbClr val="000000"/>
              </a:solidFill>
              <a:prstDash val="dashDot"/>
              <a:miter lim="800000"/>
              <a:headEnd/>
              <a:tailEnd/>
            </a:ln>
            <a:extLst>
              <a:ext uri="{909E8E84-426E-40DD-AFC4-6F175D3DCCD1}">
                <a14:hiddenFill xmlns:a14="http://schemas.microsoft.com/office/drawing/2010/main">
                  <a:solidFill>
                    <a:srgbClr val="FFFFFF"/>
                  </a:solidFill>
                </a14:hiddenFill>
              </a:ext>
            </a:extLst>
          </p:spPr>
          <p:txBody>
            <a:bodyPr t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000" b="1"/>
                <a:t>[ </a:t>
              </a:r>
              <a:r>
                <a:rPr lang="en-US" altLang="zh-CN" sz="2000" b="1" i="1"/>
                <a:t>r</a:t>
              </a:r>
              <a:r>
                <a:rPr lang="en-US" altLang="zh-CN" sz="2000" b="1" i="1" baseline="-25000"/>
                <a:t>i</a:t>
              </a:r>
              <a:r>
                <a:rPr lang="en-US" altLang="zh-CN" sz="2000" b="1" baseline="-25000"/>
                <a:t> </a:t>
              </a:r>
              <a:r>
                <a:rPr lang="en-US" altLang="zh-CN" sz="2000" b="1"/>
                <a:t>… </a:t>
              </a:r>
              <a:r>
                <a:rPr lang="en-US" altLang="zh-CN" sz="2000" b="1" i="1"/>
                <a:t>r</a:t>
              </a:r>
              <a:r>
                <a:rPr lang="en-US" altLang="zh-CN" sz="2000" b="1" i="1" baseline="-25000"/>
                <a:t>k</a:t>
              </a:r>
              <a:r>
                <a:rPr lang="en-US" altLang="zh-CN" sz="2000" b="1"/>
                <a:t> …</a:t>
              </a:r>
              <a:r>
                <a:rPr lang="en-US" altLang="zh-CN" sz="2000" b="1" baseline="-25000"/>
                <a:t> </a:t>
              </a:r>
              <a:r>
                <a:rPr lang="en-US" altLang="zh-CN" sz="2000" b="1" i="1"/>
                <a:t>r</a:t>
              </a:r>
              <a:r>
                <a:rPr lang="en-US" altLang="zh-CN" sz="2000" b="1" i="1" baseline="-25000"/>
                <a:t>s</a:t>
              </a:r>
              <a:r>
                <a:rPr lang="en-US" altLang="zh-CN" sz="2000" b="1" baseline="-25000">
                  <a:latin typeface="宋体" charset="-122"/>
                </a:rPr>
                <a:t>-</a:t>
              </a:r>
              <a:r>
                <a:rPr lang="en-US" altLang="zh-CN" sz="2000" b="1" baseline="-25000"/>
                <a:t>1 </a:t>
              </a:r>
              <a:r>
                <a:rPr lang="en-US" altLang="zh-CN" sz="2000" b="1"/>
                <a:t>]</a:t>
              </a:r>
              <a:r>
                <a:rPr lang="en-US" altLang="zh-CN" sz="2000" b="1" baseline="-25000"/>
                <a:t> </a:t>
              </a:r>
              <a:r>
                <a:rPr lang="en-US" altLang="zh-CN" sz="2000" b="1" i="1"/>
                <a:t> r</a:t>
              </a:r>
              <a:r>
                <a:rPr lang="en-US" altLang="zh-CN" sz="2000" b="1" i="1" baseline="-25000"/>
                <a:t>s   </a:t>
              </a:r>
              <a:r>
                <a:rPr lang="en-US" altLang="zh-CN" sz="2000" b="1"/>
                <a:t>[</a:t>
              </a:r>
              <a:r>
                <a:rPr lang="en-US" altLang="zh-CN" sz="2000" b="1" i="1"/>
                <a:t> r</a:t>
              </a:r>
              <a:r>
                <a:rPr lang="en-US" altLang="zh-CN" sz="2000" b="1" i="1" baseline="-25000"/>
                <a:t>s</a:t>
              </a:r>
              <a:r>
                <a:rPr lang="en-US" altLang="zh-CN" sz="2000" b="1" baseline="-25000"/>
                <a:t>+1</a:t>
              </a:r>
              <a:r>
                <a:rPr lang="en-US" altLang="zh-CN" sz="2000" b="1"/>
                <a:t>  … … </a:t>
              </a:r>
              <a:r>
                <a:rPr lang="en-US" altLang="zh-CN" sz="2000" b="1" baseline="-25000"/>
                <a:t> </a:t>
              </a:r>
              <a:r>
                <a:rPr lang="en-US" altLang="zh-CN" sz="2000" b="1" i="1"/>
                <a:t>r</a:t>
              </a:r>
              <a:r>
                <a:rPr lang="en-US" altLang="zh-CN" sz="2000" b="1" i="1" baseline="-25000"/>
                <a:t>j </a:t>
              </a:r>
              <a:r>
                <a:rPr lang="en-US" altLang="zh-CN" sz="2000" b="1"/>
                <a:t>]</a:t>
              </a:r>
              <a:endParaRPr lang="en-US" altLang="zh-CN" sz="2000" b="1" i="1" baseline="-25000"/>
            </a:p>
            <a:p>
              <a:pPr algn="just">
                <a:lnSpc>
                  <a:spcPct val="96000"/>
                </a:lnSpc>
              </a:pPr>
              <a:r>
                <a:rPr lang="en-US" altLang="zh-CN" sz="2000" b="1"/>
                <a:t>    </a:t>
              </a:r>
            </a:p>
            <a:p>
              <a:pPr algn="just">
                <a:spcBef>
                  <a:spcPct val="50000"/>
                </a:spcBef>
              </a:pPr>
              <a:r>
                <a:rPr lang="en-US" altLang="zh-CN" sz="2000" b="1"/>
                <a:t>       </a:t>
              </a:r>
              <a:r>
                <a:rPr lang="zh-CN" altLang="en-US" sz="2000" b="1"/>
                <a:t>均≤</a:t>
              </a:r>
              <a:r>
                <a:rPr lang="en-US" altLang="zh-CN" sz="2000" b="1" i="1"/>
                <a:t>r</a:t>
              </a:r>
              <a:r>
                <a:rPr lang="en-US" altLang="zh-CN" sz="2000" b="1" i="1" baseline="-25000"/>
                <a:t>s </a:t>
              </a:r>
              <a:r>
                <a:rPr lang="en-US" altLang="zh-CN" sz="2000" b="1"/>
                <a:t>      </a:t>
              </a:r>
              <a:r>
                <a:rPr lang="zh-CN" altLang="en-US" sz="2000" b="1"/>
                <a:t>轴值       均≥</a:t>
              </a:r>
              <a:r>
                <a:rPr lang="en-US" altLang="zh-CN" sz="2000" b="1" i="1"/>
                <a:t>r</a:t>
              </a:r>
              <a:r>
                <a:rPr lang="en-US" altLang="zh-CN" sz="2000" b="1" i="1" baseline="-25000"/>
                <a:t>s</a:t>
              </a:r>
              <a:r>
                <a:rPr lang="en-US" altLang="zh-CN" sz="2000" b="1" i="1"/>
                <a:t> </a:t>
              </a:r>
              <a:r>
                <a:rPr lang="en-US" altLang="zh-CN" sz="2000" b="1"/>
                <a:t>         </a:t>
              </a:r>
            </a:p>
          </p:txBody>
        </p:sp>
        <p:sp>
          <p:nvSpPr>
            <p:cNvPr id="35849" name="AutoShape 16"/>
            <p:cNvSpPr>
              <a:spLocks/>
            </p:cNvSpPr>
            <p:nvPr/>
          </p:nvSpPr>
          <p:spPr bwMode="auto">
            <a:xfrm rot="-5400000">
              <a:off x="924" y="2399"/>
              <a:ext cx="154" cy="734"/>
            </a:xfrm>
            <a:prstGeom prst="leftBrace">
              <a:avLst>
                <a:gd name="adj1" fmla="val 39719"/>
                <a:gd name="adj2" fmla="val 49694"/>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50" name="AutoShape 17"/>
            <p:cNvSpPr>
              <a:spLocks/>
            </p:cNvSpPr>
            <p:nvPr/>
          </p:nvSpPr>
          <p:spPr bwMode="auto">
            <a:xfrm rot="-5355145">
              <a:off x="2227" y="2388"/>
              <a:ext cx="168" cy="800"/>
            </a:xfrm>
            <a:prstGeom prst="leftBrace">
              <a:avLst>
                <a:gd name="adj1" fmla="val 3968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51" name="Line 18"/>
            <p:cNvSpPr>
              <a:spLocks noChangeShapeType="1"/>
            </p:cNvSpPr>
            <p:nvPr/>
          </p:nvSpPr>
          <p:spPr bwMode="auto">
            <a:xfrm flipV="1">
              <a:off x="1621" y="2697"/>
              <a:ext cx="0" cy="198"/>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5852" name="Text Box 19"/>
            <p:cNvSpPr txBox="1">
              <a:spLocks noChangeArrowheads="1"/>
            </p:cNvSpPr>
            <p:nvPr/>
          </p:nvSpPr>
          <p:spPr bwMode="auto">
            <a:xfrm>
              <a:off x="2989" y="2432"/>
              <a:ext cx="2476" cy="768"/>
            </a:xfrm>
            <a:prstGeom prst="rect">
              <a:avLst/>
            </a:prstGeom>
            <a:noFill/>
            <a:ln w="9525">
              <a:solidFill>
                <a:srgbClr val="000000"/>
              </a:solidFill>
              <a:prstDash val="dashDot"/>
              <a:miter lim="800000"/>
              <a:headEnd/>
              <a:tailEnd/>
            </a:ln>
            <a:extLst>
              <a:ext uri="{909E8E84-426E-40DD-AFC4-6F175D3DCCD1}">
                <a14:hiddenFill xmlns:a14="http://schemas.microsoft.com/office/drawing/2010/main">
                  <a:solidFill>
                    <a:srgbClr val="FFFFFF"/>
                  </a:solidFill>
                </a14:hiddenFill>
              </a:ext>
            </a:extLst>
          </p:spPr>
          <p:txBody>
            <a:bodyPr t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000" b="1"/>
                <a:t>[ </a:t>
              </a:r>
              <a:r>
                <a:rPr lang="en-US" altLang="zh-CN" sz="2000" b="1" i="1"/>
                <a:t>r</a:t>
              </a:r>
              <a:r>
                <a:rPr lang="en-US" altLang="zh-CN" sz="2000" b="1" i="1" baseline="-25000"/>
                <a:t>i</a:t>
              </a:r>
              <a:r>
                <a:rPr lang="en-US" altLang="zh-CN" sz="2000" b="1" baseline="-25000"/>
                <a:t>  </a:t>
              </a:r>
              <a:r>
                <a:rPr lang="en-US" altLang="zh-CN" sz="2000" b="1"/>
                <a:t>…  …</a:t>
              </a:r>
              <a:r>
                <a:rPr lang="en-US" altLang="zh-CN" sz="2000" b="1" baseline="-25000"/>
                <a:t>  </a:t>
              </a:r>
              <a:r>
                <a:rPr lang="en-US" altLang="zh-CN" sz="2000" b="1" i="1"/>
                <a:t>r</a:t>
              </a:r>
              <a:r>
                <a:rPr lang="en-US" altLang="zh-CN" sz="2000" b="1" i="1" baseline="-25000"/>
                <a:t>s</a:t>
              </a:r>
              <a:r>
                <a:rPr lang="en-US" altLang="zh-CN" sz="2000" b="1" baseline="-25000">
                  <a:latin typeface="宋体" charset="-122"/>
                </a:rPr>
                <a:t>-</a:t>
              </a:r>
              <a:r>
                <a:rPr lang="en-US" altLang="zh-CN" sz="2000" b="1" baseline="-25000"/>
                <a:t>1 </a:t>
              </a:r>
              <a:r>
                <a:rPr lang="en-US" altLang="zh-CN" sz="2000" b="1"/>
                <a:t>]</a:t>
              </a:r>
              <a:r>
                <a:rPr lang="en-US" altLang="zh-CN" sz="2000" b="1" baseline="-25000"/>
                <a:t> </a:t>
              </a:r>
              <a:r>
                <a:rPr lang="en-US" altLang="zh-CN" sz="2000" b="1" i="1"/>
                <a:t> r</a:t>
              </a:r>
              <a:r>
                <a:rPr lang="en-US" altLang="zh-CN" sz="2000" b="1" i="1" baseline="-25000"/>
                <a:t>s  </a:t>
              </a:r>
              <a:r>
                <a:rPr lang="en-US" altLang="zh-CN" sz="2000" b="1"/>
                <a:t>[</a:t>
              </a:r>
              <a:r>
                <a:rPr lang="en-US" altLang="zh-CN" sz="2000" b="1" i="1"/>
                <a:t> r</a:t>
              </a:r>
              <a:r>
                <a:rPr lang="en-US" altLang="zh-CN" sz="2000" b="1" i="1" baseline="-25000"/>
                <a:t>s</a:t>
              </a:r>
              <a:r>
                <a:rPr lang="en-US" altLang="zh-CN" sz="2000" b="1" baseline="-25000"/>
                <a:t>+1</a:t>
              </a:r>
              <a:r>
                <a:rPr lang="en-US" altLang="zh-CN" sz="2000" b="1"/>
                <a:t>  …</a:t>
              </a:r>
              <a:r>
                <a:rPr lang="en-US" altLang="zh-CN" sz="2000" b="1" i="1"/>
                <a:t>r</a:t>
              </a:r>
              <a:r>
                <a:rPr lang="en-US" altLang="zh-CN" sz="2000" b="1" i="1" baseline="-25000"/>
                <a:t>k</a:t>
              </a:r>
              <a:r>
                <a:rPr lang="en-US" altLang="zh-CN" sz="2000" b="1"/>
                <a:t> … </a:t>
              </a:r>
              <a:r>
                <a:rPr lang="en-US" altLang="zh-CN" sz="2000" b="1" baseline="-25000"/>
                <a:t> </a:t>
              </a:r>
              <a:r>
                <a:rPr lang="en-US" altLang="zh-CN" sz="2000" b="1" i="1"/>
                <a:t>r</a:t>
              </a:r>
              <a:r>
                <a:rPr lang="en-US" altLang="zh-CN" sz="2000" b="1" i="1" baseline="-25000"/>
                <a:t>j </a:t>
              </a:r>
              <a:r>
                <a:rPr lang="en-US" altLang="zh-CN" sz="2000" b="1"/>
                <a:t>]</a:t>
              </a:r>
              <a:endParaRPr lang="en-US" altLang="zh-CN" sz="2000" b="1" i="1" baseline="-25000"/>
            </a:p>
            <a:p>
              <a:pPr algn="just">
                <a:lnSpc>
                  <a:spcPct val="96000"/>
                </a:lnSpc>
              </a:pPr>
              <a:r>
                <a:rPr lang="en-US" altLang="zh-CN" sz="2000" b="1"/>
                <a:t>    </a:t>
              </a:r>
            </a:p>
            <a:p>
              <a:pPr algn="just">
                <a:spcBef>
                  <a:spcPct val="50000"/>
                </a:spcBef>
              </a:pPr>
              <a:r>
                <a:rPr lang="en-US" altLang="zh-CN" sz="2000" b="1"/>
                <a:t>       </a:t>
              </a:r>
              <a:r>
                <a:rPr lang="zh-CN" altLang="en-US" sz="2000" b="1"/>
                <a:t>均≤</a:t>
              </a:r>
              <a:r>
                <a:rPr lang="en-US" altLang="zh-CN" sz="2000" b="1" i="1"/>
                <a:t>r</a:t>
              </a:r>
              <a:r>
                <a:rPr lang="en-US" altLang="zh-CN" sz="2000" b="1" i="1" baseline="-25000"/>
                <a:t>s </a:t>
              </a:r>
              <a:r>
                <a:rPr lang="en-US" altLang="zh-CN" sz="2000" b="1"/>
                <a:t>      </a:t>
              </a:r>
              <a:r>
                <a:rPr lang="zh-CN" altLang="en-US" sz="2000" b="1"/>
                <a:t>轴值       均≥</a:t>
              </a:r>
              <a:r>
                <a:rPr lang="en-US" altLang="zh-CN" sz="2000" b="1" i="1"/>
                <a:t>r</a:t>
              </a:r>
              <a:r>
                <a:rPr lang="en-US" altLang="zh-CN" sz="2000" b="1" i="1" baseline="-25000"/>
                <a:t>s</a:t>
              </a:r>
            </a:p>
          </p:txBody>
        </p:sp>
        <p:sp>
          <p:nvSpPr>
            <p:cNvPr id="35853" name="AutoShape 20"/>
            <p:cNvSpPr>
              <a:spLocks/>
            </p:cNvSpPr>
            <p:nvPr/>
          </p:nvSpPr>
          <p:spPr bwMode="auto">
            <a:xfrm rot="-5400000">
              <a:off x="3481" y="2410"/>
              <a:ext cx="155" cy="734"/>
            </a:xfrm>
            <a:prstGeom prst="leftBrace">
              <a:avLst>
                <a:gd name="adj1" fmla="val 39462"/>
                <a:gd name="adj2" fmla="val 49694"/>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54" name="AutoShape 21"/>
            <p:cNvSpPr>
              <a:spLocks/>
            </p:cNvSpPr>
            <p:nvPr/>
          </p:nvSpPr>
          <p:spPr bwMode="auto">
            <a:xfrm rot="-5355145">
              <a:off x="4784" y="2399"/>
              <a:ext cx="169" cy="800"/>
            </a:xfrm>
            <a:prstGeom prst="leftBrace">
              <a:avLst>
                <a:gd name="adj1" fmla="val 39448"/>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55" name="Line 22"/>
            <p:cNvSpPr>
              <a:spLocks noChangeShapeType="1"/>
            </p:cNvSpPr>
            <p:nvPr/>
          </p:nvSpPr>
          <p:spPr bwMode="auto">
            <a:xfrm flipV="1">
              <a:off x="4180" y="2707"/>
              <a:ext cx="0" cy="198"/>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5856" name="Text Box 23"/>
            <p:cNvSpPr txBox="1">
              <a:spLocks noChangeArrowheads="1"/>
            </p:cNvSpPr>
            <p:nvPr/>
          </p:nvSpPr>
          <p:spPr bwMode="auto">
            <a:xfrm>
              <a:off x="885" y="3294"/>
              <a:ext cx="4355"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000" b="1"/>
                <a:t>(a) </a:t>
              </a:r>
              <a:r>
                <a:rPr lang="zh-CN" altLang="en-US" sz="2000" b="1"/>
                <a:t>若</a:t>
              </a:r>
              <a:r>
                <a:rPr lang="en-US" altLang="zh-CN" sz="2000" b="1" i="1"/>
                <a:t>k</a:t>
              </a:r>
              <a:r>
                <a:rPr lang="en-US" altLang="zh-CN" sz="2000" b="1"/>
                <a:t>&lt;</a:t>
              </a:r>
              <a:r>
                <a:rPr lang="en-US" altLang="zh-CN" sz="2000" b="1" i="1"/>
                <a:t>s</a:t>
              </a:r>
              <a:r>
                <a:rPr lang="zh-CN" altLang="en-US" sz="2000" b="1"/>
                <a:t>，则</a:t>
              </a:r>
              <a:r>
                <a:rPr lang="en-US" altLang="zh-CN" sz="2000" b="1" i="1"/>
                <a:t>r</a:t>
              </a:r>
              <a:r>
                <a:rPr lang="en-US" altLang="zh-CN" sz="2000" b="1" i="1" baseline="-25000"/>
                <a:t>k</a:t>
              </a:r>
              <a:r>
                <a:rPr lang="zh-CN" altLang="en-US" sz="2000" b="1"/>
                <a:t>在左半区                    </a:t>
              </a:r>
              <a:r>
                <a:rPr lang="en-US" altLang="zh-CN" sz="2000" b="1"/>
                <a:t>(b) </a:t>
              </a:r>
              <a:r>
                <a:rPr lang="zh-CN" altLang="en-US" sz="2000" b="1"/>
                <a:t>若</a:t>
              </a:r>
              <a:r>
                <a:rPr lang="en-US" altLang="zh-CN" sz="2000" b="1" i="1"/>
                <a:t>k</a:t>
              </a:r>
              <a:r>
                <a:rPr lang="en-US" altLang="zh-CN" sz="2000" b="1"/>
                <a:t>&gt;</a:t>
              </a:r>
              <a:r>
                <a:rPr lang="en-US" altLang="zh-CN" sz="2000" b="1" i="1"/>
                <a:t>s</a:t>
              </a:r>
              <a:r>
                <a:rPr lang="zh-CN" altLang="en-US" sz="2000" b="1"/>
                <a:t>，则</a:t>
              </a:r>
              <a:r>
                <a:rPr lang="en-US" altLang="zh-CN" sz="2000" b="1" i="1"/>
                <a:t>r</a:t>
              </a:r>
              <a:r>
                <a:rPr lang="en-US" altLang="zh-CN" sz="2000" b="1" i="1" baseline="-25000"/>
                <a:t>k</a:t>
              </a:r>
              <a:r>
                <a:rPr lang="zh-CN" altLang="en-US" sz="2000" b="1"/>
                <a:t>在右半区</a:t>
              </a:r>
            </a:p>
          </p:txBody>
        </p:sp>
      </p:grpSp>
      <p:sp>
        <p:nvSpPr>
          <p:cNvPr id="35847" name="Rectangle 24"/>
          <p:cNvSpPr>
            <a:spLocks noChangeArrowheads="1"/>
          </p:cNvSpPr>
          <p:nvPr/>
        </p:nvSpPr>
        <p:spPr bwMode="auto">
          <a:xfrm>
            <a:off x="611188" y="549275"/>
            <a:ext cx="79216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kumimoji="1" lang="en-US" altLang="zh-CN" b="1">
                <a:latin typeface="Arial" charset="0"/>
              </a:rPr>
              <a:t>       </a:t>
            </a:r>
            <a:r>
              <a:rPr kumimoji="1" lang="zh-CN" altLang="en-US" b="1">
                <a:latin typeface="Arial" charset="0"/>
              </a:rPr>
              <a:t>考虑快速排序中的划分过程，一般情况下，设待划分的序列为</a:t>
            </a:r>
            <a:r>
              <a:rPr kumimoji="1" lang="en-US" altLang="zh-CN" b="1" i="1">
                <a:latin typeface="Arial" charset="0"/>
              </a:rPr>
              <a:t>r</a:t>
            </a:r>
            <a:r>
              <a:rPr kumimoji="1" lang="en-US" altLang="zh-CN" b="1" i="1" baseline="-25000">
                <a:latin typeface="Arial" charset="0"/>
              </a:rPr>
              <a:t>i</a:t>
            </a:r>
            <a:r>
              <a:rPr kumimoji="1" lang="en-US" altLang="zh-CN" b="1" baseline="-25000">
                <a:latin typeface="Arial" charset="0"/>
              </a:rPr>
              <a:t> </a:t>
            </a:r>
            <a:r>
              <a:rPr kumimoji="1" lang="zh-CN" altLang="en-US" b="1">
                <a:latin typeface="Arial" charset="0"/>
              </a:rPr>
              <a:t>～ </a:t>
            </a:r>
            <a:r>
              <a:rPr kumimoji="1" lang="en-US" altLang="zh-CN" b="1" i="1">
                <a:latin typeface="Arial" charset="0"/>
              </a:rPr>
              <a:t>r</a:t>
            </a:r>
            <a:r>
              <a:rPr kumimoji="1" lang="en-US" altLang="zh-CN" b="1" i="1" baseline="-25000">
                <a:latin typeface="Arial" charset="0"/>
              </a:rPr>
              <a:t>j</a:t>
            </a:r>
            <a:r>
              <a:rPr kumimoji="1" lang="zh-CN" altLang="en-US" b="1">
                <a:latin typeface="Arial" charset="0"/>
              </a:rPr>
              <a:t>，选定一个轴值将序列</a:t>
            </a:r>
            <a:r>
              <a:rPr kumimoji="1" lang="en-US" altLang="zh-CN" b="1" i="1">
                <a:latin typeface="Arial" charset="0"/>
              </a:rPr>
              <a:t>r</a:t>
            </a:r>
            <a:r>
              <a:rPr kumimoji="1" lang="en-US" altLang="zh-CN" b="1" i="1" baseline="-25000">
                <a:latin typeface="Arial" charset="0"/>
              </a:rPr>
              <a:t>i</a:t>
            </a:r>
            <a:r>
              <a:rPr kumimoji="1" lang="en-US" altLang="zh-CN" b="1">
                <a:latin typeface="Arial" charset="0"/>
              </a:rPr>
              <a:t> </a:t>
            </a:r>
            <a:r>
              <a:rPr kumimoji="1" lang="zh-CN" altLang="en-US" b="1">
                <a:latin typeface="Arial" charset="0"/>
              </a:rPr>
              <a:t>～ </a:t>
            </a:r>
            <a:r>
              <a:rPr kumimoji="1" lang="en-US" altLang="zh-CN" b="1" i="1">
                <a:latin typeface="Arial" charset="0"/>
              </a:rPr>
              <a:t>r</a:t>
            </a:r>
            <a:r>
              <a:rPr kumimoji="1" lang="en-US" altLang="zh-CN" b="1" i="1" baseline="-25000">
                <a:latin typeface="Arial" charset="0"/>
              </a:rPr>
              <a:t>j</a:t>
            </a:r>
            <a:r>
              <a:rPr kumimoji="1" lang="zh-CN" altLang="en-US" b="1">
                <a:latin typeface="Arial" charset="0"/>
              </a:rPr>
              <a:t>进行划分，使得比轴值小的元素都位于轴值的左侧，比轴值大的元素都位于轴值的右侧，假定轴值的最终位置是</a:t>
            </a:r>
            <a:r>
              <a:rPr kumimoji="1" lang="en-US" altLang="zh-CN" b="1" i="1">
                <a:latin typeface="Arial" charset="0"/>
              </a:rPr>
              <a:t>s</a:t>
            </a:r>
            <a:r>
              <a:rPr kumimoji="1" lang="zh-CN" altLang="en-US" b="1">
                <a:latin typeface="Arial" charset="0"/>
              </a:rPr>
              <a:t>，则： </a:t>
            </a:r>
          </a:p>
        </p:txBody>
      </p:sp>
    </p:spTree>
    <p:extLst>
      <p:ext uri="{BB962C8B-B14F-4D97-AF65-F5344CB8AC3E}">
        <p14:creationId xmlns:p14="http://schemas.microsoft.com/office/powerpoint/2010/main" val="508930044"/>
      </p:ext>
    </p:extLst>
  </p:cSld>
  <p:clrMapOvr>
    <a:masterClrMapping/>
  </p:clrMapOvr>
  <p:transition spd="slow">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D8E063D9-A413-4007-A67B-946083E27BED}" type="datetime1">
              <a:rPr lang="zh-CN" altLang="en-US" sz="1400" smtClean="0">
                <a:latin typeface="Comic Sans MS" pitchFamily="66" charset="0"/>
              </a:rPr>
              <a:pPr/>
              <a:t>2016/3/29</a:t>
            </a:fld>
            <a:endParaRPr lang="en-US" altLang="zh-CN" sz="1400" smtClean="0">
              <a:latin typeface="Comic Sans MS" pitchFamily="66" charset="0"/>
            </a:endParaRPr>
          </a:p>
        </p:txBody>
      </p:sp>
      <p:sp>
        <p:nvSpPr>
          <p:cNvPr id="3686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sz="1400" smtClean="0">
                <a:latin typeface="Comic Sans MS" pitchFamily="66" charset="0"/>
              </a:rPr>
              <a:t>第</a:t>
            </a:r>
            <a:r>
              <a:rPr lang="en-US" altLang="zh-CN" sz="1400" smtClean="0">
                <a:latin typeface="Comic Sans MS" pitchFamily="66" charset="0"/>
              </a:rPr>
              <a:t>5</a:t>
            </a:r>
            <a:r>
              <a:rPr lang="zh-CN" altLang="en-US" sz="1400" smtClean="0">
                <a:latin typeface="Comic Sans MS" pitchFamily="66" charset="0"/>
              </a:rPr>
              <a:t>章 减治法</a:t>
            </a:r>
            <a:endParaRPr lang="en-US" altLang="zh-CN" sz="1400" smtClean="0">
              <a:latin typeface="Comic Sans MS" pitchFamily="66" charset="0"/>
            </a:endParaRPr>
          </a:p>
        </p:txBody>
      </p:sp>
      <p:sp>
        <p:nvSpPr>
          <p:cNvPr id="3686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A0155AB4-D900-4AE6-B21D-106A4ADF1A51}" type="slidenum">
              <a:rPr lang="en-US" altLang="zh-CN" sz="1400" smtClean="0">
                <a:latin typeface="Comic Sans MS" pitchFamily="66" charset="0"/>
              </a:rPr>
              <a:pPr/>
              <a:t>33</a:t>
            </a:fld>
            <a:endParaRPr lang="en-US" altLang="zh-CN" sz="1400" smtClean="0">
              <a:latin typeface="Comic Sans MS" pitchFamily="66" charset="0"/>
            </a:endParaRPr>
          </a:p>
        </p:txBody>
      </p:sp>
      <p:sp>
        <p:nvSpPr>
          <p:cNvPr id="36869" name="Text Box 19"/>
          <p:cNvSpPr txBox="1">
            <a:spLocks noChangeArrowheads="1"/>
          </p:cNvSpPr>
          <p:nvPr/>
        </p:nvSpPr>
        <p:spPr bwMode="auto">
          <a:xfrm>
            <a:off x="609600" y="685800"/>
            <a:ext cx="792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b="1">
                <a:latin typeface="宋体" charset="-122"/>
              </a:rPr>
              <a:t>选择问题的例子</a:t>
            </a:r>
            <a:r>
              <a:rPr kumimoji="1" lang="en-US" altLang="zh-CN" b="1">
                <a:latin typeface="宋体" charset="-122"/>
              </a:rPr>
              <a:t>:</a:t>
            </a:r>
            <a:r>
              <a:rPr kumimoji="1" lang="en-US" altLang="zh-CN"/>
              <a:t> </a:t>
            </a:r>
          </a:p>
        </p:txBody>
      </p:sp>
      <p:grpSp>
        <p:nvGrpSpPr>
          <p:cNvPr id="36870" name="Group 20"/>
          <p:cNvGrpSpPr>
            <a:grpSpLocks/>
          </p:cNvGrpSpPr>
          <p:nvPr/>
        </p:nvGrpSpPr>
        <p:grpSpPr bwMode="auto">
          <a:xfrm>
            <a:off x="684213" y="1628775"/>
            <a:ext cx="7272337" cy="3798888"/>
            <a:chOff x="2389" y="7554"/>
            <a:chExt cx="5750" cy="2889"/>
          </a:xfrm>
        </p:grpSpPr>
        <p:grpSp>
          <p:nvGrpSpPr>
            <p:cNvPr id="36876" name="Group 21"/>
            <p:cNvGrpSpPr>
              <a:grpSpLocks/>
            </p:cNvGrpSpPr>
            <p:nvPr/>
          </p:nvGrpSpPr>
          <p:grpSpPr bwMode="auto">
            <a:xfrm>
              <a:off x="5039" y="7641"/>
              <a:ext cx="2800" cy="312"/>
              <a:chOff x="2669" y="5206"/>
              <a:chExt cx="2800" cy="312"/>
            </a:xfrm>
          </p:grpSpPr>
          <p:sp>
            <p:nvSpPr>
              <p:cNvPr id="36929" name="Rectangle 22"/>
              <p:cNvSpPr>
                <a:spLocks noChangeArrowheads="1"/>
              </p:cNvSpPr>
              <p:nvPr/>
            </p:nvSpPr>
            <p:spPr bwMode="auto">
              <a:xfrm>
                <a:off x="2669" y="5206"/>
                <a:ext cx="28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0"/>
              <a:lstStyle/>
              <a:p>
                <a:pPr algn="just" eaLnBrk="0" hangingPunct="0"/>
                <a:r>
                  <a:rPr lang="en-US" altLang="zh-CN"/>
                  <a:t>50 30 80 10 40  60 90 20 70</a:t>
                </a:r>
              </a:p>
            </p:txBody>
          </p:sp>
          <p:sp>
            <p:nvSpPr>
              <p:cNvPr id="36930" name="Line 23"/>
              <p:cNvSpPr>
                <a:spLocks noChangeShapeType="1"/>
              </p:cNvSpPr>
              <p:nvPr/>
            </p:nvSpPr>
            <p:spPr bwMode="auto">
              <a:xfrm>
                <a:off x="2969"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31" name="Line 24"/>
              <p:cNvSpPr>
                <a:spLocks noChangeShapeType="1"/>
              </p:cNvSpPr>
              <p:nvPr/>
            </p:nvSpPr>
            <p:spPr bwMode="auto">
              <a:xfrm>
                <a:off x="3284"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32" name="Line 25"/>
              <p:cNvSpPr>
                <a:spLocks noChangeShapeType="1"/>
              </p:cNvSpPr>
              <p:nvPr/>
            </p:nvSpPr>
            <p:spPr bwMode="auto">
              <a:xfrm>
                <a:off x="3599"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33" name="Line 26"/>
              <p:cNvSpPr>
                <a:spLocks noChangeShapeType="1"/>
              </p:cNvSpPr>
              <p:nvPr/>
            </p:nvSpPr>
            <p:spPr bwMode="auto">
              <a:xfrm>
                <a:off x="3914"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34" name="Line 27"/>
              <p:cNvSpPr>
                <a:spLocks noChangeShapeType="1"/>
              </p:cNvSpPr>
              <p:nvPr/>
            </p:nvSpPr>
            <p:spPr bwMode="auto">
              <a:xfrm>
                <a:off x="4214"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35" name="Line 28"/>
              <p:cNvSpPr>
                <a:spLocks noChangeShapeType="1"/>
              </p:cNvSpPr>
              <p:nvPr/>
            </p:nvSpPr>
            <p:spPr bwMode="auto">
              <a:xfrm>
                <a:off x="4514"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36" name="Line 29"/>
              <p:cNvSpPr>
                <a:spLocks noChangeShapeType="1"/>
              </p:cNvSpPr>
              <p:nvPr/>
            </p:nvSpPr>
            <p:spPr bwMode="auto">
              <a:xfrm>
                <a:off x="4829"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37" name="Line 30"/>
              <p:cNvSpPr>
                <a:spLocks noChangeShapeType="1"/>
              </p:cNvSpPr>
              <p:nvPr/>
            </p:nvSpPr>
            <p:spPr bwMode="auto">
              <a:xfrm>
                <a:off x="5144"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877" name="Text Box 31"/>
            <p:cNvSpPr txBox="1">
              <a:spLocks noChangeArrowheads="1"/>
            </p:cNvSpPr>
            <p:nvPr/>
          </p:nvSpPr>
          <p:spPr bwMode="auto">
            <a:xfrm>
              <a:off x="3239" y="10176"/>
              <a:ext cx="490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000" b="1">
                  <a:latin typeface="宋体" charset="-122"/>
                </a:rPr>
                <a:t>    </a:t>
              </a:r>
              <a:r>
                <a:rPr lang="zh-CN" altLang="en-US" sz="2000" b="1">
                  <a:latin typeface="宋体" charset="-122"/>
                </a:rPr>
                <a:t>选择问题的查找过程示例（</a:t>
              </a:r>
              <a:r>
                <a:rPr lang="zh-CN" altLang="en-US" sz="2000" b="1"/>
                <a:t>查找第</a:t>
              </a:r>
              <a:r>
                <a:rPr lang="en-US" altLang="zh-CN" sz="2000" b="1"/>
                <a:t>4</a:t>
              </a:r>
              <a:r>
                <a:rPr lang="zh-CN" altLang="en-US" sz="2000" b="1"/>
                <a:t>小元素）</a:t>
              </a:r>
            </a:p>
          </p:txBody>
        </p:sp>
        <p:sp>
          <p:nvSpPr>
            <p:cNvPr id="36878" name="Text Box 32"/>
            <p:cNvSpPr txBox="1">
              <a:spLocks noChangeArrowheads="1"/>
            </p:cNvSpPr>
            <p:nvPr/>
          </p:nvSpPr>
          <p:spPr bwMode="auto">
            <a:xfrm>
              <a:off x="2389" y="7554"/>
              <a:ext cx="2360" cy="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170000"/>
                </a:lnSpc>
              </a:pPr>
              <a:r>
                <a:rPr lang="zh-CN" altLang="en-US" sz="2000" b="1"/>
                <a:t>以</a:t>
              </a:r>
              <a:r>
                <a:rPr lang="en-US" altLang="zh-CN" sz="2000" b="1"/>
                <a:t>50</a:t>
              </a:r>
              <a:r>
                <a:rPr lang="zh-CN" altLang="en-US" sz="2000" b="1"/>
                <a:t>为轴值划分序列</a:t>
              </a:r>
            </a:p>
            <a:p>
              <a:pPr algn="just">
                <a:lnSpc>
                  <a:spcPct val="170000"/>
                </a:lnSpc>
              </a:pPr>
              <a:r>
                <a:rPr lang="en-US" altLang="zh-CN" sz="2000" b="1"/>
                <a:t>4&lt;5</a:t>
              </a:r>
              <a:r>
                <a:rPr lang="zh-CN" altLang="en-US" sz="2000" b="1"/>
                <a:t>，只在左侧查找</a:t>
              </a:r>
            </a:p>
            <a:p>
              <a:pPr algn="just">
                <a:lnSpc>
                  <a:spcPct val="170000"/>
                </a:lnSpc>
              </a:pPr>
              <a:r>
                <a:rPr lang="zh-CN" altLang="en-US" sz="2000" b="1"/>
                <a:t>以</a:t>
              </a:r>
              <a:r>
                <a:rPr lang="en-US" altLang="zh-CN" sz="2000" b="1"/>
                <a:t>20</a:t>
              </a:r>
              <a:r>
                <a:rPr lang="zh-CN" altLang="en-US" sz="2000" b="1"/>
                <a:t>为轴值划分序列</a:t>
              </a:r>
            </a:p>
            <a:p>
              <a:pPr algn="just">
                <a:lnSpc>
                  <a:spcPct val="170000"/>
                </a:lnSpc>
              </a:pPr>
              <a:r>
                <a:rPr lang="en-US" altLang="zh-CN" sz="2000" b="1"/>
                <a:t>4&gt;2</a:t>
              </a:r>
              <a:r>
                <a:rPr lang="zh-CN" altLang="en-US" sz="2000" b="1"/>
                <a:t>，只在右侧查找</a:t>
              </a:r>
            </a:p>
            <a:p>
              <a:pPr algn="just">
                <a:lnSpc>
                  <a:spcPct val="170000"/>
                </a:lnSpc>
              </a:pPr>
              <a:r>
                <a:rPr lang="zh-CN" altLang="en-US" sz="2000" b="1"/>
                <a:t>以</a:t>
              </a:r>
              <a:r>
                <a:rPr lang="en-US" altLang="zh-CN" sz="2000" b="1"/>
                <a:t>40</a:t>
              </a:r>
              <a:r>
                <a:rPr lang="zh-CN" altLang="en-US" sz="2000" b="1"/>
                <a:t>为轴值划分序列</a:t>
              </a:r>
            </a:p>
            <a:p>
              <a:pPr algn="just">
                <a:lnSpc>
                  <a:spcPct val="170000"/>
                </a:lnSpc>
              </a:pPr>
              <a:r>
                <a:rPr lang="en-US" altLang="zh-CN" sz="2000" b="1"/>
                <a:t>4</a:t>
              </a:r>
              <a:r>
                <a:rPr lang="zh-CN" altLang="en-US" sz="2000" b="1"/>
                <a:t>＝</a:t>
              </a:r>
              <a:r>
                <a:rPr lang="en-US" altLang="zh-CN" sz="2000" b="1"/>
                <a:t>4</a:t>
              </a:r>
              <a:r>
                <a:rPr lang="zh-CN" altLang="en-US" sz="2000" b="1"/>
                <a:t>，轴值即为第</a:t>
              </a:r>
              <a:r>
                <a:rPr lang="en-US" altLang="zh-CN" sz="2000" b="1"/>
                <a:t>4</a:t>
              </a:r>
              <a:r>
                <a:rPr lang="zh-CN" altLang="en-US" sz="2000" b="1"/>
                <a:t>小元素</a:t>
              </a:r>
            </a:p>
          </p:txBody>
        </p:sp>
        <p:grpSp>
          <p:nvGrpSpPr>
            <p:cNvPr id="36879" name="Group 33"/>
            <p:cNvGrpSpPr>
              <a:grpSpLocks/>
            </p:cNvGrpSpPr>
            <p:nvPr/>
          </p:nvGrpSpPr>
          <p:grpSpPr bwMode="auto">
            <a:xfrm>
              <a:off x="5039" y="8046"/>
              <a:ext cx="2800" cy="312"/>
              <a:chOff x="2669" y="5206"/>
              <a:chExt cx="2800" cy="312"/>
            </a:xfrm>
          </p:grpSpPr>
          <p:sp>
            <p:nvSpPr>
              <p:cNvPr id="36920" name="Rectangle 34"/>
              <p:cNvSpPr>
                <a:spLocks noChangeArrowheads="1"/>
              </p:cNvSpPr>
              <p:nvPr/>
            </p:nvSpPr>
            <p:spPr bwMode="auto">
              <a:xfrm>
                <a:off x="2669" y="5206"/>
                <a:ext cx="28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0"/>
              <a:lstStyle/>
              <a:p>
                <a:pPr algn="just" eaLnBrk="0" hangingPunct="0"/>
                <a:r>
                  <a:rPr lang="en-US" altLang="zh-CN"/>
                  <a:t>20 30 40 10  </a:t>
                </a:r>
                <a:r>
                  <a:rPr lang="en-US" altLang="zh-CN" b="1"/>
                  <a:t>50</a:t>
                </a:r>
                <a:r>
                  <a:rPr lang="en-US" altLang="zh-CN"/>
                  <a:t> 60 90 80 70</a:t>
                </a:r>
              </a:p>
            </p:txBody>
          </p:sp>
          <p:sp>
            <p:nvSpPr>
              <p:cNvPr id="36921" name="Line 35"/>
              <p:cNvSpPr>
                <a:spLocks noChangeShapeType="1"/>
              </p:cNvSpPr>
              <p:nvPr/>
            </p:nvSpPr>
            <p:spPr bwMode="auto">
              <a:xfrm>
                <a:off x="2969"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22" name="Line 36"/>
              <p:cNvSpPr>
                <a:spLocks noChangeShapeType="1"/>
              </p:cNvSpPr>
              <p:nvPr/>
            </p:nvSpPr>
            <p:spPr bwMode="auto">
              <a:xfrm>
                <a:off x="3284"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23" name="Line 37"/>
              <p:cNvSpPr>
                <a:spLocks noChangeShapeType="1"/>
              </p:cNvSpPr>
              <p:nvPr/>
            </p:nvSpPr>
            <p:spPr bwMode="auto">
              <a:xfrm>
                <a:off x="3599"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24" name="Line 38"/>
              <p:cNvSpPr>
                <a:spLocks noChangeShapeType="1"/>
              </p:cNvSpPr>
              <p:nvPr/>
            </p:nvSpPr>
            <p:spPr bwMode="auto">
              <a:xfrm>
                <a:off x="3914"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25" name="Line 39"/>
              <p:cNvSpPr>
                <a:spLocks noChangeShapeType="1"/>
              </p:cNvSpPr>
              <p:nvPr/>
            </p:nvSpPr>
            <p:spPr bwMode="auto">
              <a:xfrm>
                <a:off x="4214"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26" name="Line 40"/>
              <p:cNvSpPr>
                <a:spLocks noChangeShapeType="1"/>
              </p:cNvSpPr>
              <p:nvPr/>
            </p:nvSpPr>
            <p:spPr bwMode="auto">
              <a:xfrm>
                <a:off x="4514"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27" name="Line 41"/>
              <p:cNvSpPr>
                <a:spLocks noChangeShapeType="1"/>
              </p:cNvSpPr>
              <p:nvPr/>
            </p:nvSpPr>
            <p:spPr bwMode="auto">
              <a:xfrm>
                <a:off x="4829"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28" name="Line 42"/>
              <p:cNvSpPr>
                <a:spLocks noChangeShapeType="1"/>
              </p:cNvSpPr>
              <p:nvPr/>
            </p:nvSpPr>
            <p:spPr bwMode="auto">
              <a:xfrm>
                <a:off x="5144"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80" name="Group 43"/>
            <p:cNvGrpSpPr>
              <a:grpSpLocks/>
            </p:cNvGrpSpPr>
            <p:nvPr/>
          </p:nvGrpSpPr>
          <p:grpSpPr bwMode="auto">
            <a:xfrm>
              <a:off x="5039" y="8458"/>
              <a:ext cx="2800" cy="312"/>
              <a:chOff x="2669" y="5206"/>
              <a:chExt cx="2800" cy="312"/>
            </a:xfrm>
          </p:grpSpPr>
          <p:sp>
            <p:nvSpPr>
              <p:cNvPr id="36911" name="Rectangle 44"/>
              <p:cNvSpPr>
                <a:spLocks noChangeArrowheads="1"/>
              </p:cNvSpPr>
              <p:nvPr/>
            </p:nvSpPr>
            <p:spPr bwMode="auto">
              <a:xfrm>
                <a:off x="2669" y="5206"/>
                <a:ext cx="28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0"/>
              <a:lstStyle/>
              <a:p>
                <a:pPr algn="just" eaLnBrk="0" hangingPunct="0"/>
                <a:r>
                  <a:rPr lang="en-US" altLang="zh-CN"/>
                  <a:t>20 30 40 10   </a:t>
                </a:r>
                <a:r>
                  <a:rPr lang="en-US" altLang="zh-CN" b="1"/>
                  <a:t>·    ·     ·   ·    ·</a:t>
                </a:r>
                <a:endParaRPr lang="en-US" altLang="zh-CN"/>
              </a:p>
            </p:txBody>
          </p:sp>
          <p:sp>
            <p:nvSpPr>
              <p:cNvPr id="36912" name="Line 45"/>
              <p:cNvSpPr>
                <a:spLocks noChangeShapeType="1"/>
              </p:cNvSpPr>
              <p:nvPr/>
            </p:nvSpPr>
            <p:spPr bwMode="auto">
              <a:xfrm>
                <a:off x="2969"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3" name="Line 46"/>
              <p:cNvSpPr>
                <a:spLocks noChangeShapeType="1"/>
              </p:cNvSpPr>
              <p:nvPr/>
            </p:nvSpPr>
            <p:spPr bwMode="auto">
              <a:xfrm>
                <a:off x="3284"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4" name="Line 47"/>
              <p:cNvSpPr>
                <a:spLocks noChangeShapeType="1"/>
              </p:cNvSpPr>
              <p:nvPr/>
            </p:nvSpPr>
            <p:spPr bwMode="auto">
              <a:xfrm>
                <a:off x="3599"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5" name="Line 48"/>
              <p:cNvSpPr>
                <a:spLocks noChangeShapeType="1"/>
              </p:cNvSpPr>
              <p:nvPr/>
            </p:nvSpPr>
            <p:spPr bwMode="auto">
              <a:xfrm>
                <a:off x="3914"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6" name="Line 49"/>
              <p:cNvSpPr>
                <a:spLocks noChangeShapeType="1"/>
              </p:cNvSpPr>
              <p:nvPr/>
            </p:nvSpPr>
            <p:spPr bwMode="auto">
              <a:xfrm>
                <a:off x="4214"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7" name="Line 50"/>
              <p:cNvSpPr>
                <a:spLocks noChangeShapeType="1"/>
              </p:cNvSpPr>
              <p:nvPr/>
            </p:nvSpPr>
            <p:spPr bwMode="auto">
              <a:xfrm>
                <a:off x="4514"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8" name="Line 51"/>
              <p:cNvSpPr>
                <a:spLocks noChangeShapeType="1"/>
              </p:cNvSpPr>
              <p:nvPr/>
            </p:nvSpPr>
            <p:spPr bwMode="auto">
              <a:xfrm>
                <a:off x="4829"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9" name="Line 52"/>
              <p:cNvSpPr>
                <a:spLocks noChangeShapeType="1"/>
              </p:cNvSpPr>
              <p:nvPr/>
            </p:nvSpPr>
            <p:spPr bwMode="auto">
              <a:xfrm>
                <a:off x="5144"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81" name="Group 53"/>
            <p:cNvGrpSpPr>
              <a:grpSpLocks/>
            </p:cNvGrpSpPr>
            <p:nvPr/>
          </p:nvGrpSpPr>
          <p:grpSpPr bwMode="auto">
            <a:xfrm>
              <a:off x="5039" y="8852"/>
              <a:ext cx="2800" cy="312"/>
              <a:chOff x="2669" y="5206"/>
              <a:chExt cx="2800" cy="312"/>
            </a:xfrm>
          </p:grpSpPr>
          <p:sp>
            <p:nvSpPr>
              <p:cNvPr id="36902" name="Rectangle 54"/>
              <p:cNvSpPr>
                <a:spLocks noChangeArrowheads="1"/>
              </p:cNvSpPr>
              <p:nvPr/>
            </p:nvSpPr>
            <p:spPr bwMode="auto">
              <a:xfrm>
                <a:off x="2669" y="5206"/>
                <a:ext cx="28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0"/>
              <a:lstStyle/>
              <a:p>
                <a:pPr algn="just" eaLnBrk="0" hangingPunct="0"/>
                <a:r>
                  <a:rPr lang="en-US" altLang="zh-CN"/>
                  <a:t>10 </a:t>
                </a:r>
                <a:r>
                  <a:rPr lang="en-US" altLang="zh-CN" b="1"/>
                  <a:t>20 </a:t>
                </a:r>
                <a:r>
                  <a:rPr lang="en-US" altLang="zh-CN"/>
                  <a:t>40 30   </a:t>
                </a:r>
                <a:r>
                  <a:rPr lang="en-US" altLang="zh-CN" b="1"/>
                  <a:t>·    ·     ·   ·    ·</a:t>
                </a:r>
                <a:endParaRPr lang="en-US" altLang="zh-CN"/>
              </a:p>
            </p:txBody>
          </p:sp>
          <p:sp>
            <p:nvSpPr>
              <p:cNvPr id="36903" name="Line 55"/>
              <p:cNvSpPr>
                <a:spLocks noChangeShapeType="1"/>
              </p:cNvSpPr>
              <p:nvPr/>
            </p:nvSpPr>
            <p:spPr bwMode="auto">
              <a:xfrm>
                <a:off x="2969"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4" name="Line 56"/>
              <p:cNvSpPr>
                <a:spLocks noChangeShapeType="1"/>
              </p:cNvSpPr>
              <p:nvPr/>
            </p:nvSpPr>
            <p:spPr bwMode="auto">
              <a:xfrm>
                <a:off x="3284"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5" name="Line 57"/>
              <p:cNvSpPr>
                <a:spLocks noChangeShapeType="1"/>
              </p:cNvSpPr>
              <p:nvPr/>
            </p:nvSpPr>
            <p:spPr bwMode="auto">
              <a:xfrm>
                <a:off x="3599"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6" name="Line 58"/>
              <p:cNvSpPr>
                <a:spLocks noChangeShapeType="1"/>
              </p:cNvSpPr>
              <p:nvPr/>
            </p:nvSpPr>
            <p:spPr bwMode="auto">
              <a:xfrm>
                <a:off x="3914"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7" name="Line 59"/>
              <p:cNvSpPr>
                <a:spLocks noChangeShapeType="1"/>
              </p:cNvSpPr>
              <p:nvPr/>
            </p:nvSpPr>
            <p:spPr bwMode="auto">
              <a:xfrm>
                <a:off x="4214"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8" name="Line 60"/>
              <p:cNvSpPr>
                <a:spLocks noChangeShapeType="1"/>
              </p:cNvSpPr>
              <p:nvPr/>
            </p:nvSpPr>
            <p:spPr bwMode="auto">
              <a:xfrm>
                <a:off x="4514"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9" name="Line 61"/>
              <p:cNvSpPr>
                <a:spLocks noChangeShapeType="1"/>
              </p:cNvSpPr>
              <p:nvPr/>
            </p:nvSpPr>
            <p:spPr bwMode="auto">
              <a:xfrm>
                <a:off x="4829"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0" name="Line 62"/>
              <p:cNvSpPr>
                <a:spLocks noChangeShapeType="1"/>
              </p:cNvSpPr>
              <p:nvPr/>
            </p:nvSpPr>
            <p:spPr bwMode="auto">
              <a:xfrm>
                <a:off x="5144"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82" name="Group 63"/>
            <p:cNvGrpSpPr>
              <a:grpSpLocks/>
            </p:cNvGrpSpPr>
            <p:nvPr/>
          </p:nvGrpSpPr>
          <p:grpSpPr bwMode="auto">
            <a:xfrm>
              <a:off x="5029" y="9232"/>
              <a:ext cx="2800" cy="312"/>
              <a:chOff x="2669" y="5206"/>
              <a:chExt cx="2800" cy="312"/>
            </a:xfrm>
          </p:grpSpPr>
          <p:sp>
            <p:nvSpPr>
              <p:cNvPr id="36893" name="Rectangle 64"/>
              <p:cNvSpPr>
                <a:spLocks noChangeArrowheads="1"/>
              </p:cNvSpPr>
              <p:nvPr/>
            </p:nvSpPr>
            <p:spPr bwMode="auto">
              <a:xfrm>
                <a:off x="2669" y="5206"/>
                <a:ext cx="28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0" rIns="18000" bIns="0"/>
              <a:lstStyle/>
              <a:p>
                <a:pPr algn="just" eaLnBrk="0" hangingPunct="0"/>
                <a:r>
                  <a:rPr lang="en-US" altLang="zh-CN" b="1"/>
                  <a:t> ·    ·</a:t>
                </a:r>
                <a:r>
                  <a:rPr lang="en-US" altLang="zh-CN"/>
                  <a:t>  40 30    </a:t>
                </a:r>
                <a:r>
                  <a:rPr lang="en-US" altLang="zh-CN" b="1"/>
                  <a:t>·    ·    ·    ·    ·</a:t>
                </a:r>
                <a:endParaRPr lang="en-US" altLang="zh-CN"/>
              </a:p>
            </p:txBody>
          </p:sp>
          <p:sp>
            <p:nvSpPr>
              <p:cNvPr id="36894" name="Line 65"/>
              <p:cNvSpPr>
                <a:spLocks noChangeShapeType="1"/>
              </p:cNvSpPr>
              <p:nvPr/>
            </p:nvSpPr>
            <p:spPr bwMode="auto">
              <a:xfrm>
                <a:off x="2969"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8000"/>
              <a:lstStyle/>
              <a:p>
                <a:endParaRPr lang="zh-CN" altLang="en-US"/>
              </a:p>
            </p:txBody>
          </p:sp>
          <p:sp>
            <p:nvSpPr>
              <p:cNvPr id="36895" name="Line 66"/>
              <p:cNvSpPr>
                <a:spLocks noChangeShapeType="1"/>
              </p:cNvSpPr>
              <p:nvPr/>
            </p:nvSpPr>
            <p:spPr bwMode="auto">
              <a:xfrm>
                <a:off x="3284"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8000"/>
              <a:lstStyle/>
              <a:p>
                <a:endParaRPr lang="zh-CN" altLang="en-US"/>
              </a:p>
            </p:txBody>
          </p:sp>
          <p:sp>
            <p:nvSpPr>
              <p:cNvPr id="36896" name="Line 67"/>
              <p:cNvSpPr>
                <a:spLocks noChangeShapeType="1"/>
              </p:cNvSpPr>
              <p:nvPr/>
            </p:nvSpPr>
            <p:spPr bwMode="auto">
              <a:xfrm>
                <a:off x="3599"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8000"/>
              <a:lstStyle/>
              <a:p>
                <a:endParaRPr lang="zh-CN" altLang="en-US"/>
              </a:p>
            </p:txBody>
          </p:sp>
          <p:sp>
            <p:nvSpPr>
              <p:cNvPr id="36897" name="Line 68"/>
              <p:cNvSpPr>
                <a:spLocks noChangeShapeType="1"/>
              </p:cNvSpPr>
              <p:nvPr/>
            </p:nvSpPr>
            <p:spPr bwMode="auto">
              <a:xfrm>
                <a:off x="3914"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8000"/>
              <a:lstStyle/>
              <a:p>
                <a:endParaRPr lang="zh-CN" altLang="en-US"/>
              </a:p>
            </p:txBody>
          </p:sp>
          <p:sp>
            <p:nvSpPr>
              <p:cNvPr id="36898" name="Line 69"/>
              <p:cNvSpPr>
                <a:spLocks noChangeShapeType="1"/>
              </p:cNvSpPr>
              <p:nvPr/>
            </p:nvSpPr>
            <p:spPr bwMode="auto">
              <a:xfrm>
                <a:off x="4214"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8000"/>
              <a:lstStyle/>
              <a:p>
                <a:endParaRPr lang="zh-CN" altLang="en-US"/>
              </a:p>
            </p:txBody>
          </p:sp>
          <p:sp>
            <p:nvSpPr>
              <p:cNvPr id="36899" name="Line 70"/>
              <p:cNvSpPr>
                <a:spLocks noChangeShapeType="1"/>
              </p:cNvSpPr>
              <p:nvPr/>
            </p:nvSpPr>
            <p:spPr bwMode="auto">
              <a:xfrm>
                <a:off x="4514"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8000"/>
              <a:lstStyle/>
              <a:p>
                <a:endParaRPr lang="zh-CN" altLang="en-US"/>
              </a:p>
            </p:txBody>
          </p:sp>
          <p:sp>
            <p:nvSpPr>
              <p:cNvPr id="36900" name="Line 71"/>
              <p:cNvSpPr>
                <a:spLocks noChangeShapeType="1"/>
              </p:cNvSpPr>
              <p:nvPr/>
            </p:nvSpPr>
            <p:spPr bwMode="auto">
              <a:xfrm>
                <a:off x="4829"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8000"/>
              <a:lstStyle/>
              <a:p>
                <a:endParaRPr lang="zh-CN" altLang="en-US"/>
              </a:p>
            </p:txBody>
          </p:sp>
          <p:sp>
            <p:nvSpPr>
              <p:cNvPr id="36901" name="Line 72"/>
              <p:cNvSpPr>
                <a:spLocks noChangeShapeType="1"/>
              </p:cNvSpPr>
              <p:nvPr/>
            </p:nvSpPr>
            <p:spPr bwMode="auto">
              <a:xfrm>
                <a:off x="5144"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8000"/>
              <a:lstStyle/>
              <a:p>
                <a:endParaRPr lang="zh-CN" altLang="en-US"/>
              </a:p>
            </p:txBody>
          </p:sp>
        </p:grpSp>
        <p:grpSp>
          <p:nvGrpSpPr>
            <p:cNvPr id="36883" name="Group 73"/>
            <p:cNvGrpSpPr>
              <a:grpSpLocks/>
            </p:cNvGrpSpPr>
            <p:nvPr/>
          </p:nvGrpSpPr>
          <p:grpSpPr bwMode="auto">
            <a:xfrm>
              <a:off x="5029" y="9623"/>
              <a:ext cx="2800" cy="312"/>
              <a:chOff x="2669" y="5206"/>
              <a:chExt cx="2800" cy="312"/>
            </a:xfrm>
          </p:grpSpPr>
          <p:sp>
            <p:nvSpPr>
              <p:cNvPr id="36884" name="Rectangle 74"/>
              <p:cNvSpPr>
                <a:spLocks noChangeArrowheads="1"/>
              </p:cNvSpPr>
              <p:nvPr/>
            </p:nvSpPr>
            <p:spPr bwMode="auto">
              <a:xfrm>
                <a:off x="2669" y="5206"/>
                <a:ext cx="28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0" rIns="18000" bIns="0"/>
              <a:lstStyle/>
              <a:p>
                <a:pPr algn="just" eaLnBrk="0" hangingPunct="0"/>
                <a:r>
                  <a:rPr lang="en-US" altLang="zh-CN" b="1"/>
                  <a:t> ·    ·</a:t>
                </a:r>
                <a:r>
                  <a:rPr lang="en-US" altLang="zh-CN"/>
                  <a:t>  30 </a:t>
                </a:r>
                <a:r>
                  <a:rPr lang="en-US" altLang="zh-CN" b="1"/>
                  <a:t>40   </a:t>
                </a:r>
                <a:r>
                  <a:rPr lang="en-US" altLang="zh-CN"/>
                  <a:t> </a:t>
                </a:r>
                <a:r>
                  <a:rPr lang="en-US" altLang="zh-CN" b="1"/>
                  <a:t>·    ·    ·    ·    ·</a:t>
                </a:r>
                <a:endParaRPr lang="en-US" altLang="zh-CN"/>
              </a:p>
            </p:txBody>
          </p:sp>
          <p:sp>
            <p:nvSpPr>
              <p:cNvPr id="36885" name="Line 75"/>
              <p:cNvSpPr>
                <a:spLocks noChangeShapeType="1"/>
              </p:cNvSpPr>
              <p:nvPr/>
            </p:nvSpPr>
            <p:spPr bwMode="auto">
              <a:xfrm>
                <a:off x="2969"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6" name="Line 76"/>
              <p:cNvSpPr>
                <a:spLocks noChangeShapeType="1"/>
              </p:cNvSpPr>
              <p:nvPr/>
            </p:nvSpPr>
            <p:spPr bwMode="auto">
              <a:xfrm>
                <a:off x="3284"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7" name="Line 77"/>
              <p:cNvSpPr>
                <a:spLocks noChangeShapeType="1"/>
              </p:cNvSpPr>
              <p:nvPr/>
            </p:nvSpPr>
            <p:spPr bwMode="auto">
              <a:xfrm>
                <a:off x="3599"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8" name="Line 78"/>
              <p:cNvSpPr>
                <a:spLocks noChangeShapeType="1"/>
              </p:cNvSpPr>
              <p:nvPr/>
            </p:nvSpPr>
            <p:spPr bwMode="auto">
              <a:xfrm>
                <a:off x="3914"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9" name="Line 79"/>
              <p:cNvSpPr>
                <a:spLocks noChangeShapeType="1"/>
              </p:cNvSpPr>
              <p:nvPr/>
            </p:nvSpPr>
            <p:spPr bwMode="auto">
              <a:xfrm>
                <a:off x="4214"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0" name="Line 80"/>
              <p:cNvSpPr>
                <a:spLocks noChangeShapeType="1"/>
              </p:cNvSpPr>
              <p:nvPr/>
            </p:nvSpPr>
            <p:spPr bwMode="auto">
              <a:xfrm>
                <a:off x="4514"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1" name="Line 81"/>
              <p:cNvSpPr>
                <a:spLocks noChangeShapeType="1"/>
              </p:cNvSpPr>
              <p:nvPr/>
            </p:nvSpPr>
            <p:spPr bwMode="auto">
              <a:xfrm>
                <a:off x="4829"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2" name="Line 82"/>
              <p:cNvSpPr>
                <a:spLocks noChangeShapeType="1"/>
              </p:cNvSpPr>
              <p:nvPr/>
            </p:nvSpPr>
            <p:spPr bwMode="auto">
              <a:xfrm>
                <a:off x="5144" y="520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3" name="矩形 2"/>
          <p:cNvSpPr>
            <a:spLocks noChangeArrowheads="1"/>
          </p:cNvSpPr>
          <p:nvPr/>
        </p:nvSpPr>
        <p:spPr bwMode="auto">
          <a:xfrm>
            <a:off x="681038" y="2176463"/>
            <a:ext cx="7346950" cy="531812"/>
          </a:xfrm>
          <a:prstGeom prst="rect">
            <a:avLst/>
          </a:prstGeom>
          <a:solidFill>
            <a:schemeClr val="bg1"/>
          </a:solidFill>
          <a:ln w="25400" algn="ctr">
            <a:solidFill>
              <a:schemeClr val="bg1"/>
            </a:solidFill>
            <a:miter lim="800000"/>
            <a:headEnd/>
            <a:tailEnd/>
          </a:ln>
        </p:spPr>
        <p:txBody>
          <a:bodyPr lIns="90000" tIns="46800" rIns="90000" bIns="46800">
            <a:spAutoFit/>
          </a:bodyPr>
          <a:lstStyle/>
          <a:p>
            <a:endParaRPr lang="zh-CN" altLang="en-US"/>
          </a:p>
        </p:txBody>
      </p:sp>
      <p:sp>
        <p:nvSpPr>
          <p:cNvPr id="71" name="矩形 70"/>
          <p:cNvSpPr>
            <a:spLocks noChangeArrowheads="1"/>
          </p:cNvSpPr>
          <p:nvPr/>
        </p:nvSpPr>
        <p:spPr bwMode="auto">
          <a:xfrm>
            <a:off x="684213" y="2708275"/>
            <a:ext cx="7346950" cy="533400"/>
          </a:xfrm>
          <a:prstGeom prst="rect">
            <a:avLst/>
          </a:prstGeom>
          <a:solidFill>
            <a:schemeClr val="bg1"/>
          </a:solidFill>
          <a:ln w="25400" algn="ctr">
            <a:solidFill>
              <a:schemeClr val="bg1"/>
            </a:solidFill>
            <a:miter lim="800000"/>
            <a:headEnd/>
            <a:tailEnd/>
          </a:ln>
        </p:spPr>
        <p:txBody>
          <a:bodyPr lIns="90000" tIns="46800" rIns="90000" bIns="46800">
            <a:spAutoFit/>
          </a:bodyPr>
          <a:lstStyle/>
          <a:p>
            <a:endParaRPr lang="zh-CN" altLang="en-US"/>
          </a:p>
        </p:txBody>
      </p:sp>
      <p:sp>
        <p:nvSpPr>
          <p:cNvPr id="72" name="矩形 71"/>
          <p:cNvSpPr>
            <a:spLocks noChangeArrowheads="1"/>
          </p:cNvSpPr>
          <p:nvPr/>
        </p:nvSpPr>
        <p:spPr bwMode="auto">
          <a:xfrm>
            <a:off x="609600" y="3213100"/>
            <a:ext cx="7346950" cy="531813"/>
          </a:xfrm>
          <a:prstGeom prst="rect">
            <a:avLst/>
          </a:prstGeom>
          <a:solidFill>
            <a:schemeClr val="bg1"/>
          </a:solidFill>
          <a:ln w="25400" algn="ctr">
            <a:solidFill>
              <a:schemeClr val="bg1"/>
            </a:solidFill>
            <a:miter lim="800000"/>
            <a:headEnd/>
            <a:tailEnd/>
          </a:ln>
        </p:spPr>
        <p:txBody>
          <a:bodyPr lIns="90000" tIns="46800" rIns="90000" bIns="46800">
            <a:spAutoFit/>
          </a:bodyPr>
          <a:lstStyle/>
          <a:p>
            <a:endParaRPr lang="zh-CN" altLang="en-US"/>
          </a:p>
        </p:txBody>
      </p:sp>
      <p:sp>
        <p:nvSpPr>
          <p:cNvPr id="73" name="矩形 72"/>
          <p:cNvSpPr>
            <a:spLocks noChangeArrowheads="1"/>
          </p:cNvSpPr>
          <p:nvPr/>
        </p:nvSpPr>
        <p:spPr bwMode="auto">
          <a:xfrm>
            <a:off x="630238" y="3716338"/>
            <a:ext cx="7346950" cy="533400"/>
          </a:xfrm>
          <a:prstGeom prst="rect">
            <a:avLst/>
          </a:prstGeom>
          <a:solidFill>
            <a:schemeClr val="bg1"/>
          </a:solidFill>
          <a:ln w="25400" algn="ctr">
            <a:solidFill>
              <a:schemeClr val="bg1"/>
            </a:solidFill>
            <a:miter lim="800000"/>
            <a:headEnd/>
            <a:tailEnd/>
          </a:ln>
        </p:spPr>
        <p:txBody>
          <a:bodyPr lIns="90000" tIns="46800" rIns="90000" bIns="46800">
            <a:spAutoFit/>
          </a:bodyPr>
          <a:lstStyle/>
          <a:p>
            <a:endParaRPr lang="zh-CN" altLang="en-US"/>
          </a:p>
        </p:txBody>
      </p:sp>
      <p:sp>
        <p:nvSpPr>
          <p:cNvPr id="74" name="矩形 73"/>
          <p:cNvSpPr>
            <a:spLocks noChangeArrowheads="1"/>
          </p:cNvSpPr>
          <p:nvPr/>
        </p:nvSpPr>
        <p:spPr bwMode="auto">
          <a:xfrm>
            <a:off x="609600" y="4322763"/>
            <a:ext cx="7346950" cy="533400"/>
          </a:xfrm>
          <a:prstGeom prst="rect">
            <a:avLst/>
          </a:prstGeom>
          <a:solidFill>
            <a:schemeClr val="bg1"/>
          </a:solidFill>
          <a:ln w="25400" algn="ctr">
            <a:solidFill>
              <a:schemeClr val="bg1"/>
            </a:solidFill>
            <a:miter lim="800000"/>
            <a:headEnd/>
            <a:tailEnd/>
          </a:ln>
        </p:spPr>
        <p:txBody>
          <a:bodyPr lIns="90000" tIns="46800" rIns="90000" bIns="46800">
            <a:spAutoFit/>
          </a:bodyPr>
          <a:lstStyle/>
          <a:p>
            <a:endParaRPr lang="zh-CN" altLang="en-US"/>
          </a:p>
        </p:txBody>
      </p:sp>
    </p:spTree>
    <p:extLst>
      <p:ext uri="{BB962C8B-B14F-4D97-AF65-F5344CB8AC3E}">
        <p14:creationId xmlns:p14="http://schemas.microsoft.com/office/powerpoint/2010/main" val="102862085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xit" presetSubtype="10" fill="hold" grpId="0" nodeType="clickEffect">
                                  <p:stCondLst>
                                    <p:cond delay="0"/>
                                  </p:stCondLst>
                                  <p:childTnLst>
                                    <p:animEffect transition="out" filter="randombar(horizontal)">
                                      <p:cBhvr>
                                        <p:cTn id="11" dur="500"/>
                                        <p:tgtEl>
                                          <p:spTgt spid="71"/>
                                        </p:tgtEl>
                                      </p:cBhvr>
                                    </p:animEffect>
                                    <p:set>
                                      <p:cBhvr>
                                        <p:cTn id="12" dur="1" fill="hold">
                                          <p:stCondLst>
                                            <p:cond delay="499"/>
                                          </p:stCondLst>
                                        </p:cTn>
                                        <p:tgtEl>
                                          <p:spTgt spid="71"/>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xit" presetSubtype="10" fill="hold" grpId="0" nodeType="clickEffect">
                                  <p:stCondLst>
                                    <p:cond delay="0"/>
                                  </p:stCondLst>
                                  <p:childTnLst>
                                    <p:animEffect transition="out" filter="randombar(horizontal)">
                                      <p:cBhvr>
                                        <p:cTn id="16" dur="500"/>
                                        <p:tgtEl>
                                          <p:spTgt spid="72"/>
                                        </p:tgtEl>
                                      </p:cBhvr>
                                    </p:animEffect>
                                    <p:set>
                                      <p:cBhvr>
                                        <p:cTn id="17" dur="1" fill="hold">
                                          <p:stCondLst>
                                            <p:cond delay="499"/>
                                          </p:stCondLst>
                                        </p:cTn>
                                        <p:tgtEl>
                                          <p:spTgt spid="72"/>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xit" presetSubtype="10" fill="hold" grpId="0" nodeType="clickEffect">
                                  <p:stCondLst>
                                    <p:cond delay="0"/>
                                  </p:stCondLst>
                                  <p:childTnLst>
                                    <p:animEffect transition="out" filter="randombar(horizontal)">
                                      <p:cBhvr>
                                        <p:cTn id="21" dur="500"/>
                                        <p:tgtEl>
                                          <p:spTgt spid="73"/>
                                        </p:tgtEl>
                                      </p:cBhvr>
                                    </p:animEffect>
                                    <p:set>
                                      <p:cBhvr>
                                        <p:cTn id="22" dur="1" fill="hold">
                                          <p:stCondLst>
                                            <p:cond delay="499"/>
                                          </p:stCondLst>
                                        </p:cTn>
                                        <p:tgtEl>
                                          <p:spTgt spid="73"/>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xit" presetSubtype="10" fill="hold" grpId="0" nodeType="clickEffect">
                                  <p:stCondLst>
                                    <p:cond delay="0"/>
                                  </p:stCondLst>
                                  <p:childTnLst>
                                    <p:animEffect transition="out" filter="randombar(horizontal)">
                                      <p:cBhvr>
                                        <p:cTn id="26" dur="500"/>
                                        <p:tgtEl>
                                          <p:spTgt spid="74"/>
                                        </p:tgtEl>
                                      </p:cBhvr>
                                    </p:animEffect>
                                    <p:set>
                                      <p:cBhvr>
                                        <p:cTn id="27" dur="1" fill="hold">
                                          <p:stCondLst>
                                            <p:cond delay="499"/>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1" grpId="0" animBg="1"/>
      <p:bldP spid="72" grpId="0" animBg="1"/>
      <p:bldP spid="73" grpId="0" animBg="1"/>
      <p:bldP spid="7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DBCFFD4F-DD9D-4F42-AD1A-1B75439E36A9}" type="datetime1">
              <a:rPr lang="zh-CN" altLang="en-US" sz="1400" smtClean="0">
                <a:latin typeface="Comic Sans MS" pitchFamily="66" charset="0"/>
              </a:rPr>
              <a:pPr/>
              <a:t>2016/3/29</a:t>
            </a:fld>
            <a:endParaRPr lang="en-US" altLang="zh-CN" sz="1400" smtClean="0">
              <a:latin typeface="Comic Sans MS" pitchFamily="66" charset="0"/>
            </a:endParaRPr>
          </a:p>
        </p:txBody>
      </p:sp>
      <p:sp>
        <p:nvSpPr>
          <p:cNvPr id="3789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sz="1400" smtClean="0">
                <a:latin typeface="Comic Sans MS" pitchFamily="66" charset="0"/>
              </a:rPr>
              <a:t>第</a:t>
            </a:r>
            <a:r>
              <a:rPr lang="en-US" altLang="zh-CN" sz="1400" smtClean="0">
                <a:latin typeface="Comic Sans MS" pitchFamily="66" charset="0"/>
              </a:rPr>
              <a:t>5</a:t>
            </a:r>
            <a:r>
              <a:rPr lang="zh-CN" altLang="en-US" sz="1400" smtClean="0">
                <a:latin typeface="Comic Sans MS" pitchFamily="66" charset="0"/>
              </a:rPr>
              <a:t>章 减治法</a:t>
            </a:r>
            <a:endParaRPr lang="en-US" altLang="zh-CN" sz="1400" smtClean="0">
              <a:latin typeface="Comic Sans MS" pitchFamily="66" charset="0"/>
            </a:endParaRPr>
          </a:p>
        </p:txBody>
      </p:sp>
      <p:sp>
        <p:nvSpPr>
          <p:cNvPr id="3789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64441FC2-3792-4DC5-956E-106489B3CDAA}" type="slidenum">
              <a:rPr lang="en-US" altLang="zh-CN" sz="1400" smtClean="0">
                <a:latin typeface="Comic Sans MS" pitchFamily="66" charset="0"/>
              </a:rPr>
              <a:pPr/>
              <a:t>34</a:t>
            </a:fld>
            <a:endParaRPr lang="en-US" altLang="zh-CN" sz="1400" smtClean="0">
              <a:latin typeface="Comic Sans MS" pitchFamily="66" charset="0"/>
            </a:endParaRPr>
          </a:p>
        </p:txBody>
      </p:sp>
      <p:grpSp>
        <p:nvGrpSpPr>
          <p:cNvPr id="37893" name="Group 4"/>
          <p:cNvGrpSpPr>
            <a:grpSpLocks/>
          </p:cNvGrpSpPr>
          <p:nvPr/>
        </p:nvGrpSpPr>
        <p:grpSpPr bwMode="auto">
          <a:xfrm>
            <a:off x="539750" y="1000125"/>
            <a:ext cx="8135938" cy="4660900"/>
            <a:chOff x="1641" y="9898"/>
            <a:chExt cx="7662" cy="2537"/>
          </a:xfrm>
        </p:grpSpPr>
        <p:sp>
          <p:nvSpPr>
            <p:cNvPr id="37894" name="Text Box 5"/>
            <p:cNvSpPr txBox="1">
              <a:spLocks noChangeArrowheads="1"/>
            </p:cNvSpPr>
            <p:nvPr/>
          </p:nvSpPr>
          <p:spPr bwMode="auto">
            <a:xfrm>
              <a:off x="1649" y="9900"/>
              <a:ext cx="7654" cy="2535"/>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marL="625475" indent="-625475"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spcAft>
                  <a:spcPts val="775"/>
                </a:spcAft>
              </a:pPr>
              <a:r>
                <a:rPr lang="zh-CN" altLang="en-US" b="1"/>
                <a:t>算法</a:t>
              </a:r>
              <a:r>
                <a:rPr lang="en-US" altLang="zh-CN" b="1"/>
                <a:t>——</a:t>
              </a:r>
              <a:r>
                <a:rPr lang="zh-CN" altLang="en-US" b="1"/>
                <a:t>选择问题</a:t>
              </a:r>
            </a:p>
            <a:p>
              <a:pPr algn="ctr">
                <a:spcAft>
                  <a:spcPts val="775"/>
                </a:spcAft>
              </a:pPr>
              <a:endParaRPr lang="zh-CN" altLang="en-US" b="1"/>
            </a:p>
            <a:p>
              <a:pPr algn="just">
                <a:lnSpc>
                  <a:spcPct val="120000"/>
                </a:lnSpc>
              </a:pPr>
              <a:r>
                <a:rPr lang="zh-CN" altLang="en-US" b="1"/>
                <a:t>    </a:t>
              </a:r>
              <a:r>
                <a:rPr lang="en-US" altLang="zh-CN" b="1"/>
                <a:t>1.  i=1; j=n;   //</a:t>
              </a:r>
              <a:r>
                <a:rPr lang="zh-CN" altLang="en-US" b="1"/>
                <a:t>设置初始查找区间</a:t>
              </a:r>
            </a:p>
            <a:p>
              <a:pPr algn="just">
                <a:lnSpc>
                  <a:spcPct val="120000"/>
                </a:lnSpc>
              </a:pPr>
              <a:r>
                <a:rPr lang="zh-CN" altLang="en-US" b="1"/>
                <a:t>    </a:t>
              </a:r>
              <a:r>
                <a:rPr lang="en-US" altLang="zh-CN" b="1"/>
                <a:t>2. </a:t>
              </a:r>
              <a:r>
                <a:rPr lang="zh-CN" altLang="en-US" b="1"/>
                <a:t>以</a:t>
              </a:r>
              <a:r>
                <a:rPr lang="en-US" altLang="zh-CN" b="1"/>
                <a:t>r[i]</a:t>
              </a:r>
              <a:r>
                <a:rPr lang="zh-CN" altLang="en-US" b="1"/>
                <a:t>为轴值对序列</a:t>
              </a:r>
              <a:r>
                <a:rPr lang="en-US" altLang="zh-CN" b="1"/>
                <a:t>r[i]~r[j]</a:t>
              </a:r>
              <a:r>
                <a:rPr lang="zh-CN" altLang="en-US" b="1"/>
                <a:t>进行一次划分，得到轴值的位置</a:t>
              </a:r>
              <a:r>
                <a:rPr lang="en-US" altLang="zh-CN" b="1"/>
                <a:t>s;</a:t>
              </a:r>
            </a:p>
            <a:p>
              <a:pPr algn="just">
                <a:lnSpc>
                  <a:spcPct val="120000"/>
                </a:lnSpc>
              </a:pPr>
              <a:r>
                <a:rPr lang="en-US" altLang="zh-CN" b="1"/>
                <a:t>    3.  </a:t>
              </a:r>
              <a:r>
                <a:rPr lang="zh-CN" altLang="en-US" b="1"/>
                <a:t>将轴值位置</a:t>
              </a:r>
              <a:r>
                <a:rPr lang="en-US" altLang="zh-CN" b="1"/>
                <a:t>s</a:t>
              </a:r>
              <a:r>
                <a:rPr lang="zh-CN" altLang="en-US" b="1"/>
                <a:t>与</a:t>
              </a:r>
              <a:r>
                <a:rPr lang="en-US" altLang="zh-CN" b="1"/>
                <a:t>k</a:t>
              </a:r>
              <a:r>
                <a:rPr lang="zh-CN" altLang="en-US" b="1"/>
                <a:t>比较</a:t>
              </a:r>
            </a:p>
            <a:p>
              <a:pPr algn="just">
                <a:lnSpc>
                  <a:spcPct val="120000"/>
                </a:lnSpc>
              </a:pPr>
              <a:r>
                <a:rPr lang="zh-CN" altLang="en-US" b="1"/>
                <a:t>         </a:t>
              </a:r>
              <a:r>
                <a:rPr lang="en-US" altLang="zh-CN" b="1"/>
                <a:t>3.1 </a:t>
              </a:r>
              <a:r>
                <a:rPr lang="zh-CN" altLang="en-US" b="1"/>
                <a:t>如果</a:t>
              </a:r>
              <a:r>
                <a:rPr lang="en-US" altLang="zh-CN" b="1"/>
                <a:t>k=s</a:t>
              </a:r>
              <a:r>
                <a:rPr lang="zh-CN" altLang="en-US" b="1"/>
                <a:t>，则将</a:t>
              </a:r>
              <a:r>
                <a:rPr lang="en-US" altLang="zh-CN" b="1"/>
                <a:t>r[s]</a:t>
              </a:r>
              <a:r>
                <a:rPr lang="zh-CN" altLang="en-US" b="1"/>
                <a:t>作为结果返回；</a:t>
              </a:r>
            </a:p>
            <a:p>
              <a:pPr algn="just">
                <a:lnSpc>
                  <a:spcPct val="120000"/>
                </a:lnSpc>
              </a:pPr>
              <a:r>
                <a:rPr lang="zh-CN" altLang="en-US" b="1"/>
                <a:t>         </a:t>
              </a:r>
              <a:r>
                <a:rPr lang="en-US" altLang="zh-CN" b="1"/>
                <a:t>3.2 </a:t>
              </a:r>
              <a:r>
                <a:rPr lang="zh-CN" altLang="en-US" b="1"/>
                <a:t>否则，如果</a:t>
              </a:r>
              <a:r>
                <a:rPr lang="en-US" altLang="zh-CN" b="1"/>
                <a:t>k&lt;s</a:t>
              </a:r>
              <a:r>
                <a:rPr lang="zh-CN" altLang="en-US" b="1"/>
                <a:t>，则</a:t>
              </a:r>
              <a:r>
                <a:rPr lang="en-US" altLang="zh-CN" b="1"/>
                <a:t>j=s-1</a:t>
              </a:r>
              <a:r>
                <a:rPr lang="zh-CN" altLang="en-US" b="1"/>
                <a:t>，转步骤</a:t>
              </a:r>
              <a:r>
                <a:rPr lang="en-US" altLang="zh-CN" b="1"/>
                <a:t>2</a:t>
              </a:r>
              <a:r>
                <a:rPr lang="zh-CN" altLang="en-US" b="1"/>
                <a:t>；</a:t>
              </a:r>
            </a:p>
            <a:p>
              <a:pPr algn="just">
                <a:lnSpc>
                  <a:spcPct val="120000"/>
                </a:lnSpc>
              </a:pPr>
              <a:r>
                <a:rPr lang="zh-CN" altLang="en-US" b="1"/>
                <a:t>         </a:t>
              </a:r>
              <a:r>
                <a:rPr lang="en-US" altLang="zh-CN" b="1"/>
                <a:t>3.3 </a:t>
              </a:r>
              <a:r>
                <a:rPr lang="zh-CN" altLang="en-US" b="1"/>
                <a:t>否则，</a:t>
              </a:r>
              <a:r>
                <a:rPr lang="en-US" altLang="zh-CN" b="1"/>
                <a:t>i=s+1</a:t>
              </a:r>
              <a:r>
                <a:rPr lang="zh-CN" altLang="en-US" b="1"/>
                <a:t>，转步骤</a:t>
              </a:r>
              <a:r>
                <a:rPr lang="en-US" altLang="zh-CN" b="1"/>
                <a:t>2</a:t>
              </a:r>
              <a:r>
                <a:rPr lang="zh-CN" altLang="en-US" b="1"/>
                <a:t>；</a:t>
              </a:r>
            </a:p>
          </p:txBody>
        </p:sp>
        <p:grpSp>
          <p:nvGrpSpPr>
            <p:cNvPr id="37895" name="Group 6"/>
            <p:cNvGrpSpPr>
              <a:grpSpLocks/>
            </p:cNvGrpSpPr>
            <p:nvPr/>
          </p:nvGrpSpPr>
          <p:grpSpPr bwMode="auto">
            <a:xfrm>
              <a:off x="1641" y="9898"/>
              <a:ext cx="540" cy="813"/>
              <a:chOff x="1711" y="5088"/>
              <a:chExt cx="540" cy="813"/>
            </a:xfrm>
          </p:grpSpPr>
          <p:sp>
            <p:nvSpPr>
              <p:cNvPr id="37896" name="AutoShape 7"/>
              <p:cNvSpPr>
                <a:spLocks noChangeArrowheads="1"/>
              </p:cNvSpPr>
              <p:nvPr/>
            </p:nvSpPr>
            <p:spPr bwMode="auto">
              <a:xfrm rot="5400000">
                <a:off x="1574" y="5225"/>
                <a:ext cx="813" cy="540"/>
              </a:xfrm>
              <a:prstGeom prst="rtTriangle">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897" name="WordArt 8"/>
              <p:cNvSpPr>
                <a:spLocks noChangeArrowheads="1" noChangeShapeType="1" noTextEdit="1"/>
              </p:cNvSpPr>
              <p:nvPr/>
            </p:nvSpPr>
            <p:spPr bwMode="auto">
              <a:xfrm rot="-3420000">
                <a:off x="1660" y="5281"/>
                <a:ext cx="495" cy="169"/>
              </a:xfrm>
              <a:prstGeom prst="rect">
                <a:avLst/>
              </a:prstGeom>
              <a:extLst>
                <a:ext uri="{909E8E84-426E-40DD-AFC4-6F175D3DCCD1}">
                  <a14:hiddenFill xmlns:a14="http://schemas.microsoft.com/office/drawing/2010/main">
                    <a:solidFill>
                      <a:srgbClr val="FFFFFF"/>
                    </a:solidFill>
                  </a14:hiddenFill>
                </a:ext>
              </a:extLst>
            </p:spPr>
            <p:txBody>
              <a:bodyPr wrap="none" fromWordArt="1">
                <a:prstTxWarp prst="textCanDown">
                  <a:avLst>
                    <a:gd name="adj" fmla="val 2569"/>
                  </a:avLst>
                </a:prstTxWarp>
              </a:bodyPr>
              <a:lstStyle/>
              <a:p>
                <a:pPr algn="ctr"/>
                <a:r>
                  <a:rPr lang="zh-CN" altLang="en-US" sz="800" kern="10">
                    <a:ln w="9525">
                      <a:solidFill>
                        <a:srgbClr val="000000"/>
                      </a:solidFill>
                      <a:prstDash val="lgDashDot"/>
                      <a:round/>
                      <a:headEnd/>
                      <a:tailEnd/>
                    </a:ln>
                    <a:noFill/>
                    <a:latin typeface="宋体"/>
                    <a:ea typeface="宋体"/>
                  </a:rPr>
                  <a:t>伪代码</a:t>
                </a:r>
              </a:p>
            </p:txBody>
          </p:sp>
        </p:grpSp>
      </p:grpSp>
    </p:spTree>
    <p:extLst>
      <p:ext uri="{BB962C8B-B14F-4D97-AF65-F5344CB8AC3E}">
        <p14:creationId xmlns:p14="http://schemas.microsoft.com/office/powerpoint/2010/main" val="1223820093"/>
      </p:ext>
    </p:extLst>
  </p:cSld>
  <p:clrMapOvr>
    <a:masterClrMapping/>
  </p:clrMapOvr>
  <p:transition spd="slow">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0" y="0"/>
            <a:ext cx="7772400" cy="914400"/>
          </a:xfrm>
        </p:spPr>
        <p:txBody>
          <a:bodyPr/>
          <a:lstStyle/>
          <a:p>
            <a:r>
              <a:rPr lang="zh-CN" altLang="en-US" smtClean="0"/>
              <a:t>选择问题算法实现</a:t>
            </a:r>
          </a:p>
        </p:txBody>
      </p:sp>
      <p:sp>
        <p:nvSpPr>
          <p:cNvPr id="38915" name="内容占位符 2" descr="Rectangle: Click to edit Master text styles&#10;Second level&#10;Third level&#10;Fourth level&#10;Fifth level"/>
          <p:cNvSpPr>
            <a:spLocks noGrp="1"/>
          </p:cNvSpPr>
          <p:nvPr>
            <p:ph idx="1"/>
          </p:nvPr>
        </p:nvSpPr>
        <p:spPr>
          <a:xfrm>
            <a:off x="179388" y="908050"/>
            <a:ext cx="8153400" cy="5638800"/>
          </a:xfrm>
        </p:spPr>
        <p:txBody>
          <a:bodyPr/>
          <a:lstStyle/>
          <a:p>
            <a:pPr marL="0" indent="0">
              <a:buFontTx/>
              <a:buNone/>
            </a:pPr>
            <a:r>
              <a:rPr lang="en-US" altLang="zh-CN" sz="2400" smtClean="0"/>
              <a:t>int Partition(int r[ ], int low, int high) {	</a:t>
            </a:r>
          </a:p>
          <a:p>
            <a:pPr marL="0" indent="0">
              <a:buFontTx/>
              <a:buNone/>
            </a:pPr>
            <a:r>
              <a:rPr lang="en-US" altLang="zh-CN" sz="2400" smtClean="0"/>
              <a:t>	int i = low, j=high; </a:t>
            </a:r>
            <a:endParaRPr lang="zh-CN" altLang="en-US" sz="2400" smtClean="0"/>
          </a:p>
          <a:p>
            <a:pPr marL="0" indent="0">
              <a:buFontTx/>
              <a:buNone/>
            </a:pPr>
            <a:r>
              <a:rPr lang="zh-CN" altLang="en-US" sz="2400" smtClean="0"/>
              <a:t>	</a:t>
            </a:r>
            <a:r>
              <a:rPr lang="en-US" altLang="zh-CN" sz="2400" smtClean="0"/>
              <a:t>while (i &lt; j)	{  </a:t>
            </a:r>
          </a:p>
          <a:p>
            <a:pPr marL="0" indent="0">
              <a:buFontTx/>
              <a:buNone/>
            </a:pPr>
            <a:r>
              <a:rPr lang="en-US" altLang="zh-CN" sz="2400" smtClean="0"/>
              <a:t>	     while (i &lt; j &amp;&amp; r[i] &lt;= r[j]) j--; </a:t>
            </a:r>
            <a:endParaRPr lang="zh-CN" altLang="en-US" sz="2400" smtClean="0"/>
          </a:p>
          <a:p>
            <a:pPr marL="0" indent="0">
              <a:buFontTx/>
              <a:buNone/>
            </a:pPr>
            <a:r>
              <a:rPr lang="zh-CN" altLang="en-US" sz="2400" smtClean="0"/>
              <a:t>	      </a:t>
            </a:r>
            <a:r>
              <a:rPr lang="en-US" altLang="zh-CN" sz="2400" smtClean="0"/>
              <a:t>if (i &lt; j) { </a:t>
            </a:r>
          </a:p>
          <a:p>
            <a:pPr marL="0" indent="0">
              <a:buFontTx/>
              <a:buNone/>
            </a:pPr>
            <a:r>
              <a:rPr lang="en-US" altLang="zh-CN" sz="2400" smtClean="0"/>
              <a:t>		int temp = r[i]; r[i] = r[j]; r[j] = temp;     </a:t>
            </a:r>
            <a:endParaRPr lang="zh-CN" altLang="en-US" sz="2400" smtClean="0"/>
          </a:p>
          <a:p>
            <a:pPr marL="0" indent="0">
              <a:buFontTx/>
              <a:buNone/>
            </a:pPr>
            <a:r>
              <a:rPr lang="zh-CN" altLang="en-US" sz="2400" smtClean="0"/>
              <a:t>		</a:t>
            </a:r>
            <a:r>
              <a:rPr lang="en-US" altLang="zh-CN" sz="2400" smtClean="0"/>
              <a:t>i++; 	       }</a:t>
            </a:r>
          </a:p>
          <a:p>
            <a:pPr marL="0" indent="0">
              <a:buFontTx/>
              <a:buNone/>
            </a:pPr>
            <a:r>
              <a:rPr lang="en-US" altLang="zh-CN" sz="2400" smtClean="0"/>
              <a:t>	      while (i &lt; j &amp;&amp; r[i] &lt;= r[j]) i++; </a:t>
            </a:r>
            <a:r>
              <a:rPr lang="zh-CN" altLang="en-US" sz="2400" smtClean="0"/>
              <a:t>		       </a:t>
            </a:r>
            <a:r>
              <a:rPr lang="en-US" altLang="zh-CN" sz="2400" smtClean="0"/>
              <a:t>if (i &lt; j) {</a:t>
            </a:r>
          </a:p>
          <a:p>
            <a:pPr marL="0" indent="0">
              <a:buFontTx/>
              <a:buNone/>
            </a:pPr>
            <a:r>
              <a:rPr lang="en-US" altLang="zh-CN" sz="2400" smtClean="0"/>
              <a:t>		int temp = r[i]; r[i] = r[j]; r[j] = temp;     </a:t>
            </a:r>
            <a:r>
              <a:rPr lang="zh-CN" altLang="en-US" sz="2400" smtClean="0"/>
              <a:t>		</a:t>
            </a:r>
            <a:r>
              <a:rPr lang="en-US" altLang="zh-CN" sz="2400" smtClean="0"/>
              <a:t>j--; 		}</a:t>
            </a:r>
          </a:p>
          <a:p>
            <a:pPr marL="0" indent="0">
              <a:buFontTx/>
              <a:buNone/>
            </a:pPr>
            <a:r>
              <a:rPr lang="en-US" altLang="zh-CN" sz="2400" smtClean="0"/>
              <a:t>	}</a:t>
            </a:r>
          </a:p>
          <a:p>
            <a:pPr marL="0" indent="0">
              <a:buFontTx/>
              <a:buNone/>
            </a:pPr>
            <a:r>
              <a:rPr lang="en-US" altLang="zh-CN" sz="2400" smtClean="0"/>
              <a:t>	return i;                                </a:t>
            </a:r>
          </a:p>
          <a:p>
            <a:pPr marL="0" indent="0">
              <a:buFontTx/>
              <a:buNone/>
            </a:pPr>
            <a:r>
              <a:rPr lang="en-US" altLang="zh-CN" sz="2400" smtClean="0"/>
              <a:t>}</a:t>
            </a:r>
            <a:endParaRPr lang="zh-CN" altLang="en-US" sz="2400" smtClean="0"/>
          </a:p>
        </p:txBody>
      </p:sp>
      <p:sp>
        <p:nvSpPr>
          <p:cNvPr id="3891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DE4173AA-8DBE-4BF0-8A10-B0E7033F09CA}" type="datetime1">
              <a:rPr lang="zh-CN" altLang="en-US" sz="1400" smtClean="0">
                <a:latin typeface="Comic Sans MS" pitchFamily="66" charset="0"/>
              </a:rPr>
              <a:pPr/>
              <a:t>2016/3/29</a:t>
            </a:fld>
            <a:endParaRPr lang="en-US" altLang="zh-CN" sz="1400" smtClean="0">
              <a:latin typeface="Comic Sans MS" pitchFamily="66" charset="0"/>
            </a:endParaRPr>
          </a:p>
        </p:txBody>
      </p:sp>
      <p:sp>
        <p:nvSpPr>
          <p:cNvPr id="3891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sz="1400" smtClean="0">
                <a:latin typeface="Comic Sans MS" pitchFamily="66" charset="0"/>
              </a:rPr>
              <a:t>第</a:t>
            </a:r>
            <a:r>
              <a:rPr lang="en-US" altLang="zh-CN" sz="1400" smtClean="0">
                <a:latin typeface="Comic Sans MS" pitchFamily="66" charset="0"/>
              </a:rPr>
              <a:t>5</a:t>
            </a:r>
            <a:r>
              <a:rPr lang="zh-CN" altLang="en-US" sz="1400" smtClean="0">
                <a:latin typeface="Comic Sans MS" pitchFamily="66" charset="0"/>
              </a:rPr>
              <a:t>章 减治法</a:t>
            </a:r>
            <a:endParaRPr lang="en-US" altLang="zh-CN" sz="1400" smtClean="0">
              <a:latin typeface="Comic Sans MS" pitchFamily="66" charset="0"/>
            </a:endParaRPr>
          </a:p>
        </p:txBody>
      </p:sp>
      <p:sp>
        <p:nvSpPr>
          <p:cNvPr id="389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36663F69-00AF-4532-A26A-D6FD99BD1C59}" type="slidenum">
              <a:rPr lang="en-US" altLang="zh-CN" sz="1400" smtClean="0">
                <a:latin typeface="Comic Sans MS" pitchFamily="66" charset="0"/>
              </a:rPr>
              <a:pPr/>
              <a:t>35</a:t>
            </a:fld>
            <a:endParaRPr lang="en-US" altLang="zh-CN" sz="1400" smtClean="0">
              <a:latin typeface="Comic Sans MS" pitchFamily="66" charset="0"/>
            </a:endParaRPr>
          </a:p>
        </p:txBody>
      </p:sp>
    </p:spTree>
    <p:extLst>
      <p:ext uri="{BB962C8B-B14F-4D97-AF65-F5344CB8AC3E}">
        <p14:creationId xmlns:p14="http://schemas.microsoft.com/office/powerpoint/2010/main" val="3928032604"/>
      </p:ext>
    </p:extLst>
  </p:cSld>
  <p:clrMapOvr>
    <a:masterClrMapping/>
  </p:clrMapOvr>
  <p:transition spd="slow">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smtClean="0"/>
              <a:t>选择问题算法实现</a:t>
            </a:r>
          </a:p>
        </p:txBody>
      </p:sp>
      <p:sp>
        <p:nvSpPr>
          <p:cNvPr id="39939" name="内容占位符 2" descr="Rectangle: Click to edit Master text styles&#10;Second level&#10;Third level&#10;Fourth level&#10;Fifth level"/>
          <p:cNvSpPr>
            <a:spLocks noGrp="1"/>
          </p:cNvSpPr>
          <p:nvPr>
            <p:ph idx="1"/>
          </p:nvPr>
        </p:nvSpPr>
        <p:spPr/>
        <p:txBody>
          <a:bodyPr/>
          <a:lstStyle/>
          <a:p>
            <a:pPr marL="0" indent="0">
              <a:buFontTx/>
              <a:buNone/>
            </a:pPr>
            <a:r>
              <a:rPr lang="en-US" altLang="zh-CN" sz="2800" smtClean="0"/>
              <a:t>int MinK(int r[ ],int low,int high,int k) {  </a:t>
            </a:r>
          </a:p>
          <a:p>
            <a:pPr marL="0" indent="0">
              <a:buFontTx/>
              <a:buNone/>
            </a:pPr>
            <a:r>
              <a:rPr lang="en-US" altLang="zh-CN" sz="2800" smtClean="0"/>
              <a:t>    int s;              //s</a:t>
            </a:r>
            <a:r>
              <a:rPr lang="zh-CN" altLang="en-US" sz="2800" smtClean="0"/>
              <a:t>为轴值位置</a:t>
            </a:r>
          </a:p>
          <a:p>
            <a:pPr marL="0" indent="0">
              <a:buFontTx/>
              <a:buNone/>
            </a:pPr>
            <a:r>
              <a:rPr lang="zh-CN" altLang="en-US" sz="2800" smtClean="0"/>
              <a:t>    </a:t>
            </a:r>
            <a:r>
              <a:rPr lang="en-US" altLang="zh-CN" sz="2800" smtClean="0"/>
              <a:t>s = Partition(r, low, high);</a:t>
            </a:r>
          </a:p>
          <a:p>
            <a:pPr marL="0" indent="0">
              <a:buFontTx/>
              <a:buNone/>
            </a:pPr>
            <a:r>
              <a:rPr lang="en-US" altLang="zh-CN" sz="2800" smtClean="0"/>
              <a:t>    if (s == k)</a:t>
            </a:r>
          </a:p>
          <a:p>
            <a:pPr marL="0" indent="0">
              <a:buFontTx/>
              <a:buNone/>
            </a:pPr>
            <a:r>
              <a:rPr lang="en-US" altLang="zh-CN" sz="2800" smtClean="0"/>
              <a:t>		return r[s];</a:t>
            </a:r>
          </a:p>
          <a:p>
            <a:pPr marL="0" indent="0">
              <a:buFontTx/>
              <a:buNone/>
            </a:pPr>
            <a:r>
              <a:rPr lang="en-US" altLang="zh-CN" sz="2800" smtClean="0"/>
              <a:t>	if(s &gt; k)</a:t>
            </a:r>
          </a:p>
          <a:p>
            <a:pPr marL="0" indent="0">
              <a:buFontTx/>
              <a:buNone/>
            </a:pPr>
            <a:r>
              <a:rPr lang="en-US" altLang="zh-CN" sz="2800" smtClean="0"/>
              <a:t>		return MinK(r, low, s-1, k);</a:t>
            </a:r>
          </a:p>
          <a:p>
            <a:pPr marL="0" indent="0">
              <a:buFontTx/>
              <a:buNone/>
            </a:pPr>
            <a:r>
              <a:rPr lang="en-US" altLang="zh-CN" sz="2800" smtClean="0"/>
              <a:t>	else</a:t>
            </a:r>
          </a:p>
          <a:p>
            <a:pPr marL="0" indent="0">
              <a:buFontTx/>
              <a:buNone/>
            </a:pPr>
            <a:r>
              <a:rPr lang="en-US" altLang="zh-CN" sz="2800" smtClean="0"/>
              <a:t>		return MinK(r, s+1, high, k);</a:t>
            </a:r>
          </a:p>
          <a:p>
            <a:pPr marL="0" indent="0">
              <a:buFontTx/>
              <a:buNone/>
            </a:pPr>
            <a:r>
              <a:rPr lang="en-US" altLang="zh-CN" sz="2800" smtClean="0"/>
              <a:t>} </a:t>
            </a:r>
            <a:endParaRPr lang="zh-CN" altLang="en-US" sz="2800" smtClean="0"/>
          </a:p>
        </p:txBody>
      </p:sp>
      <p:sp>
        <p:nvSpPr>
          <p:cNvPr id="3994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A474FE51-20A8-4E1D-8BBB-736379ACA632}" type="datetime1">
              <a:rPr lang="zh-CN" altLang="en-US" sz="1400" smtClean="0">
                <a:latin typeface="Comic Sans MS" pitchFamily="66" charset="0"/>
              </a:rPr>
              <a:pPr/>
              <a:t>2016/3/29</a:t>
            </a:fld>
            <a:endParaRPr lang="en-US" altLang="zh-CN" sz="1400" smtClean="0">
              <a:latin typeface="Comic Sans MS" pitchFamily="66" charset="0"/>
            </a:endParaRPr>
          </a:p>
        </p:txBody>
      </p:sp>
      <p:sp>
        <p:nvSpPr>
          <p:cNvPr id="3994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sz="1400" smtClean="0">
                <a:latin typeface="Comic Sans MS" pitchFamily="66" charset="0"/>
              </a:rPr>
              <a:t>第</a:t>
            </a:r>
            <a:r>
              <a:rPr lang="en-US" altLang="zh-CN" sz="1400" smtClean="0">
                <a:latin typeface="Comic Sans MS" pitchFamily="66" charset="0"/>
              </a:rPr>
              <a:t>5</a:t>
            </a:r>
            <a:r>
              <a:rPr lang="zh-CN" altLang="en-US" sz="1400" smtClean="0">
                <a:latin typeface="Comic Sans MS" pitchFamily="66" charset="0"/>
              </a:rPr>
              <a:t>章 减治法</a:t>
            </a:r>
            <a:endParaRPr lang="en-US" altLang="zh-CN" sz="1400" smtClean="0">
              <a:latin typeface="Comic Sans MS" pitchFamily="66" charset="0"/>
            </a:endParaRPr>
          </a:p>
        </p:txBody>
      </p:sp>
      <p:sp>
        <p:nvSpPr>
          <p:cNvPr id="399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F4DA1FA2-4BC2-495A-8315-8E066E2CFA62}" type="slidenum">
              <a:rPr lang="en-US" altLang="zh-CN" sz="1400" smtClean="0">
                <a:latin typeface="Comic Sans MS" pitchFamily="66" charset="0"/>
              </a:rPr>
              <a:pPr/>
              <a:t>36</a:t>
            </a:fld>
            <a:endParaRPr lang="en-US" altLang="zh-CN" sz="1400" smtClean="0">
              <a:latin typeface="Comic Sans MS" pitchFamily="66" charset="0"/>
            </a:endParaRPr>
          </a:p>
        </p:txBody>
      </p:sp>
    </p:spTree>
    <p:extLst>
      <p:ext uri="{BB962C8B-B14F-4D97-AF65-F5344CB8AC3E}">
        <p14:creationId xmlns:p14="http://schemas.microsoft.com/office/powerpoint/2010/main" val="3609710687"/>
      </p:ext>
    </p:extLst>
  </p:cSld>
  <p:clrMapOvr>
    <a:masterClrMapping/>
  </p:clrMapOvr>
  <p:transition spd="slow">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76A26FFC-46A1-4176-BEDD-372ABCFD48A0}" type="datetime1">
              <a:rPr lang="zh-CN" altLang="en-US" sz="1400" smtClean="0">
                <a:latin typeface="Comic Sans MS" pitchFamily="66" charset="0"/>
              </a:rPr>
              <a:pPr/>
              <a:t>2016/3/29</a:t>
            </a:fld>
            <a:endParaRPr lang="en-US" altLang="zh-CN" sz="1400" smtClean="0">
              <a:latin typeface="Comic Sans MS" pitchFamily="66" charset="0"/>
            </a:endParaRPr>
          </a:p>
        </p:txBody>
      </p:sp>
      <p:sp>
        <p:nvSpPr>
          <p:cNvPr id="40963"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sz="1400" smtClean="0">
                <a:latin typeface="Comic Sans MS" pitchFamily="66" charset="0"/>
              </a:rPr>
              <a:t>第</a:t>
            </a:r>
            <a:r>
              <a:rPr lang="en-US" altLang="zh-CN" sz="1400" smtClean="0">
                <a:latin typeface="Comic Sans MS" pitchFamily="66" charset="0"/>
              </a:rPr>
              <a:t>5</a:t>
            </a:r>
            <a:r>
              <a:rPr lang="zh-CN" altLang="en-US" sz="1400" smtClean="0">
                <a:latin typeface="Comic Sans MS" pitchFamily="66" charset="0"/>
              </a:rPr>
              <a:t>章 减治法</a:t>
            </a:r>
            <a:endParaRPr lang="en-US" altLang="zh-CN" sz="1400" smtClean="0">
              <a:latin typeface="Comic Sans MS" pitchFamily="66" charset="0"/>
            </a:endParaRPr>
          </a:p>
        </p:txBody>
      </p:sp>
      <p:sp>
        <p:nvSpPr>
          <p:cNvPr id="4096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6C5760CE-5421-4CA7-BFFE-5B3862F9CDB9}" type="slidenum">
              <a:rPr lang="en-US" altLang="zh-CN" sz="1400" smtClean="0">
                <a:latin typeface="Comic Sans MS" pitchFamily="66" charset="0"/>
              </a:rPr>
              <a:pPr/>
              <a:t>37</a:t>
            </a:fld>
            <a:endParaRPr lang="en-US" altLang="zh-CN" sz="1400" smtClean="0">
              <a:latin typeface="Comic Sans MS" pitchFamily="66" charset="0"/>
            </a:endParaRPr>
          </a:p>
        </p:txBody>
      </p:sp>
      <p:sp>
        <p:nvSpPr>
          <p:cNvPr id="40965" name="Text Box 6"/>
          <p:cNvSpPr txBox="1">
            <a:spLocks noChangeArrowheads="1"/>
          </p:cNvSpPr>
          <p:nvPr/>
        </p:nvSpPr>
        <p:spPr bwMode="auto">
          <a:xfrm>
            <a:off x="539750" y="476250"/>
            <a:ext cx="8077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b="1">
                <a:solidFill>
                  <a:srgbClr val="FF5050"/>
                </a:solidFill>
                <a:latin typeface="Arial" charset="0"/>
              </a:rPr>
              <a:t>最好情况</a:t>
            </a:r>
            <a:r>
              <a:rPr kumimoji="1" lang="zh-CN" altLang="en-US" b="1">
                <a:latin typeface="Arial" charset="0"/>
              </a:rPr>
              <a:t>：</a:t>
            </a:r>
            <a:r>
              <a:rPr kumimoji="1" lang="zh-CN" altLang="en-US" b="1">
                <a:latin typeface="宋体" charset="-122"/>
              </a:rPr>
              <a:t>每次划分的轴值恰好是序列的中值，则可以保证处理的区间比上一次减半，由于在一次划分后，只需处理一个子序列，所以，比较次数的递推式是：</a:t>
            </a:r>
            <a:r>
              <a:rPr kumimoji="1" lang="zh-CN" altLang="en-US" b="1"/>
              <a:t> </a:t>
            </a:r>
          </a:p>
        </p:txBody>
      </p:sp>
      <p:sp>
        <p:nvSpPr>
          <p:cNvPr id="40966" name="Rectangle 8"/>
          <p:cNvSpPr>
            <a:spLocks noChangeArrowheads="1"/>
          </p:cNvSpPr>
          <p:nvPr/>
        </p:nvSpPr>
        <p:spPr bwMode="auto">
          <a:xfrm>
            <a:off x="3829050" y="2582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0967" name="Object 7"/>
          <p:cNvGraphicFramePr>
            <a:graphicFrameLocks noChangeAspect="1"/>
          </p:cNvGraphicFramePr>
          <p:nvPr/>
        </p:nvGraphicFramePr>
        <p:xfrm>
          <a:off x="1908175" y="1844675"/>
          <a:ext cx="4108450" cy="463550"/>
        </p:xfrm>
        <a:graphic>
          <a:graphicData uri="http://schemas.openxmlformats.org/presentationml/2006/ole">
            <mc:AlternateContent xmlns:mc="http://schemas.openxmlformats.org/markup-compatibility/2006">
              <mc:Choice xmlns:v="urn:schemas-microsoft-com:vml" Requires="v">
                <p:oleObj spid="_x0000_s49158" name="公式" r:id="rId3" imgW="1777229" imgH="215806" progId="Equation.3">
                  <p:embed/>
                </p:oleObj>
              </mc:Choice>
              <mc:Fallback>
                <p:oleObj name="公式" r:id="rId3" imgW="1777229"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844675"/>
                        <a:ext cx="41084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8" name="Text Box 9"/>
          <p:cNvSpPr txBox="1">
            <a:spLocks noChangeArrowheads="1"/>
          </p:cNvSpPr>
          <p:nvPr/>
        </p:nvSpPr>
        <p:spPr bwMode="auto">
          <a:xfrm>
            <a:off x="539750" y="2563813"/>
            <a:ext cx="7772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spcBef>
                <a:spcPct val="50000"/>
              </a:spcBef>
            </a:pPr>
            <a:r>
              <a:rPr kumimoji="1" lang="zh-CN" altLang="en-US" b="1">
                <a:solidFill>
                  <a:srgbClr val="FF5050"/>
                </a:solidFill>
                <a:latin typeface="Arial" charset="0"/>
              </a:rPr>
              <a:t>最坏情况</a:t>
            </a:r>
            <a:r>
              <a:rPr kumimoji="1" lang="zh-CN" altLang="en-US" b="1">
                <a:latin typeface="Arial" charset="0"/>
              </a:rPr>
              <a:t>：</a:t>
            </a:r>
            <a:r>
              <a:rPr kumimoji="1" lang="zh-CN" altLang="en-US" b="1"/>
              <a:t>每次划分的轴值恰好是序列中的最大值或最小值，则处理区间只能比上一次减少</a:t>
            </a:r>
            <a:r>
              <a:rPr kumimoji="1" lang="en-US" altLang="zh-CN" b="1"/>
              <a:t>1</a:t>
            </a:r>
            <a:r>
              <a:rPr kumimoji="1" lang="zh-CN" altLang="en-US" b="1"/>
              <a:t>个，所以，比较次数的递推式是：</a:t>
            </a:r>
          </a:p>
        </p:txBody>
      </p:sp>
      <p:sp>
        <p:nvSpPr>
          <p:cNvPr id="40969" name="Rectangle 11"/>
          <p:cNvSpPr>
            <a:spLocks noChangeArrowheads="1"/>
          </p:cNvSpPr>
          <p:nvPr/>
        </p:nvSpPr>
        <p:spPr bwMode="auto">
          <a:xfrm>
            <a:off x="3800475" y="2582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0970" name="Text Box 12"/>
          <p:cNvSpPr txBox="1">
            <a:spLocks noChangeArrowheads="1"/>
          </p:cNvSpPr>
          <p:nvPr/>
        </p:nvSpPr>
        <p:spPr bwMode="auto">
          <a:xfrm>
            <a:off x="684213" y="4724400"/>
            <a:ext cx="8001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b="1">
                <a:solidFill>
                  <a:srgbClr val="FF5050"/>
                </a:solidFill>
                <a:latin typeface="宋体" charset="-122"/>
              </a:rPr>
              <a:t>平均情况</a:t>
            </a:r>
            <a:r>
              <a:rPr kumimoji="1" lang="zh-CN" altLang="en-US" b="1">
                <a:latin typeface="宋体" charset="-122"/>
              </a:rPr>
              <a:t>：假设每次划分的轴值是划分序列中的一个随机位置的元素，则处理区间按照一种随机的方式减少，可以证明，算法的平均时间是</a:t>
            </a:r>
            <a:r>
              <a:rPr kumimoji="1" lang="en-US" altLang="zh-CN" b="1" i="1">
                <a:solidFill>
                  <a:srgbClr val="FF0000"/>
                </a:solidFill>
              </a:rPr>
              <a:t>O</a:t>
            </a:r>
            <a:r>
              <a:rPr kumimoji="1" lang="en-US" altLang="zh-CN" b="1">
                <a:solidFill>
                  <a:srgbClr val="FF0000"/>
                </a:solidFill>
              </a:rPr>
              <a:t>(</a:t>
            </a:r>
            <a:r>
              <a:rPr kumimoji="1" lang="en-US" altLang="zh-CN" b="1" i="1">
                <a:solidFill>
                  <a:srgbClr val="FF0000"/>
                </a:solidFill>
              </a:rPr>
              <a:t>n</a:t>
            </a:r>
            <a:r>
              <a:rPr kumimoji="1" lang="en-US" altLang="zh-CN" b="1">
                <a:solidFill>
                  <a:srgbClr val="FF0000"/>
                </a:solidFill>
              </a:rPr>
              <a:t>)</a:t>
            </a:r>
            <a:r>
              <a:rPr kumimoji="1" lang="en-US" altLang="zh-CN" b="1">
                <a:solidFill>
                  <a:srgbClr val="FF0000"/>
                </a:solidFill>
                <a:latin typeface="宋体" charset="-122"/>
              </a:rPr>
              <a:t> </a:t>
            </a:r>
            <a:r>
              <a:rPr kumimoji="1" lang="zh-CN" altLang="en-US" b="1">
                <a:latin typeface="宋体" charset="-122"/>
              </a:rPr>
              <a:t>。</a:t>
            </a:r>
            <a:r>
              <a:rPr kumimoji="1" lang="zh-CN" altLang="en-US" b="1"/>
              <a:t> </a:t>
            </a:r>
          </a:p>
        </p:txBody>
      </p:sp>
      <p:grpSp>
        <p:nvGrpSpPr>
          <p:cNvPr id="40971" name="Group 38"/>
          <p:cNvGrpSpPr>
            <a:grpSpLocks/>
          </p:cNvGrpSpPr>
          <p:nvPr/>
        </p:nvGrpSpPr>
        <p:grpSpPr bwMode="auto">
          <a:xfrm>
            <a:off x="1547813" y="3902075"/>
            <a:ext cx="4557712" cy="498475"/>
            <a:chOff x="1020" y="2640"/>
            <a:chExt cx="2871" cy="314"/>
          </a:xfrm>
        </p:grpSpPr>
        <p:sp>
          <p:nvSpPr>
            <p:cNvPr id="40972" name="AutoShape 14"/>
            <p:cNvSpPr>
              <a:spLocks noChangeAspect="1" noChangeArrowheads="1" noTextEdit="1"/>
            </p:cNvSpPr>
            <p:nvPr/>
          </p:nvSpPr>
          <p:spPr bwMode="auto">
            <a:xfrm>
              <a:off x="1020" y="2659"/>
              <a:ext cx="28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973" name="Rectangle 16"/>
            <p:cNvSpPr>
              <a:spLocks noChangeArrowheads="1"/>
            </p:cNvSpPr>
            <p:nvPr/>
          </p:nvSpPr>
          <p:spPr bwMode="auto">
            <a:xfrm>
              <a:off x="3816" y="2665"/>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800">
                  <a:solidFill>
                    <a:srgbClr val="000000"/>
                  </a:solidFill>
                  <a:ea typeface="华文行楷" pitchFamily="2" charset="-122"/>
                </a:rPr>
                <a:t>)</a:t>
              </a:r>
              <a:endParaRPr lang="en-US" altLang="zh-CN" sz="1800">
                <a:solidFill>
                  <a:schemeClr val="accent2"/>
                </a:solidFill>
                <a:latin typeface="Arial" charset="0"/>
                <a:ea typeface="华文行楷" pitchFamily="2" charset="-122"/>
              </a:endParaRPr>
            </a:p>
          </p:txBody>
        </p:sp>
        <p:sp>
          <p:nvSpPr>
            <p:cNvPr id="40974" name="Rectangle 17"/>
            <p:cNvSpPr>
              <a:spLocks noChangeArrowheads="1"/>
            </p:cNvSpPr>
            <p:nvPr/>
          </p:nvSpPr>
          <p:spPr bwMode="auto">
            <a:xfrm>
              <a:off x="3721" y="266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000" b="1">
                  <a:solidFill>
                    <a:srgbClr val="000000"/>
                  </a:solidFill>
                  <a:ea typeface="华文行楷" pitchFamily="2" charset="-122"/>
                </a:rPr>
                <a:t>2</a:t>
              </a:r>
              <a:endParaRPr lang="en-US" altLang="zh-CN" sz="2000" b="1">
                <a:solidFill>
                  <a:schemeClr val="accent2"/>
                </a:solidFill>
                <a:latin typeface="Arial" charset="0"/>
                <a:ea typeface="华文行楷" pitchFamily="2" charset="-122"/>
              </a:endParaRPr>
            </a:p>
          </p:txBody>
        </p:sp>
        <p:sp>
          <p:nvSpPr>
            <p:cNvPr id="40975" name="Rectangle 18"/>
            <p:cNvSpPr>
              <a:spLocks noChangeArrowheads="1"/>
            </p:cNvSpPr>
            <p:nvPr/>
          </p:nvSpPr>
          <p:spPr bwMode="auto">
            <a:xfrm>
              <a:off x="3503" y="2665"/>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800">
                  <a:solidFill>
                    <a:srgbClr val="000000"/>
                  </a:solidFill>
                  <a:ea typeface="华文行楷" pitchFamily="2" charset="-122"/>
                </a:rPr>
                <a:t>(</a:t>
              </a:r>
              <a:endParaRPr lang="en-US" altLang="zh-CN" sz="1800">
                <a:solidFill>
                  <a:schemeClr val="accent2"/>
                </a:solidFill>
                <a:latin typeface="Arial" charset="0"/>
                <a:ea typeface="华文行楷" pitchFamily="2" charset="-122"/>
              </a:endParaRPr>
            </a:p>
          </p:txBody>
        </p:sp>
        <p:sp>
          <p:nvSpPr>
            <p:cNvPr id="40976" name="Rectangle 19"/>
            <p:cNvSpPr>
              <a:spLocks noChangeArrowheads="1"/>
            </p:cNvSpPr>
            <p:nvPr/>
          </p:nvSpPr>
          <p:spPr bwMode="auto">
            <a:xfrm>
              <a:off x="3025" y="2665"/>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800">
                  <a:solidFill>
                    <a:srgbClr val="000000"/>
                  </a:solidFill>
                  <a:ea typeface="华文行楷" pitchFamily="2" charset="-122"/>
                </a:rPr>
                <a:t>)</a:t>
              </a:r>
              <a:endParaRPr lang="en-US" altLang="zh-CN" sz="1800">
                <a:solidFill>
                  <a:schemeClr val="accent2"/>
                </a:solidFill>
                <a:latin typeface="Arial" charset="0"/>
                <a:ea typeface="华文行楷" pitchFamily="2" charset="-122"/>
              </a:endParaRPr>
            </a:p>
          </p:txBody>
        </p:sp>
        <p:sp>
          <p:nvSpPr>
            <p:cNvPr id="40977" name="Rectangle 20"/>
            <p:cNvSpPr>
              <a:spLocks noChangeArrowheads="1"/>
            </p:cNvSpPr>
            <p:nvPr/>
          </p:nvSpPr>
          <p:spPr bwMode="auto">
            <a:xfrm>
              <a:off x="2828" y="2665"/>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800">
                  <a:solidFill>
                    <a:srgbClr val="000000"/>
                  </a:solidFill>
                  <a:ea typeface="华文行楷" pitchFamily="2" charset="-122"/>
                </a:rPr>
                <a:t>(</a:t>
              </a:r>
              <a:endParaRPr lang="en-US" altLang="zh-CN" sz="1800">
                <a:solidFill>
                  <a:schemeClr val="accent2"/>
                </a:solidFill>
                <a:latin typeface="Arial" charset="0"/>
                <a:ea typeface="华文行楷" pitchFamily="2" charset="-122"/>
              </a:endParaRPr>
            </a:p>
          </p:txBody>
        </p:sp>
        <p:sp>
          <p:nvSpPr>
            <p:cNvPr id="40978" name="Rectangle 21"/>
            <p:cNvSpPr>
              <a:spLocks noChangeArrowheads="1"/>
            </p:cNvSpPr>
            <p:nvPr/>
          </p:nvSpPr>
          <p:spPr bwMode="auto">
            <a:xfrm>
              <a:off x="2374" y="2665"/>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800">
                  <a:solidFill>
                    <a:srgbClr val="000000"/>
                  </a:solidFill>
                  <a:ea typeface="华文行楷" pitchFamily="2" charset="-122"/>
                </a:rPr>
                <a:t>)</a:t>
              </a:r>
              <a:endParaRPr lang="en-US" altLang="zh-CN" sz="1800">
                <a:solidFill>
                  <a:schemeClr val="accent2"/>
                </a:solidFill>
                <a:latin typeface="Arial" charset="0"/>
                <a:ea typeface="华文行楷" pitchFamily="2" charset="-122"/>
              </a:endParaRPr>
            </a:p>
          </p:txBody>
        </p:sp>
        <p:sp>
          <p:nvSpPr>
            <p:cNvPr id="40979" name="Rectangle 22"/>
            <p:cNvSpPr>
              <a:spLocks noChangeArrowheads="1"/>
            </p:cNvSpPr>
            <p:nvPr/>
          </p:nvSpPr>
          <p:spPr bwMode="auto">
            <a:xfrm>
              <a:off x="2280" y="2665"/>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800">
                  <a:solidFill>
                    <a:srgbClr val="000000"/>
                  </a:solidFill>
                  <a:ea typeface="华文行楷" pitchFamily="2" charset="-122"/>
                </a:rPr>
                <a:t>1</a:t>
              </a:r>
              <a:endParaRPr lang="en-US" altLang="zh-CN" sz="1800">
                <a:solidFill>
                  <a:schemeClr val="accent2"/>
                </a:solidFill>
                <a:latin typeface="Arial" charset="0"/>
                <a:ea typeface="华文行楷" pitchFamily="2" charset="-122"/>
              </a:endParaRPr>
            </a:p>
          </p:txBody>
        </p:sp>
        <p:sp>
          <p:nvSpPr>
            <p:cNvPr id="40980" name="Rectangle 23"/>
            <p:cNvSpPr>
              <a:spLocks noChangeArrowheads="1"/>
            </p:cNvSpPr>
            <p:nvPr/>
          </p:nvSpPr>
          <p:spPr bwMode="auto">
            <a:xfrm>
              <a:off x="1895" y="2665"/>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800">
                  <a:solidFill>
                    <a:srgbClr val="000000"/>
                  </a:solidFill>
                  <a:ea typeface="华文行楷" pitchFamily="2" charset="-122"/>
                </a:rPr>
                <a:t>(</a:t>
              </a:r>
              <a:endParaRPr lang="en-US" altLang="zh-CN" sz="1800">
                <a:solidFill>
                  <a:schemeClr val="accent2"/>
                </a:solidFill>
                <a:latin typeface="Arial" charset="0"/>
                <a:ea typeface="华文行楷" pitchFamily="2" charset="-122"/>
              </a:endParaRPr>
            </a:p>
          </p:txBody>
        </p:sp>
        <p:sp>
          <p:nvSpPr>
            <p:cNvPr id="40981" name="Rectangle 24"/>
            <p:cNvSpPr>
              <a:spLocks noChangeArrowheads="1"/>
            </p:cNvSpPr>
            <p:nvPr/>
          </p:nvSpPr>
          <p:spPr bwMode="auto">
            <a:xfrm>
              <a:off x="1438" y="2665"/>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800">
                  <a:solidFill>
                    <a:srgbClr val="000000"/>
                  </a:solidFill>
                  <a:ea typeface="华文行楷" pitchFamily="2" charset="-122"/>
                </a:rPr>
                <a:t>)</a:t>
              </a:r>
              <a:endParaRPr lang="en-US" altLang="zh-CN" sz="1800">
                <a:solidFill>
                  <a:schemeClr val="accent2"/>
                </a:solidFill>
                <a:latin typeface="Arial" charset="0"/>
                <a:ea typeface="华文行楷" pitchFamily="2" charset="-122"/>
              </a:endParaRPr>
            </a:p>
          </p:txBody>
        </p:sp>
        <p:sp>
          <p:nvSpPr>
            <p:cNvPr id="40982" name="Rectangle 25"/>
            <p:cNvSpPr>
              <a:spLocks noChangeArrowheads="1"/>
            </p:cNvSpPr>
            <p:nvPr/>
          </p:nvSpPr>
          <p:spPr bwMode="auto">
            <a:xfrm>
              <a:off x="1241" y="2665"/>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800">
                  <a:solidFill>
                    <a:srgbClr val="000000"/>
                  </a:solidFill>
                  <a:ea typeface="华文行楷" pitchFamily="2" charset="-122"/>
                </a:rPr>
                <a:t>(</a:t>
              </a:r>
              <a:endParaRPr lang="en-US" altLang="zh-CN" sz="1800">
                <a:solidFill>
                  <a:schemeClr val="accent2"/>
                </a:solidFill>
                <a:latin typeface="Arial" charset="0"/>
                <a:ea typeface="华文行楷" pitchFamily="2" charset="-122"/>
              </a:endParaRPr>
            </a:p>
          </p:txBody>
        </p:sp>
        <p:sp>
          <p:nvSpPr>
            <p:cNvPr id="40983" name="Rectangle 26"/>
            <p:cNvSpPr>
              <a:spLocks noChangeArrowheads="1"/>
            </p:cNvSpPr>
            <p:nvPr/>
          </p:nvSpPr>
          <p:spPr bwMode="auto">
            <a:xfrm>
              <a:off x="3585" y="2665"/>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800" i="1">
                  <a:solidFill>
                    <a:srgbClr val="000000"/>
                  </a:solidFill>
                  <a:ea typeface="华文行楷" pitchFamily="2" charset="-122"/>
                </a:rPr>
                <a:t>n</a:t>
              </a:r>
              <a:endParaRPr lang="en-US" altLang="zh-CN" sz="1800">
                <a:solidFill>
                  <a:schemeClr val="accent2"/>
                </a:solidFill>
                <a:latin typeface="Arial" charset="0"/>
                <a:ea typeface="华文行楷" pitchFamily="2" charset="-122"/>
              </a:endParaRPr>
            </a:p>
          </p:txBody>
        </p:sp>
        <p:sp>
          <p:nvSpPr>
            <p:cNvPr id="40984" name="Rectangle 27"/>
            <p:cNvSpPr>
              <a:spLocks noChangeArrowheads="1"/>
            </p:cNvSpPr>
            <p:nvPr/>
          </p:nvSpPr>
          <p:spPr bwMode="auto">
            <a:xfrm>
              <a:off x="3335" y="2665"/>
              <a:ext cx="1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800" i="1">
                  <a:solidFill>
                    <a:srgbClr val="000000"/>
                  </a:solidFill>
                  <a:ea typeface="华文行楷" pitchFamily="2" charset="-122"/>
                </a:rPr>
                <a:t>O</a:t>
              </a:r>
              <a:endParaRPr lang="en-US" altLang="zh-CN" sz="1800">
                <a:solidFill>
                  <a:schemeClr val="accent2"/>
                </a:solidFill>
                <a:latin typeface="Arial" charset="0"/>
                <a:ea typeface="华文行楷" pitchFamily="2" charset="-122"/>
              </a:endParaRPr>
            </a:p>
          </p:txBody>
        </p:sp>
        <p:sp>
          <p:nvSpPr>
            <p:cNvPr id="40985" name="Rectangle 28"/>
            <p:cNvSpPr>
              <a:spLocks noChangeArrowheads="1"/>
            </p:cNvSpPr>
            <p:nvPr/>
          </p:nvSpPr>
          <p:spPr bwMode="auto">
            <a:xfrm>
              <a:off x="2909" y="2665"/>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800" i="1">
                  <a:solidFill>
                    <a:srgbClr val="000000"/>
                  </a:solidFill>
                  <a:ea typeface="华文行楷" pitchFamily="2" charset="-122"/>
                </a:rPr>
                <a:t>n</a:t>
              </a:r>
              <a:endParaRPr lang="en-US" altLang="zh-CN" sz="1800">
                <a:solidFill>
                  <a:schemeClr val="accent2"/>
                </a:solidFill>
                <a:latin typeface="Arial" charset="0"/>
                <a:ea typeface="华文行楷" pitchFamily="2" charset="-122"/>
              </a:endParaRPr>
            </a:p>
          </p:txBody>
        </p:sp>
        <p:sp>
          <p:nvSpPr>
            <p:cNvPr id="40986" name="Rectangle 29"/>
            <p:cNvSpPr>
              <a:spLocks noChangeArrowheads="1"/>
            </p:cNvSpPr>
            <p:nvPr/>
          </p:nvSpPr>
          <p:spPr bwMode="auto">
            <a:xfrm>
              <a:off x="2660" y="2665"/>
              <a:ext cx="1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800" i="1">
                  <a:solidFill>
                    <a:srgbClr val="000000"/>
                  </a:solidFill>
                  <a:ea typeface="华文行楷" pitchFamily="2" charset="-122"/>
                </a:rPr>
                <a:t>O</a:t>
              </a:r>
              <a:endParaRPr lang="en-US" altLang="zh-CN" sz="1800">
                <a:solidFill>
                  <a:schemeClr val="accent2"/>
                </a:solidFill>
                <a:latin typeface="Arial" charset="0"/>
                <a:ea typeface="华文行楷" pitchFamily="2" charset="-122"/>
              </a:endParaRPr>
            </a:p>
          </p:txBody>
        </p:sp>
        <p:sp>
          <p:nvSpPr>
            <p:cNvPr id="40987" name="Rectangle 30"/>
            <p:cNvSpPr>
              <a:spLocks noChangeArrowheads="1"/>
            </p:cNvSpPr>
            <p:nvPr/>
          </p:nvSpPr>
          <p:spPr bwMode="auto">
            <a:xfrm>
              <a:off x="1977" y="2665"/>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800" i="1">
                  <a:solidFill>
                    <a:srgbClr val="000000"/>
                  </a:solidFill>
                  <a:ea typeface="华文行楷" pitchFamily="2" charset="-122"/>
                </a:rPr>
                <a:t>n</a:t>
              </a:r>
              <a:endParaRPr lang="en-US" altLang="zh-CN" sz="1800">
                <a:solidFill>
                  <a:schemeClr val="accent2"/>
                </a:solidFill>
                <a:latin typeface="Arial" charset="0"/>
                <a:ea typeface="华文行楷" pitchFamily="2" charset="-122"/>
              </a:endParaRPr>
            </a:p>
          </p:txBody>
        </p:sp>
        <p:sp>
          <p:nvSpPr>
            <p:cNvPr id="40988" name="Rectangle 31"/>
            <p:cNvSpPr>
              <a:spLocks noChangeArrowheads="1"/>
            </p:cNvSpPr>
            <p:nvPr/>
          </p:nvSpPr>
          <p:spPr bwMode="auto">
            <a:xfrm>
              <a:off x="1740" y="2665"/>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800" i="1">
                  <a:solidFill>
                    <a:srgbClr val="000000"/>
                  </a:solidFill>
                  <a:ea typeface="华文行楷" pitchFamily="2" charset="-122"/>
                </a:rPr>
                <a:t>T</a:t>
              </a:r>
              <a:endParaRPr lang="en-US" altLang="zh-CN" sz="1800">
                <a:solidFill>
                  <a:schemeClr val="accent2"/>
                </a:solidFill>
                <a:latin typeface="Arial" charset="0"/>
                <a:ea typeface="华文行楷" pitchFamily="2" charset="-122"/>
              </a:endParaRPr>
            </a:p>
          </p:txBody>
        </p:sp>
        <p:sp>
          <p:nvSpPr>
            <p:cNvPr id="40989" name="Rectangle 32"/>
            <p:cNvSpPr>
              <a:spLocks noChangeArrowheads="1"/>
            </p:cNvSpPr>
            <p:nvPr/>
          </p:nvSpPr>
          <p:spPr bwMode="auto">
            <a:xfrm>
              <a:off x="1323" y="2665"/>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800" i="1">
                  <a:solidFill>
                    <a:srgbClr val="000000"/>
                  </a:solidFill>
                  <a:ea typeface="华文行楷" pitchFamily="2" charset="-122"/>
                </a:rPr>
                <a:t>n</a:t>
              </a:r>
              <a:endParaRPr lang="en-US" altLang="zh-CN" sz="1800">
                <a:solidFill>
                  <a:schemeClr val="accent2"/>
                </a:solidFill>
                <a:latin typeface="Arial" charset="0"/>
                <a:ea typeface="华文行楷" pitchFamily="2" charset="-122"/>
              </a:endParaRPr>
            </a:p>
          </p:txBody>
        </p:sp>
        <p:sp>
          <p:nvSpPr>
            <p:cNvPr id="40990" name="Rectangle 33"/>
            <p:cNvSpPr>
              <a:spLocks noChangeArrowheads="1"/>
            </p:cNvSpPr>
            <p:nvPr/>
          </p:nvSpPr>
          <p:spPr bwMode="auto">
            <a:xfrm>
              <a:off x="1086" y="2665"/>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800" i="1">
                  <a:solidFill>
                    <a:srgbClr val="000000"/>
                  </a:solidFill>
                  <a:ea typeface="华文行楷" pitchFamily="2" charset="-122"/>
                </a:rPr>
                <a:t>T</a:t>
              </a:r>
              <a:endParaRPr lang="en-US" altLang="zh-CN" sz="1800">
                <a:solidFill>
                  <a:schemeClr val="accent2"/>
                </a:solidFill>
                <a:latin typeface="Arial" charset="0"/>
                <a:ea typeface="华文行楷" pitchFamily="2" charset="-122"/>
              </a:endParaRPr>
            </a:p>
          </p:txBody>
        </p:sp>
        <p:sp>
          <p:nvSpPr>
            <p:cNvPr id="40991" name="Rectangle 34"/>
            <p:cNvSpPr>
              <a:spLocks noChangeArrowheads="1"/>
            </p:cNvSpPr>
            <p:nvPr/>
          </p:nvSpPr>
          <p:spPr bwMode="auto">
            <a:xfrm>
              <a:off x="3181" y="2640"/>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800">
                  <a:solidFill>
                    <a:srgbClr val="000000"/>
                  </a:solidFill>
                  <a:latin typeface="Symbol" pitchFamily="18" charset="2"/>
                  <a:ea typeface="华文行楷" pitchFamily="2" charset="-122"/>
                </a:rPr>
                <a:t>=</a:t>
              </a:r>
              <a:endParaRPr lang="en-US" altLang="zh-CN" sz="1800">
                <a:solidFill>
                  <a:schemeClr val="accent2"/>
                </a:solidFill>
                <a:latin typeface="Arial" charset="0"/>
                <a:ea typeface="华文行楷" pitchFamily="2" charset="-122"/>
              </a:endParaRPr>
            </a:p>
          </p:txBody>
        </p:sp>
        <p:sp>
          <p:nvSpPr>
            <p:cNvPr id="40992" name="Rectangle 35"/>
            <p:cNvSpPr>
              <a:spLocks noChangeArrowheads="1"/>
            </p:cNvSpPr>
            <p:nvPr/>
          </p:nvSpPr>
          <p:spPr bwMode="auto">
            <a:xfrm>
              <a:off x="2516" y="2640"/>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800">
                  <a:solidFill>
                    <a:srgbClr val="000000"/>
                  </a:solidFill>
                  <a:latin typeface="Symbol" pitchFamily="18" charset="2"/>
                  <a:ea typeface="华文行楷" pitchFamily="2" charset="-122"/>
                </a:rPr>
                <a:t>+</a:t>
              </a:r>
              <a:endParaRPr lang="en-US" altLang="zh-CN" sz="1800">
                <a:solidFill>
                  <a:schemeClr val="accent2"/>
                </a:solidFill>
                <a:latin typeface="Arial" charset="0"/>
                <a:ea typeface="华文行楷" pitchFamily="2" charset="-122"/>
              </a:endParaRPr>
            </a:p>
          </p:txBody>
        </p:sp>
        <p:sp>
          <p:nvSpPr>
            <p:cNvPr id="40993" name="Rectangle 36"/>
            <p:cNvSpPr>
              <a:spLocks noChangeArrowheads="1"/>
            </p:cNvSpPr>
            <p:nvPr/>
          </p:nvSpPr>
          <p:spPr bwMode="auto">
            <a:xfrm>
              <a:off x="2157" y="2640"/>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800">
                  <a:solidFill>
                    <a:srgbClr val="000000"/>
                  </a:solidFill>
                  <a:latin typeface="Symbol" pitchFamily="18" charset="2"/>
                  <a:ea typeface="华文行楷" pitchFamily="2" charset="-122"/>
                </a:rPr>
                <a:t>-</a:t>
              </a:r>
              <a:endParaRPr lang="en-US" altLang="zh-CN" sz="1800">
                <a:solidFill>
                  <a:schemeClr val="accent2"/>
                </a:solidFill>
                <a:latin typeface="Arial" charset="0"/>
                <a:ea typeface="华文行楷" pitchFamily="2" charset="-122"/>
              </a:endParaRPr>
            </a:p>
          </p:txBody>
        </p:sp>
        <p:sp>
          <p:nvSpPr>
            <p:cNvPr id="40994" name="Rectangle 37"/>
            <p:cNvSpPr>
              <a:spLocks noChangeArrowheads="1"/>
            </p:cNvSpPr>
            <p:nvPr/>
          </p:nvSpPr>
          <p:spPr bwMode="auto">
            <a:xfrm>
              <a:off x="1594" y="2640"/>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800">
                  <a:solidFill>
                    <a:srgbClr val="000000"/>
                  </a:solidFill>
                  <a:latin typeface="Symbol" pitchFamily="18" charset="2"/>
                  <a:ea typeface="华文行楷" pitchFamily="2" charset="-122"/>
                </a:rPr>
                <a:t>=</a:t>
              </a:r>
              <a:endParaRPr lang="en-US" altLang="zh-CN" sz="1800">
                <a:solidFill>
                  <a:schemeClr val="accent2"/>
                </a:solidFill>
                <a:latin typeface="Arial" charset="0"/>
                <a:ea typeface="华文行楷" pitchFamily="2" charset="-122"/>
              </a:endParaRPr>
            </a:p>
          </p:txBody>
        </p:sp>
      </p:grpSp>
    </p:spTree>
    <p:extLst>
      <p:ext uri="{BB962C8B-B14F-4D97-AF65-F5344CB8AC3E}">
        <p14:creationId xmlns:p14="http://schemas.microsoft.com/office/powerpoint/2010/main" val="3219869426"/>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86D8AC13-62F9-484E-BA6B-D70573CF431C}" type="datetime1">
              <a:rPr lang="zh-CN" altLang="en-US" sz="1400" smtClean="0">
                <a:latin typeface="Comic Sans MS" pitchFamily="66" charset="0"/>
              </a:rPr>
              <a:pPr/>
              <a:t>2016/3/29</a:t>
            </a:fld>
            <a:endParaRPr lang="en-US" altLang="zh-CN" sz="1400" smtClean="0">
              <a:latin typeface="Comic Sans MS" pitchFamily="66" charset="0"/>
            </a:endParaRPr>
          </a:p>
        </p:txBody>
      </p:sp>
      <p:sp>
        <p:nvSpPr>
          <p:cNvPr id="819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defRPr/>
            </a:pPr>
            <a:r>
              <a:rPr lang="zh-CN" altLang="en-US" sz="1400" dirty="0"/>
              <a:t>第</a:t>
            </a:r>
            <a:r>
              <a:rPr lang="en-US" altLang="zh-CN" sz="1400" dirty="0"/>
              <a:t>5</a:t>
            </a:r>
            <a:r>
              <a:rPr lang="zh-CN" altLang="en-US" sz="1400" dirty="0"/>
              <a:t>章 减治法</a:t>
            </a:r>
            <a:endParaRPr lang="en-US" altLang="zh-CN" sz="1400" dirty="0"/>
          </a:p>
        </p:txBody>
      </p:sp>
      <p:sp>
        <p:nvSpPr>
          <p:cNvPr id="819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5DF9DB33-D530-4678-B34B-4387497EA66F}" type="slidenum">
              <a:rPr lang="en-US" altLang="zh-CN" sz="1400" smtClean="0">
                <a:latin typeface="Comic Sans MS" pitchFamily="66" charset="0"/>
              </a:rPr>
              <a:pPr/>
              <a:t>4</a:t>
            </a:fld>
            <a:endParaRPr lang="en-US" altLang="zh-CN" sz="1400" smtClean="0">
              <a:latin typeface="Comic Sans MS" pitchFamily="66" charset="0"/>
            </a:endParaRPr>
          </a:p>
        </p:txBody>
      </p:sp>
      <p:grpSp>
        <p:nvGrpSpPr>
          <p:cNvPr id="15366" name="Group 78"/>
          <p:cNvGrpSpPr>
            <a:grpSpLocks/>
          </p:cNvGrpSpPr>
          <p:nvPr/>
        </p:nvGrpSpPr>
        <p:grpSpPr bwMode="auto">
          <a:xfrm>
            <a:off x="-636588" y="2309813"/>
            <a:ext cx="7272338" cy="3181350"/>
            <a:chOff x="930" y="1797"/>
            <a:chExt cx="4581" cy="2004"/>
          </a:xfrm>
        </p:grpSpPr>
        <p:sp>
          <p:nvSpPr>
            <p:cNvPr id="8237" name="Text Box 36"/>
            <p:cNvSpPr txBox="1">
              <a:spLocks noChangeArrowheads="1"/>
            </p:cNvSpPr>
            <p:nvPr/>
          </p:nvSpPr>
          <p:spPr bwMode="auto">
            <a:xfrm>
              <a:off x="2482" y="1797"/>
              <a:ext cx="574" cy="1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000" b="1"/>
                <a:t>     3</a:t>
              </a:r>
              <a:r>
                <a:rPr lang="en-US" altLang="zh-CN" sz="2000" b="1" baseline="30000"/>
                <a:t>4</a:t>
              </a:r>
              <a:endParaRPr lang="en-US" altLang="zh-CN" sz="2000" b="1"/>
            </a:p>
          </p:txBody>
        </p:sp>
        <p:sp>
          <p:nvSpPr>
            <p:cNvPr id="8238" name="Text Box 37"/>
            <p:cNvSpPr txBox="1">
              <a:spLocks noChangeArrowheads="1"/>
            </p:cNvSpPr>
            <p:nvPr/>
          </p:nvSpPr>
          <p:spPr bwMode="auto">
            <a:xfrm>
              <a:off x="1840" y="2151"/>
              <a:ext cx="574" cy="18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000" b="1"/>
                <a:t>     3</a:t>
              </a:r>
              <a:r>
                <a:rPr lang="en-US" altLang="zh-CN" sz="2000" b="1" baseline="30000"/>
                <a:t>2</a:t>
              </a:r>
              <a:endParaRPr lang="en-US" altLang="zh-CN" sz="2000" b="1"/>
            </a:p>
          </p:txBody>
        </p:sp>
        <p:sp>
          <p:nvSpPr>
            <p:cNvPr id="8239" name="Text Box 38"/>
            <p:cNvSpPr txBox="1">
              <a:spLocks noChangeArrowheads="1"/>
            </p:cNvSpPr>
            <p:nvPr/>
          </p:nvSpPr>
          <p:spPr bwMode="auto">
            <a:xfrm>
              <a:off x="3140" y="2145"/>
              <a:ext cx="558" cy="1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000" b="1"/>
                <a:t>     3</a:t>
              </a:r>
              <a:r>
                <a:rPr lang="en-US" altLang="zh-CN" sz="2000" b="1" baseline="30000"/>
                <a:t>2</a:t>
              </a:r>
              <a:endParaRPr lang="en-US" altLang="zh-CN" sz="2000" b="1"/>
            </a:p>
          </p:txBody>
        </p:sp>
        <p:sp>
          <p:nvSpPr>
            <p:cNvPr id="8240" name="Text Box 39"/>
            <p:cNvSpPr txBox="1">
              <a:spLocks noChangeArrowheads="1"/>
            </p:cNvSpPr>
            <p:nvPr/>
          </p:nvSpPr>
          <p:spPr bwMode="auto">
            <a:xfrm>
              <a:off x="2613" y="3617"/>
              <a:ext cx="328" cy="18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000" b="1"/>
                <a:t> 81</a:t>
              </a:r>
            </a:p>
          </p:txBody>
        </p:sp>
        <p:sp>
          <p:nvSpPr>
            <p:cNvPr id="8241" name="Line 40"/>
            <p:cNvSpPr>
              <a:spLocks noChangeShapeType="1"/>
            </p:cNvSpPr>
            <p:nvPr/>
          </p:nvSpPr>
          <p:spPr bwMode="auto">
            <a:xfrm flipH="1">
              <a:off x="2307" y="1985"/>
              <a:ext cx="237" cy="159"/>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8242" name="Line 41"/>
            <p:cNvSpPr>
              <a:spLocks noChangeShapeType="1"/>
            </p:cNvSpPr>
            <p:nvPr/>
          </p:nvSpPr>
          <p:spPr bwMode="auto">
            <a:xfrm>
              <a:off x="2987" y="1983"/>
              <a:ext cx="230" cy="159"/>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8243" name="Line 42"/>
            <p:cNvSpPr>
              <a:spLocks noChangeShapeType="1"/>
            </p:cNvSpPr>
            <p:nvPr/>
          </p:nvSpPr>
          <p:spPr bwMode="auto">
            <a:xfrm flipH="1">
              <a:off x="1794" y="2333"/>
              <a:ext cx="123" cy="199"/>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8244" name="Line 43"/>
            <p:cNvSpPr>
              <a:spLocks noChangeShapeType="1"/>
            </p:cNvSpPr>
            <p:nvPr/>
          </p:nvSpPr>
          <p:spPr bwMode="auto">
            <a:xfrm>
              <a:off x="2337" y="2332"/>
              <a:ext cx="100" cy="20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8245" name="Line 44"/>
            <p:cNvSpPr>
              <a:spLocks noChangeShapeType="1"/>
            </p:cNvSpPr>
            <p:nvPr/>
          </p:nvSpPr>
          <p:spPr bwMode="auto">
            <a:xfrm flipH="1">
              <a:off x="2873" y="3458"/>
              <a:ext cx="443" cy="14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8246" name="Line 45"/>
            <p:cNvSpPr>
              <a:spLocks noChangeShapeType="1"/>
            </p:cNvSpPr>
            <p:nvPr/>
          </p:nvSpPr>
          <p:spPr bwMode="auto">
            <a:xfrm>
              <a:off x="2184" y="3452"/>
              <a:ext cx="497" cy="158"/>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8247" name="Text Box 47"/>
            <p:cNvSpPr txBox="1">
              <a:spLocks noChangeArrowheads="1"/>
            </p:cNvSpPr>
            <p:nvPr/>
          </p:nvSpPr>
          <p:spPr bwMode="auto">
            <a:xfrm>
              <a:off x="1580" y="2541"/>
              <a:ext cx="329" cy="18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000" b="1"/>
                <a:t>  3</a:t>
              </a:r>
              <a:r>
                <a:rPr lang="en-US" altLang="zh-CN" sz="2000" b="1" baseline="30000"/>
                <a:t>1</a:t>
              </a:r>
              <a:endParaRPr lang="en-US" altLang="zh-CN" sz="2000" b="1"/>
            </a:p>
          </p:txBody>
        </p:sp>
        <p:sp>
          <p:nvSpPr>
            <p:cNvPr id="8248" name="Text Box 48"/>
            <p:cNvSpPr txBox="1">
              <a:spLocks noChangeArrowheads="1"/>
            </p:cNvSpPr>
            <p:nvPr/>
          </p:nvSpPr>
          <p:spPr bwMode="auto">
            <a:xfrm>
              <a:off x="2337" y="2542"/>
              <a:ext cx="329" cy="1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000" b="1"/>
                <a:t>  3</a:t>
              </a:r>
              <a:r>
                <a:rPr lang="en-US" altLang="zh-CN" sz="2000" b="1" baseline="30000"/>
                <a:t>1</a:t>
              </a:r>
              <a:endParaRPr lang="en-US" altLang="zh-CN" sz="2000" b="1"/>
            </a:p>
          </p:txBody>
        </p:sp>
        <p:sp>
          <p:nvSpPr>
            <p:cNvPr id="8249" name="Text Box 49"/>
            <p:cNvSpPr txBox="1">
              <a:spLocks noChangeArrowheads="1"/>
            </p:cNvSpPr>
            <p:nvPr/>
          </p:nvSpPr>
          <p:spPr bwMode="auto">
            <a:xfrm>
              <a:off x="1947" y="3275"/>
              <a:ext cx="329" cy="18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000" b="1"/>
                <a:t>  9</a:t>
              </a:r>
            </a:p>
          </p:txBody>
        </p:sp>
        <p:sp>
          <p:nvSpPr>
            <p:cNvPr id="8250" name="Line 50"/>
            <p:cNvSpPr>
              <a:spLocks noChangeShapeType="1"/>
            </p:cNvSpPr>
            <p:nvPr/>
          </p:nvSpPr>
          <p:spPr bwMode="auto">
            <a:xfrm>
              <a:off x="1787" y="3065"/>
              <a:ext cx="229" cy="20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8251" name="Line 51"/>
            <p:cNvSpPr>
              <a:spLocks noChangeShapeType="1"/>
            </p:cNvSpPr>
            <p:nvPr/>
          </p:nvSpPr>
          <p:spPr bwMode="auto">
            <a:xfrm flipH="1">
              <a:off x="2200" y="3085"/>
              <a:ext cx="252" cy="188"/>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8252" name="Line 52"/>
            <p:cNvSpPr>
              <a:spLocks noChangeShapeType="1"/>
            </p:cNvSpPr>
            <p:nvPr/>
          </p:nvSpPr>
          <p:spPr bwMode="auto">
            <a:xfrm flipH="1">
              <a:off x="3117" y="2339"/>
              <a:ext cx="100" cy="21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8253" name="Line 53"/>
            <p:cNvSpPr>
              <a:spLocks noChangeShapeType="1"/>
            </p:cNvSpPr>
            <p:nvPr/>
          </p:nvSpPr>
          <p:spPr bwMode="auto">
            <a:xfrm>
              <a:off x="3622" y="2335"/>
              <a:ext cx="92" cy="211"/>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8254" name="Text Box 54"/>
            <p:cNvSpPr txBox="1">
              <a:spLocks noChangeArrowheads="1"/>
            </p:cNvSpPr>
            <p:nvPr/>
          </p:nvSpPr>
          <p:spPr bwMode="auto">
            <a:xfrm>
              <a:off x="2888" y="2543"/>
              <a:ext cx="329" cy="18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000" b="1"/>
                <a:t>  3</a:t>
              </a:r>
              <a:r>
                <a:rPr lang="en-US" altLang="zh-CN" sz="2000" b="1" baseline="30000"/>
                <a:t>1</a:t>
              </a:r>
              <a:endParaRPr lang="en-US" altLang="zh-CN" sz="2000" b="1"/>
            </a:p>
          </p:txBody>
        </p:sp>
        <p:sp>
          <p:nvSpPr>
            <p:cNvPr id="8255" name="Text Box 55"/>
            <p:cNvSpPr txBox="1">
              <a:spLocks noChangeArrowheads="1"/>
            </p:cNvSpPr>
            <p:nvPr/>
          </p:nvSpPr>
          <p:spPr bwMode="auto">
            <a:xfrm>
              <a:off x="3645" y="2544"/>
              <a:ext cx="329" cy="18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000" b="1"/>
                <a:t>  3</a:t>
              </a:r>
              <a:r>
                <a:rPr lang="en-US" altLang="zh-CN" sz="2000" b="1" baseline="30000"/>
                <a:t>1</a:t>
              </a:r>
              <a:endParaRPr lang="en-US" altLang="zh-CN" sz="2000" b="1"/>
            </a:p>
          </p:txBody>
        </p:sp>
        <p:sp>
          <p:nvSpPr>
            <p:cNvPr id="8256" name="Text Box 56"/>
            <p:cNvSpPr txBox="1">
              <a:spLocks noChangeArrowheads="1"/>
            </p:cNvSpPr>
            <p:nvPr/>
          </p:nvSpPr>
          <p:spPr bwMode="auto">
            <a:xfrm>
              <a:off x="3263" y="3272"/>
              <a:ext cx="328" cy="18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000" b="1"/>
                <a:t>  9</a:t>
              </a:r>
            </a:p>
          </p:txBody>
        </p:sp>
        <p:sp>
          <p:nvSpPr>
            <p:cNvPr id="8257" name="Line 57"/>
            <p:cNvSpPr>
              <a:spLocks noChangeShapeType="1"/>
            </p:cNvSpPr>
            <p:nvPr/>
          </p:nvSpPr>
          <p:spPr bwMode="auto">
            <a:xfrm>
              <a:off x="3094" y="3091"/>
              <a:ext cx="199" cy="181"/>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8258" name="Line 58"/>
            <p:cNvSpPr>
              <a:spLocks noChangeShapeType="1"/>
            </p:cNvSpPr>
            <p:nvPr/>
          </p:nvSpPr>
          <p:spPr bwMode="auto">
            <a:xfrm flipH="1">
              <a:off x="3561" y="3080"/>
              <a:ext cx="214" cy="193"/>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8259" name="Text Box 59"/>
            <p:cNvSpPr txBox="1">
              <a:spLocks noChangeArrowheads="1"/>
            </p:cNvSpPr>
            <p:nvPr/>
          </p:nvSpPr>
          <p:spPr bwMode="auto">
            <a:xfrm>
              <a:off x="1580" y="2892"/>
              <a:ext cx="329" cy="18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000" b="1"/>
                <a:t>  3</a:t>
              </a:r>
            </a:p>
          </p:txBody>
        </p:sp>
        <p:sp>
          <p:nvSpPr>
            <p:cNvPr id="8260" name="Text Box 60"/>
            <p:cNvSpPr txBox="1">
              <a:spLocks noChangeArrowheads="1"/>
            </p:cNvSpPr>
            <p:nvPr/>
          </p:nvSpPr>
          <p:spPr bwMode="auto">
            <a:xfrm>
              <a:off x="2337" y="2899"/>
              <a:ext cx="329" cy="18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000" b="1"/>
                <a:t>  3</a:t>
              </a:r>
            </a:p>
          </p:txBody>
        </p:sp>
        <p:sp>
          <p:nvSpPr>
            <p:cNvPr id="8261" name="Text Box 61"/>
            <p:cNvSpPr txBox="1">
              <a:spLocks noChangeArrowheads="1"/>
            </p:cNvSpPr>
            <p:nvPr/>
          </p:nvSpPr>
          <p:spPr bwMode="auto">
            <a:xfrm>
              <a:off x="2888" y="2899"/>
              <a:ext cx="329" cy="18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000" b="1"/>
                <a:t>  3</a:t>
              </a:r>
            </a:p>
          </p:txBody>
        </p:sp>
        <p:sp>
          <p:nvSpPr>
            <p:cNvPr id="8262" name="Text Box 62"/>
            <p:cNvSpPr txBox="1">
              <a:spLocks noChangeArrowheads="1"/>
            </p:cNvSpPr>
            <p:nvPr/>
          </p:nvSpPr>
          <p:spPr bwMode="auto">
            <a:xfrm>
              <a:off x="3645" y="2894"/>
              <a:ext cx="329" cy="1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000" b="1"/>
                <a:t>  3</a:t>
              </a:r>
            </a:p>
          </p:txBody>
        </p:sp>
        <p:sp>
          <p:nvSpPr>
            <p:cNvPr id="8263" name="Line 63"/>
            <p:cNvSpPr>
              <a:spLocks noChangeShapeType="1"/>
            </p:cNvSpPr>
            <p:nvPr/>
          </p:nvSpPr>
          <p:spPr bwMode="auto">
            <a:xfrm flipH="1">
              <a:off x="1741" y="2724"/>
              <a:ext cx="0" cy="1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64" name="Line 64"/>
            <p:cNvSpPr>
              <a:spLocks noChangeShapeType="1"/>
            </p:cNvSpPr>
            <p:nvPr/>
          </p:nvSpPr>
          <p:spPr bwMode="auto">
            <a:xfrm>
              <a:off x="930" y="2454"/>
              <a:ext cx="4214" cy="0"/>
            </a:xfrm>
            <a:prstGeom prst="line">
              <a:avLst/>
            </a:prstGeom>
            <a:noFill/>
            <a:ln w="9525">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65" name="Text Box 65"/>
            <p:cNvSpPr txBox="1">
              <a:spLocks noChangeArrowheads="1"/>
            </p:cNvSpPr>
            <p:nvPr/>
          </p:nvSpPr>
          <p:spPr bwMode="auto">
            <a:xfrm>
              <a:off x="4394" y="2207"/>
              <a:ext cx="84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zh-CN" altLang="en-US" sz="2000" b="1"/>
                <a:t>分解问题</a:t>
              </a:r>
            </a:p>
          </p:txBody>
        </p:sp>
        <p:sp>
          <p:nvSpPr>
            <p:cNvPr id="8266" name="Line 66"/>
            <p:cNvSpPr>
              <a:spLocks noChangeShapeType="1"/>
            </p:cNvSpPr>
            <p:nvPr/>
          </p:nvSpPr>
          <p:spPr bwMode="auto">
            <a:xfrm flipV="1">
              <a:off x="945" y="3127"/>
              <a:ext cx="4229" cy="18"/>
            </a:xfrm>
            <a:prstGeom prst="line">
              <a:avLst/>
            </a:prstGeom>
            <a:noFill/>
            <a:ln w="9525">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67" name="Text Box 67"/>
            <p:cNvSpPr txBox="1">
              <a:spLocks noChangeArrowheads="1"/>
            </p:cNvSpPr>
            <p:nvPr/>
          </p:nvSpPr>
          <p:spPr bwMode="auto">
            <a:xfrm>
              <a:off x="4234" y="2735"/>
              <a:ext cx="1277"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zh-CN" altLang="en-US" sz="2000" b="1"/>
                <a:t>求解每个子问题</a:t>
              </a:r>
            </a:p>
          </p:txBody>
        </p:sp>
        <p:sp>
          <p:nvSpPr>
            <p:cNvPr id="8268" name="Text Box 68"/>
            <p:cNvSpPr txBox="1">
              <a:spLocks noChangeArrowheads="1"/>
            </p:cNvSpPr>
            <p:nvPr/>
          </p:nvSpPr>
          <p:spPr bwMode="auto">
            <a:xfrm>
              <a:off x="4241" y="3294"/>
              <a:ext cx="122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zh-CN" altLang="en-US" sz="2000" b="1"/>
                <a:t>合并子问题的解</a:t>
              </a:r>
            </a:p>
          </p:txBody>
        </p:sp>
        <p:sp>
          <p:nvSpPr>
            <p:cNvPr id="8269" name="Line 69"/>
            <p:cNvSpPr>
              <a:spLocks noChangeShapeType="1"/>
            </p:cNvSpPr>
            <p:nvPr/>
          </p:nvSpPr>
          <p:spPr bwMode="auto">
            <a:xfrm flipH="1">
              <a:off x="2490" y="2730"/>
              <a:ext cx="0" cy="1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70" name="Line 70"/>
            <p:cNvSpPr>
              <a:spLocks noChangeShapeType="1"/>
            </p:cNvSpPr>
            <p:nvPr/>
          </p:nvSpPr>
          <p:spPr bwMode="auto">
            <a:xfrm flipH="1">
              <a:off x="3033" y="2730"/>
              <a:ext cx="0" cy="1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71" name="Line 71"/>
            <p:cNvSpPr>
              <a:spLocks noChangeShapeType="1"/>
            </p:cNvSpPr>
            <p:nvPr/>
          </p:nvSpPr>
          <p:spPr bwMode="auto">
            <a:xfrm flipH="1">
              <a:off x="3806" y="2730"/>
              <a:ext cx="0" cy="1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198" name="Rectangle 75"/>
          <p:cNvSpPr>
            <a:spLocks noChangeArrowheads="1"/>
          </p:cNvSpPr>
          <p:nvPr/>
        </p:nvSpPr>
        <p:spPr bwMode="auto">
          <a:xfrm>
            <a:off x="-215900" y="3098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nvGrpSpPr>
          <p:cNvPr id="15370" name="Group 112"/>
          <p:cNvGrpSpPr>
            <a:grpSpLocks/>
          </p:cNvGrpSpPr>
          <p:nvPr/>
        </p:nvGrpSpPr>
        <p:grpSpPr bwMode="auto">
          <a:xfrm>
            <a:off x="1476375" y="981075"/>
            <a:ext cx="5832475" cy="1079500"/>
            <a:chOff x="1066" y="754"/>
            <a:chExt cx="3674" cy="680"/>
          </a:xfrm>
        </p:grpSpPr>
        <p:sp>
          <p:nvSpPr>
            <p:cNvPr id="8208" name="AutoShape 81"/>
            <p:cNvSpPr>
              <a:spLocks noChangeAspect="1" noChangeArrowheads="1" noTextEdit="1"/>
            </p:cNvSpPr>
            <p:nvPr/>
          </p:nvSpPr>
          <p:spPr bwMode="auto">
            <a:xfrm>
              <a:off x="1066" y="754"/>
              <a:ext cx="3674"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09" name="Line 83"/>
            <p:cNvSpPr>
              <a:spLocks noChangeShapeType="1"/>
            </p:cNvSpPr>
            <p:nvPr/>
          </p:nvSpPr>
          <p:spPr bwMode="auto">
            <a:xfrm flipH="1">
              <a:off x="2111" y="1125"/>
              <a:ext cx="49" cy="1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0" name="Rectangle 84"/>
            <p:cNvSpPr>
              <a:spLocks noChangeArrowheads="1"/>
            </p:cNvSpPr>
            <p:nvPr/>
          </p:nvSpPr>
          <p:spPr bwMode="auto">
            <a:xfrm>
              <a:off x="1961" y="1106"/>
              <a:ext cx="5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1800" b="1">
                  <a:solidFill>
                    <a:srgbClr val="000000"/>
                  </a:solidFill>
                  <a:latin typeface="Symbol" pitchFamily="18" charset="2"/>
                  <a:ea typeface="华文行楷" pitchFamily="2" charset="-122"/>
                </a:rPr>
                <a:t>ë</a:t>
              </a:r>
              <a:endParaRPr lang="en-US" altLang="zh-CN" sz="1800" b="1">
                <a:solidFill>
                  <a:schemeClr val="accent2"/>
                </a:solidFill>
                <a:latin typeface="Arial" charset="0"/>
                <a:ea typeface="华文行楷" pitchFamily="2" charset="-122"/>
              </a:endParaRPr>
            </a:p>
          </p:txBody>
        </p:sp>
        <p:sp>
          <p:nvSpPr>
            <p:cNvPr id="8211" name="Rectangle 85"/>
            <p:cNvSpPr>
              <a:spLocks noChangeArrowheads="1"/>
            </p:cNvSpPr>
            <p:nvPr/>
          </p:nvSpPr>
          <p:spPr bwMode="auto">
            <a:xfrm>
              <a:off x="2248" y="1106"/>
              <a:ext cx="5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1800" b="1">
                  <a:solidFill>
                    <a:srgbClr val="000000"/>
                  </a:solidFill>
                  <a:latin typeface="Symbol" pitchFamily="18" charset="2"/>
                  <a:ea typeface="华文行楷" pitchFamily="2" charset="-122"/>
                </a:rPr>
                <a:t>û</a:t>
              </a:r>
              <a:endParaRPr lang="en-US" altLang="zh-CN" sz="1800" b="1">
                <a:solidFill>
                  <a:schemeClr val="accent2"/>
                </a:solidFill>
                <a:latin typeface="Arial" charset="0"/>
                <a:ea typeface="华文行楷" pitchFamily="2" charset="-122"/>
              </a:endParaRPr>
            </a:p>
          </p:txBody>
        </p:sp>
        <p:sp>
          <p:nvSpPr>
            <p:cNvPr id="8212" name="Line 86"/>
            <p:cNvSpPr>
              <a:spLocks noChangeShapeType="1"/>
            </p:cNvSpPr>
            <p:nvPr/>
          </p:nvSpPr>
          <p:spPr bwMode="auto">
            <a:xfrm flipH="1">
              <a:off x="2830" y="1115"/>
              <a:ext cx="49" cy="1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3" name="Rectangle 87"/>
            <p:cNvSpPr>
              <a:spLocks noChangeArrowheads="1"/>
            </p:cNvSpPr>
            <p:nvPr/>
          </p:nvSpPr>
          <p:spPr bwMode="auto">
            <a:xfrm>
              <a:off x="2690" y="1106"/>
              <a:ext cx="5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1800" b="1">
                  <a:solidFill>
                    <a:srgbClr val="000000"/>
                  </a:solidFill>
                  <a:latin typeface="Symbol" pitchFamily="18" charset="2"/>
                  <a:ea typeface="华文行楷" pitchFamily="2" charset="-122"/>
                </a:rPr>
                <a:t>é</a:t>
              </a:r>
              <a:endParaRPr lang="en-US" altLang="zh-CN" sz="1800" b="1">
                <a:solidFill>
                  <a:schemeClr val="accent2"/>
                </a:solidFill>
                <a:latin typeface="Arial" charset="0"/>
                <a:ea typeface="华文行楷" pitchFamily="2" charset="-122"/>
              </a:endParaRPr>
            </a:p>
          </p:txBody>
        </p:sp>
        <p:sp>
          <p:nvSpPr>
            <p:cNvPr id="8214" name="Rectangle 88"/>
            <p:cNvSpPr>
              <a:spLocks noChangeArrowheads="1"/>
            </p:cNvSpPr>
            <p:nvPr/>
          </p:nvSpPr>
          <p:spPr bwMode="auto">
            <a:xfrm>
              <a:off x="2977" y="1106"/>
              <a:ext cx="5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1800" b="1">
                  <a:solidFill>
                    <a:srgbClr val="000000"/>
                  </a:solidFill>
                  <a:latin typeface="Symbol" pitchFamily="18" charset="2"/>
                  <a:ea typeface="华文行楷" pitchFamily="2" charset="-122"/>
                </a:rPr>
                <a:t>ù</a:t>
              </a:r>
              <a:endParaRPr lang="en-US" altLang="zh-CN" sz="1800" b="1">
                <a:solidFill>
                  <a:schemeClr val="accent2"/>
                </a:solidFill>
                <a:latin typeface="Arial" charset="0"/>
                <a:ea typeface="华文行楷" pitchFamily="2" charset="-122"/>
              </a:endParaRPr>
            </a:p>
          </p:txBody>
        </p:sp>
        <p:sp>
          <p:nvSpPr>
            <p:cNvPr id="8215" name="Rectangle 89"/>
            <p:cNvSpPr>
              <a:spLocks noChangeArrowheads="1"/>
            </p:cNvSpPr>
            <p:nvPr/>
          </p:nvSpPr>
          <p:spPr bwMode="auto">
            <a:xfrm>
              <a:off x="1726" y="1164"/>
              <a:ext cx="1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2600" b="1">
                  <a:solidFill>
                    <a:srgbClr val="000000"/>
                  </a:solidFill>
                  <a:latin typeface="Symbol" pitchFamily="18" charset="2"/>
                  <a:ea typeface="华文行楷" pitchFamily="2" charset="-122"/>
                </a:rPr>
                <a:t>î</a:t>
              </a:r>
              <a:endParaRPr lang="en-US" altLang="zh-CN" sz="1800" b="1">
                <a:solidFill>
                  <a:schemeClr val="accent2"/>
                </a:solidFill>
                <a:latin typeface="Arial" charset="0"/>
                <a:ea typeface="华文行楷" pitchFamily="2" charset="-122"/>
              </a:endParaRPr>
            </a:p>
          </p:txBody>
        </p:sp>
        <p:sp>
          <p:nvSpPr>
            <p:cNvPr id="8216" name="Rectangle 90"/>
            <p:cNvSpPr>
              <a:spLocks noChangeArrowheads="1"/>
            </p:cNvSpPr>
            <p:nvPr/>
          </p:nvSpPr>
          <p:spPr bwMode="auto">
            <a:xfrm>
              <a:off x="1726" y="975"/>
              <a:ext cx="1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2600" b="1">
                  <a:solidFill>
                    <a:srgbClr val="000000"/>
                  </a:solidFill>
                  <a:latin typeface="Symbol" pitchFamily="18" charset="2"/>
                  <a:ea typeface="华文行楷" pitchFamily="2" charset="-122"/>
                </a:rPr>
                <a:t>í</a:t>
              </a:r>
              <a:endParaRPr lang="en-US" altLang="zh-CN" sz="1800" b="1">
                <a:solidFill>
                  <a:schemeClr val="accent2"/>
                </a:solidFill>
                <a:latin typeface="Arial" charset="0"/>
                <a:ea typeface="华文行楷" pitchFamily="2" charset="-122"/>
              </a:endParaRPr>
            </a:p>
          </p:txBody>
        </p:sp>
        <p:sp>
          <p:nvSpPr>
            <p:cNvPr id="8217" name="Rectangle 91"/>
            <p:cNvSpPr>
              <a:spLocks noChangeArrowheads="1"/>
            </p:cNvSpPr>
            <p:nvPr/>
          </p:nvSpPr>
          <p:spPr bwMode="auto">
            <a:xfrm>
              <a:off x="1726" y="786"/>
              <a:ext cx="1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2600" b="1">
                  <a:solidFill>
                    <a:srgbClr val="000000"/>
                  </a:solidFill>
                  <a:latin typeface="Symbol" pitchFamily="18" charset="2"/>
                  <a:ea typeface="华文行楷" pitchFamily="2" charset="-122"/>
                </a:rPr>
                <a:t>ì</a:t>
              </a:r>
              <a:endParaRPr lang="en-US" altLang="zh-CN" sz="1800" b="1">
                <a:solidFill>
                  <a:schemeClr val="accent2"/>
                </a:solidFill>
                <a:latin typeface="Arial" charset="0"/>
                <a:ea typeface="华文行楷" pitchFamily="2" charset="-122"/>
              </a:endParaRPr>
            </a:p>
          </p:txBody>
        </p:sp>
        <p:sp>
          <p:nvSpPr>
            <p:cNvPr id="8218" name="Rectangle 92"/>
            <p:cNvSpPr>
              <a:spLocks noChangeArrowheads="1"/>
            </p:cNvSpPr>
            <p:nvPr/>
          </p:nvSpPr>
          <p:spPr bwMode="auto">
            <a:xfrm>
              <a:off x="4368" y="1115"/>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2600" b="1">
                  <a:solidFill>
                    <a:srgbClr val="000000"/>
                  </a:solidFill>
                  <a:latin typeface="Symbol" pitchFamily="18" charset="2"/>
                  <a:ea typeface="华文行楷" pitchFamily="2" charset="-122"/>
                </a:rPr>
                <a:t>&gt;</a:t>
              </a:r>
              <a:endParaRPr lang="en-US" altLang="zh-CN" sz="1800" b="1">
                <a:solidFill>
                  <a:schemeClr val="accent2"/>
                </a:solidFill>
                <a:latin typeface="Arial" charset="0"/>
                <a:ea typeface="华文行楷" pitchFamily="2" charset="-122"/>
              </a:endParaRPr>
            </a:p>
          </p:txBody>
        </p:sp>
        <p:sp>
          <p:nvSpPr>
            <p:cNvPr id="8219" name="Rectangle 93"/>
            <p:cNvSpPr>
              <a:spLocks noChangeArrowheads="1"/>
            </p:cNvSpPr>
            <p:nvPr/>
          </p:nvSpPr>
          <p:spPr bwMode="auto">
            <a:xfrm>
              <a:off x="2386" y="1115"/>
              <a:ext cx="12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2600" b="1" dirty="0">
                  <a:solidFill>
                    <a:srgbClr val="000000"/>
                  </a:solidFill>
                  <a:latin typeface="Symbol" pitchFamily="18" charset="2"/>
                  <a:ea typeface="华文行楷" pitchFamily="2" charset="-122"/>
                </a:rPr>
                <a:t>×</a:t>
              </a:r>
              <a:endParaRPr lang="en-US" altLang="zh-CN" sz="1800" b="1" dirty="0">
                <a:solidFill>
                  <a:schemeClr val="accent2"/>
                </a:solidFill>
                <a:latin typeface="Arial" charset="0"/>
                <a:ea typeface="华文行楷" pitchFamily="2" charset="-122"/>
              </a:endParaRPr>
            </a:p>
          </p:txBody>
        </p:sp>
        <p:sp>
          <p:nvSpPr>
            <p:cNvPr id="8220" name="Rectangle 94"/>
            <p:cNvSpPr>
              <a:spLocks noChangeArrowheads="1"/>
            </p:cNvSpPr>
            <p:nvPr/>
          </p:nvSpPr>
          <p:spPr bwMode="auto">
            <a:xfrm>
              <a:off x="4373" y="781"/>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2600" b="1">
                  <a:solidFill>
                    <a:srgbClr val="000000"/>
                  </a:solidFill>
                  <a:latin typeface="Symbol" pitchFamily="18" charset="2"/>
                  <a:ea typeface="华文行楷" pitchFamily="2" charset="-122"/>
                </a:rPr>
                <a:t>=</a:t>
              </a:r>
              <a:endParaRPr lang="en-US" altLang="zh-CN" sz="1800" b="1">
                <a:solidFill>
                  <a:schemeClr val="accent2"/>
                </a:solidFill>
                <a:latin typeface="Arial" charset="0"/>
                <a:ea typeface="华文行楷" pitchFamily="2" charset="-122"/>
              </a:endParaRPr>
            </a:p>
          </p:txBody>
        </p:sp>
        <p:sp>
          <p:nvSpPr>
            <p:cNvPr id="8221" name="Rectangle 95"/>
            <p:cNvSpPr>
              <a:spLocks noChangeArrowheads="1"/>
            </p:cNvSpPr>
            <p:nvPr/>
          </p:nvSpPr>
          <p:spPr bwMode="auto">
            <a:xfrm>
              <a:off x="1521" y="940"/>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2600" b="1">
                  <a:solidFill>
                    <a:srgbClr val="000000"/>
                  </a:solidFill>
                  <a:latin typeface="Symbol" pitchFamily="18" charset="2"/>
                  <a:ea typeface="华文行楷" pitchFamily="2" charset="-122"/>
                </a:rPr>
                <a:t>=</a:t>
              </a:r>
              <a:endParaRPr lang="en-US" altLang="zh-CN" sz="1800" b="1">
                <a:solidFill>
                  <a:schemeClr val="accent2"/>
                </a:solidFill>
                <a:latin typeface="Arial" charset="0"/>
                <a:ea typeface="华文行楷" pitchFamily="2" charset="-122"/>
              </a:endParaRPr>
            </a:p>
          </p:txBody>
        </p:sp>
        <p:sp>
          <p:nvSpPr>
            <p:cNvPr id="8222" name="Rectangle 96"/>
            <p:cNvSpPr>
              <a:spLocks noChangeArrowheads="1"/>
            </p:cNvSpPr>
            <p:nvPr/>
          </p:nvSpPr>
          <p:spPr bwMode="auto">
            <a:xfrm>
              <a:off x="4518" y="1138"/>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2600" b="1">
                  <a:solidFill>
                    <a:srgbClr val="000000"/>
                  </a:solidFill>
                  <a:ea typeface="华文行楷" pitchFamily="2" charset="-122"/>
                </a:rPr>
                <a:t>1</a:t>
              </a:r>
              <a:endParaRPr lang="en-US" altLang="zh-CN" sz="1800" b="1">
                <a:solidFill>
                  <a:schemeClr val="accent2"/>
                </a:solidFill>
                <a:latin typeface="Arial" charset="0"/>
                <a:ea typeface="华文行楷" pitchFamily="2" charset="-122"/>
              </a:endParaRPr>
            </a:p>
          </p:txBody>
        </p:sp>
        <p:sp>
          <p:nvSpPr>
            <p:cNvPr id="8223" name="Rectangle 97"/>
            <p:cNvSpPr>
              <a:spLocks noChangeArrowheads="1"/>
            </p:cNvSpPr>
            <p:nvPr/>
          </p:nvSpPr>
          <p:spPr bwMode="auto">
            <a:xfrm>
              <a:off x="4522" y="80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2600" b="1">
                  <a:solidFill>
                    <a:srgbClr val="000000"/>
                  </a:solidFill>
                  <a:ea typeface="华文行楷" pitchFamily="2" charset="-122"/>
                </a:rPr>
                <a:t>1</a:t>
              </a:r>
              <a:endParaRPr lang="en-US" altLang="zh-CN" sz="1800" b="1">
                <a:solidFill>
                  <a:schemeClr val="accent2"/>
                </a:solidFill>
                <a:latin typeface="Arial" charset="0"/>
                <a:ea typeface="华文行楷" pitchFamily="2" charset="-122"/>
              </a:endParaRPr>
            </a:p>
          </p:txBody>
        </p:sp>
        <p:sp>
          <p:nvSpPr>
            <p:cNvPr id="8224" name="Rectangle 98"/>
            <p:cNvSpPr>
              <a:spLocks noChangeArrowheads="1"/>
            </p:cNvSpPr>
            <p:nvPr/>
          </p:nvSpPr>
          <p:spPr bwMode="auto">
            <a:xfrm>
              <a:off x="2881" y="1119"/>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1500" b="1">
                  <a:solidFill>
                    <a:srgbClr val="000000"/>
                  </a:solidFill>
                  <a:ea typeface="华文行楷" pitchFamily="2" charset="-122"/>
                </a:rPr>
                <a:t>2</a:t>
              </a:r>
              <a:endParaRPr lang="en-US" altLang="zh-CN" sz="1800" b="1">
                <a:solidFill>
                  <a:schemeClr val="accent2"/>
                </a:solidFill>
                <a:latin typeface="Arial" charset="0"/>
                <a:ea typeface="华文行楷" pitchFamily="2" charset="-122"/>
              </a:endParaRPr>
            </a:p>
          </p:txBody>
        </p:sp>
        <p:sp>
          <p:nvSpPr>
            <p:cNvPr id="8225" name="Rectangle 99"/>
            <p:cNvSpPr>
              <a:spLocks noChangeArrowheads="1"/>
            </p:cNvSpPr>
            <p:nvPr/>
          </p:nvSpPr>
          <p:spPr bwMode="auto">
            <a:xfrm>
              <a:off x="2152" y="1119"/>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1500" b="1">
                  <a:solidFill>
                    <a:srgbClr val="000000"/>
                  </a:solidFill>
                  <a:ea typeface="华文行楷" pitchFamily="2" charset="-122"/>
                </a:rPr>
                <a:t>2</a:t>
              </a:r>
              <a:endParaRPr lang="en-US" altLang="zh-CN" sz="1800" b="1">
                <a:solidFill>
                  <a:schemeClr val="accent2"/>
                </a:solidFill>
                <a:latin typeface="Arial" charset="0"/>
                <a:ea typeface="华文行楷" pitchFamily="2" charset="-122"/>
              </a:endParaRPr>
            </a:p>
          </p:txBody>
        </p:sp>
        <p:sp>
          <p:nvSpPr>
            <p:cNvPr id="8226" name="Rectangle 100"/>
            <p:cNvSpPr>
              <a:spLocks noChangeArrowheads="1"/>
            </p:cNvSpPr>
            <p:nvPr/>
          </p:nvSpPr>
          <p:spPr bwMode="auto">
            <a:xfrm>
              <a:off x="4140" y="1138"/>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2600" b="1" i="1">
                  <a:solidFill>
                    <a:srgbClr val="000000"/>
                  </a:solidFill>
                  <a:ea typeface="华文行楷" pitchFamily="2" charset="-122"/>
                </a:rPr>
                <a:t>n</a:t>
              </a:r>
              <a:endParaRPr lang="en-US" altLang="zh-CN" sz="1800" b="1">
                <a:solidFill>
                  <a:schemeClr val="accent2"/>
                </a:solidFill>
                <a:latin typeface="Arial" charset="0"/>
                <a:ea typeface="华文行楷" pitchFamily="2" charset="-122"/>
              </a:endParaRPr>
            </a:p>
          </p:txBody>
        </p:sp>
        <p:sp>
          <p:nvSpPr>
            <p:cNvPr id="8227" name="Rectangle 101"/>
            <p:cNvSpPr>
              <a:spLocks noChangeArrowheads="1"/>
            </p:cNvSpPr>
            <p:nvPr/>
          </p:nvSpPr>
          <p:spPr bwMode="auto">
            <a:xfrm>
              <a:off x="2560" y="1138"/>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2600" b="1" i="1">
                  <a:solidFill>
                    <a:srgbClr val="000000"/>
                  </a:solidFill>
                  <a:ea typeface="华文行楷" pitchFamily="2" charset="-122"/>
                </a:rPr>
                <a:t>a</a:t>
              </a:r>
              <a:endParaRPr lang="en-US" altLang="zh-CN" sz="1800" b="1">
                <a:solidFill>
                  <a:schemeClr val="accent2"/>
                </a:solidFill>
                <a:latin typeface="Arial" charset="0"/>
                <a:ea typeface="华文行楷" pitchFamily="2" charset="-122"/>
              </a:endParaRPr>
            </a:p>
          </p:txBody>
        </p:sp>
        <p:sp>
          <p:nvSpPr>
            <p:cNvPr id="8228" name="Rectangle 102"/>
            <p:cNvSpPr>
              <a:spLocks noChangeArrowheads="1"/>
            </p:cNvSpPr>
            <p:nvPr/>
          </p:nvSpPr>
          <p:spPr bwMode="auto">
            <a:xfrm>
              <a:off x="1831" y="1138"/>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2600" b="1" i="1">
                  <a:solidFill>
                    <a:srgbClr val="000000"/>
                  </a:solidFill>
                  <a:ea typeface="华文行楷" pitchFamily="2" charset="-122"/>
                </a:rPr>
                <a:t>a</a:t>
              </a:r>
              <a:endParaRPr lang="en-US" altLang="zh-CN" sz="1800" b="1">
                <a:solidFill>
                  <a:schemeClr val="accent2"/>
                </a:solidFill>
                <a:latin typeface="Arial" charset="0"/>
                <a:ea typeface="华文行楷" pitchFamily="2" charset="-122"/>
              </a:endParaRPr>
            </a:p>
          </p:txBody>
        </p:sp>
        <p:sp>
          <p:nvSpPr>
            <p:cNvPr id="8229" name="Rectangle 103"/>
            <p:cNvSpPr>
              <a:spLocks noChangeArrowheads="1"/>
            </p:cNvSpPr>
            <p:nvPr/>
          </p:nvSpPr>
          <p:spPr bwMode="auto">
            <a:xfrm>
              <a:off x="4145" y="804"/>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2600" b="1" i="1">
                  <a:solidFill>
                    <a:srgbClr val="000000"/>
                  </a:solidFill>
                  <a:ea typeface="华文行楷" pitchFamily="2" charset="-122"/>
                </a:rPr>
                <a:t>n</a:t>
              </a:r>
              <a:endParaRPr lang="en-US" altLang="zh-CN" sz="1800" b="1">
                <a:solidFill>
                  <a:schemeClr val="accent2"/>
                </a:solidFill>
                <a:latin typeface="Arial" charset="0"/>
                <a:ea typeface="华文行楷" pitchFamily="2" charset="-122"/>
              </a:endParaRPr>
            </a:p>
          </p:txBody>
        </p:sp>
        <p:sp>
          <p:nvSpPr>
            <p:cNvPr id="8230" name="Rectangle 104"/>
            <p:cNvSpPr>
              <a:spLocks noChangeArrowheads="1"/>
            </p:cNvSpPr>
            <p:nvPr/>
          </p:nvSpPr>
          <p:spPr bwMode="auto">
            <a:xfrm>
              <a:off x="2346" y="80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2600" b="1" i="1">
                  <a:solidFill>
                    <a:srgbClr val="000000"/>
                  </a:solidFill>
                  <a:ea typeface="华文行楷" pitchFamily="2" charset="-122"/>
                </a:rPr>
                <a:t>a</a:t>
              </a:r>
              <a:endParaRPr lang="en-US" altLang="zh-CN" sz="1800" b="1">
                <a:solidFill>
                  <a:schemeClr val="accent2"/>
                </a:solidFill>
                <a:latin typeface="Arial" charset="0"/>
                <a:ea typeface="华文行楷" pitchFamily="2" charset="-122"/>
              </a:endParaRPr>
            </a:p>
          </p:txBody>
        </p:sp>
        <p:sp>
          <p:nvSpPr>
            <p:cNvPr id="8231" name="Rectangle 105"/>
            <p:cNvSpPr>
              <a:spLocks noChangeArrowheads="1"/>
            </p:cNvSpPr>
            <p:nvPr/>
          </p:nvSpPr>
          <p:spPr bwMode="auto">
            <a:xfrm>
              <a:off x="1175" y="963"/>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2600" b="1" i="1">
                  <a:solidFill>
                    <a:srgbClr val="000000"/>
                  </a:solidFill>
                  <a:ea typeface="华文行楷" pitchFamily="2" charset="-122"/>
                </a:rPr>
                <a:t>a</a:t>
              </a:r>
              <a:endParaRPr lang="en-US" altLang="zh-CN" sz="1800" b="1">
                <a:solidFill>
                  <a:schemeClr val="accent2"/>
                </a:solidFill>
                <a:latin typeface="Arial" charset="0"/>
                <a:ea typeface="华文行楷" pitchFamily="2" charset="-122"/>
              </a:endParaRPr>
            </a:p>
          </p:txBody>
        </p:sp>
        <p:sp>
          <p:nvSpPr>
            <p:cNvPr id="8232" name="Rectangle 106"/>
            <p:cNvSpPr>
              <a:spLocks noChangeArrowheads="1"/>
            </p:cNvSpPr>
            <p:nvPr/>
          </p:nvSpPr>
          <p:spPr bwMode="auto">
            <a:xfrm>
              <a:off x="2731" y="1085"/>
              <a:ext cx="9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1500" b="1" i="1">
                  <a:solidFill>
                    <a:srgbClr val="000000"/>
                  </a:solidFill>
                  <a:ea typeface="华文行楷" pitchFamily="2" charset="-122"/>
                </a:rPr>
                <a:t>n</a:t>
              </a:r>
              <a:endParaRPr lang="en-US" altLang="zh-CN" sz="1800" b="1">
                <a:solidFill>
                  <a:schemeClr val="accent2"/>
                </a:solidFill>
                <a:latin typeface="Arial" charset="0"/>
                <a:ea typeface="华文行楷" pitchFamily="2" charset="-122"/>
              </a:endParaRPr>
            </a:p>
          </p:txBody>
        </p:sp>
        <p:sp>
          <p:nvSpPr>
            <p:cNvPr id="8233" name="Rectangle 107"/>
            <p:cNvSpPr>
              <a:spLocks noChangeArrowheads="1"/>
            </p:cNvSpPr>
            <p:nvPr/>
          </p:nvSpPr>
          <p:spPr bwMode="auto">
            <a:xfrm>
              <a:off x="2013" y="1085"/>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1500" b="1" i="1">
                  <a:solidFill>
                    <a:srgbClr val="000000"/>
                  </a:solidFill>
                  <a:ea typeface="华文行楷" pitchFamily="2" charset="-122"/>
                </a:rPr>
                <a:t>n</a:t>
              </a:r>
              <a:endParaRPr lang="en-US" altLang="zh-CN" sz="1800" b="1">
                <a:solidFill>
                  <a:schemeClr val="accent2"/>
                </a:solidFill>
                <a:latin typeface="Arial" charset="0"/>
                <a:ea typeface="华文行楷" pitchFamily="2" charset="-122"/>
              </a:endParaRPr>
            </a:p>
          </p:txBody>
        </p:sp>
        <p:sp>
          <p:nvSpPr>
            <p:cNvPr id="8234" name="Rectangle 108"/>
            <p:cNvSpPr>
              <a:spLocks noChangeArrowheads="1"/>
            </p:cNvSpPr>
            <p:nvPr/>
          </p:nvSpPr>
          <p:spPr bwMode="auto">
            <a:xfrm>
              <a:off x="1293" y="948"/>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1500" b="1" i="1">
                  <a:solidFill>
                    <a:srgbClr val="000000"/>
                  </a:solidFill>
                  <a:ea typeface="华文行楷" pitchFamily="2" charset="-122"/>
                </a:rPr>
                <a:t>n</a:t>
              </a:r>
              <a:endParaRPr lang="en-US" altLang="zh-CN" sz="1800" b="1">
                <a:solidFill>
                  <a:schemeClr val="accent2"/>
                </a:solidFill>
                <a:latin typeface="Arial" charset="0"/>
                <a:ea typeface="华文行楷" pitchFamily="2" charset="-122"/>
              </a:endParaRPr>
            </a:p>
          </p:txBody>
        </p:sp>
        <p:sp>
          <p:nvSpPr>
            <p:cNvPr id="8235" name="Rectangle 109"/>
            <p:cNvSpPr>
              <a:spLocks noChangeArrowheads="1"/>
            </p:cNvSpPr>
            <p:nvPr/>
          </p:nvSpPr>
          <p:spPr bwMode="auto">
            <a:xfrm>
              <a:off x="3678" y="1145"/>
              <a:ext cx="4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zh-CN" altLang="en-US" sz="2600" b="1">
                  <a:solidFill>
                    <a:srgbClr val="000000"/>
                  </a:solidFill>
                  <a:latin typeface="宋体" charset="-122"/>
                </a:rPr>
                <a:t>如果</a:t>
              </a:r>
              <a:endParaRPr lang="zh-CN" altLang="en-US" sz="1800" b="1">
                <a:solidFill>
                  <a:schemeClr val="accent2"/>
                </a:solidFill>
                <a:latin typeface="Arial" charset="0"/>
                <a:ea typeface="华文行楷" pitchFamily="2" charset="-122"/>
              </a:endParaRPr>
            </a:p>
          </p:txBody>
        </p:sp>
        <p:sp>
          <p:nvSpPr>
            <p:cNvPr id="8236" name="Rectangle 110"/>
            <p:cNvSpPr>
              <a:spLocks noChangeArrowheads="1"/>
            </p:cNvSpPr>
            <p:nvPr/>
          </p:nvSpPr>
          <p:spPr bwMode="auto">
            <a:xfrm>
              <a:off x="3683" y="811"/>
              <a:ext cx="4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zh-CN" altLang="en-US" sz="2600" b="1">
                  <a:solidFill>
                    <a:srgbClr val="000000"/>
                  </a:solidFill>
                  <a:latin typeface="宋体" charset="-122"/>
                </a:rPr>
                <a:t>如果</a:t>
              </a:r>
              <a:endParaRPr lang="zh-CN" altLang="en-US" sz="1800" b="1">
                <a:solidFill>
                  <a:schemeClr val="accent2"/>
                </a:solidFill>
                <a:latin typeface="Arial" charset="0"/>
                <a:ea typeface="华文行楷" pitchFamily="2" charset="-122"/>
              </a:endParaRPr>
            </a:p>
          </p:txBody>
        </p:sp>
      </p:grpSp>
      <p:sp>
        <p:nvSpPr>
          <p:cNvPr id="8200" name="Rectangle 93"/>
          <p:cNvSpPr>
            <a:spLocks noChangeArrowheads="1"/>
          </p:cNvSpPr>
          <p:nvPr/>
        </p:nvSpPr>
        <p:spPr bwMode="auto">
          <a:xfrm>
            <a:off x="2197100" y="2886075"/>
            <a:ext cx="204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2600" b="1">
                <a:solidFill>
                  <a:srgbClr val="000000"/>
                </a:solidFill>
                <a:latin typeface="Symbol" pitchFamily="18" charset="2"/>
                <a:ea typeface="华文行楷" pitchFamily="2" charset="-122"/>
              </a:rPr>
              <a:t>×</a:t>
            </a:r>
            <a:endParaRPr lang="en-US" altLang="zh-CN" sz="1800" b="1">
              <a:solidFill>
                <a:schemeClr val="accent2"/>
              </a:solidFill>
              <a:latin typeface="Arial" charset="0"/>
              <a:ea typeface="华文行楷" pitchFamily="2" charset="-122"/>
            </a:endParaRPr>
          </a:p>
        </p:txBody>
      </p:sp>
      <p:sp>
        <p:nvSpPr>
          <p:cNvPr id="8201" name="Rectangle 93"/>
          <p:cNvSpPr>
            <a:spLocks noChangeArrowheads="1"/>
          </p:cNvSpPr>
          <p:nvPr/>
        </p:nvSpPr>
        <p:spPr bwMode="auto">
          <a:xfrm>
            <a:off x="1187450" y="3500438"/>
            <a:ext cx="204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2600" b="1">
                <a:solidFill>
                  <a:srgbClr val="000000"/>
                </a:solidFill>
                <a:latin typeface="Symbol" pitchFamily="18" charset="2"/>
                <a:ea typeface="华文行楷" pitchFamily="2" charset="-122"/>
              </a:rPr>
              <a:t>×</a:t>
            </a:r>
            <a:endParaRPr lang="en-US" altLang="zh-CN" sz="1800" b="1">
              <a:solidFill>
                <a:schemeClr val="accent2"/>
              </a:solidFill>
              <a:latin typeface="Arial" charset="0"/>
              <a:ea typeface="华文行楷" pitchFamily="2" charset="-122"/>
            </a:endParaRPr>
          </a:p>
        </p:txBody>
      </p:sp>
      <p:sp>
        <p:nvSpPr>
          <p:cNvPr id="8202" name="Rectangle 93"/>
          <p:cNvSpPr>
            <a:spLocks noChangeArrowheads="1"/>
          </p:cNvSpPr>
          <p:nvPr/>
        </p:nvSpPr>
        <p:spPr bwMode="auto">
          <a:xfrm>
            <a:off x="3268663" y="3500438"/>
            <a:ext cx="204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2600" b="1">
                <a:solidFill>
                  <a:srgbClr val="000000"/>
                </a:solidFill>
                <a:latin typeface="Symbol" pitchFamily="18" charset="2"/>
                <a:ea typeface="华文行楷" pitchFamily="2" charset="-122"/>
              </a:rPr>
              <a:t>×</a:t>
            </a:r>
            <a:endParaRPr lang="en-US" altLang="zh-CN" sz="1800" b="1">
              <a:solidFill>
                <a:schemeClr val="accent2"/>
              </a:solidFill>
              <a:latin typeface="Arial" charset="0"/>
              <a:ea typeface="华文行楷" pitchFamily="2" charset="-122"/>
            </a:endParaRPr>
          </a:p>
        </p:txBody>
      </p:sp>
      <p:sp>
        <p:nvSpPr>
          <p:cNvPr id="8203" name="Rectangle 93"/>
          <p:cNvSpPr>
            <a:spLocks noChangeArrowheads="1"/>
          </p:cNvSpPr>
          <p:nvPr/>
        </p:nvSpPr>
        <p:spPr bwMode="auto">
          <a:xfrm>
            <a:off x="1187450" y="4071938"/>
            <a:ext cx="204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2600" b="1">
                <a:solidFill>
                  <a:srgbClr val="000000"/>
                </a:solidFill>
                <a:latin typeface="Symbol" pitchFamily="18" charset="2"/>
                <a:ea typeface="华文行楷" pitchFamily="2" charset="-122"/>
              </a:rPr>
              <a:t>×</a:t>
            </a:r>
            <a:endParaRPr lang="en-US" altLang="zh-CN" sz="1800" b="1">
              <a:solidFill>
                <a:schemeClr val="accent2"/>
              </a:solidFill>
              <a:latin typeface="Arial" charset="0"/>
              <a:ea typeface="华文行楷" pitchFamily="2" charset="-122"/>
            </a:endParaRPr>
          </a:p>
        </p:txBody>
      </p:sp>
      <p:sp>
        <p:nvSpPr>
          <p:cNvPr id="8204" name="Rectangle 93"/>
          <p:cNvSpPr>
            <a:spLocks noChangeArrowheads="1"/>
          </p:cNvSpPr>
          <p:nvPr/>
        </p:nvSpPr>
        <p:spPr bwMode="auto">
          <a:xfrm>
            <a:off x="3268663" y="4071938"/>
            <a:ext cx="204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2600" b="1">
                <a:solidFill>
                  <a:srgbClr val="000000"/>
                </a:solidFill>
                <a:latin typeface="Symbol" pitchFamily="18" charset="2"/>
                <a:ea typeface="华文行楷" pitchFamily="2" charset="-122"/>
              </a:rPr>
              <a:t>×</a:t>
            </a:r>
            <a:endParaRPr lang="en-US" altLang="zh-CN" sz="1800" b="1">
              <a:solidFill>
                <a:schemeClr val="accent2"/>
              </a:solidFill>
              <a:latin typeface="Arial" charset="0"/>
              <a:ea typeface="华文行楷" pitchFamily="2" charset="-122"/>
            </a:endParaRPr>
          </a:p>
        </p:txBody>
      </p:sp>
      <p:sp>
        <p:nvSpPr>
          <p:cNvPr id="8205" name="Rectangle 93"/>
          <p:cNvSpPr>
            <a:spLocks noChangeArrowheads="1"/>
          </p:cNvSpPr>
          <p:nvPr/>
        </p:nvSpPr>
        <p:spPr bwMode="auto">
          <a:xfrm>
            <a:off x="2197100" y="4672013"/>
            <a:ext cx="204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2600" b="1">
                <a:solidFill>
                  <a:srgbClr val="000000"/>
                </a:solidFill>
                <a:latin typeface="Symbol" pitchFamily="18" charset="2"/>
                <a:ea typeface="华文行楷" pitchFamily="2" charset="-122"/>
              </a:rPr>
              <a:t>×</a:t>
            </a:r>
            <a:endParaRPr lang="en-US" altLang="zh-CN" sz="1800" b="1">
              <a:solidFill>
                <a:schemeClr val="accent2"/>
              </a:solidFill>
              <a:latin typeface="Arial" charset="0"/>
              <a:ea typeface="华文行楷" pitchFamily="2" charset="-122"/>
            </a:endParaRPr>
          </a:p>
        </p:txBody>
      </p:sp>
      <p:sp>
        <p:nvSpPr>
          <p:cNvPr id="8206" name="Text Box 33"/>
          <p:cNvSpPr txBox="1">
            <a:spLocks noChangeArrowheads="1"/>
          </p:cNvSpPr>
          <p:nvPr/>
        </p:nvSpPr>
        <p:spPr bwMode="auto">
          <a:xfrm>
            <a:off x="179388" y="476250"/>
            <a:ext cx="7772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spcBef>
                <a:spcPct val="50000"/>
              </a:spcBef>
            </a:pPr>
            <a:r>
              <a:rPr kumimoji="1" lang="zh-CN" altLang="en-US" sz="3600" b="1"/>
              <a:t>例：分治法计算</a:t>
            </a:r>
            <a:r>
              <a:rPr kumimoji="1" lang="en-US" altLang="zh-CN" sz="3600" b="1" i="1"/>
              <a:t>a</a:t>
            </a:r>
            <a:r>
              <a:rPr kumimoji="1" lang="en-US" altLang="zh-CN" sz="3600" b="1" i="1" baseline="20000"/>
              <a:t>n</a:t>
            </a:r>
            <a:r>
              <a:rPr kumimoji="1" lang="zh-CN" altLang="en-US" sz="3600" b="1"/>
              <a:t>：</a:t>
            </a:r>
          </a:p>
        </p:txBody>
      </p:sp>
      <p:sp>
        <p:nvSpPr>
          <p:cNvPr id="79" name="矩形 78"/>
          <p:cNvSpPr>
            <a:spLocks noChangeArrowheads="1"/>
          </p:cNvSpPr>
          <p:nvPr/>
        </p:nvSpPr>
        <p:spPr bwMode="auto">
          <a:xfrm>
            <a:off x="4505325" y="2625725"/>
            <a:ext cx="4572000" cy="3039678"/>
          </a:xfrm>
          <a:prstGeom prst="rect">
            <a:avLst/>
          </a:prstGeom>
          <a:solidFill>
            <a:schemeClr val="bg1"/>
          </a:solidFill>
          <a:ln w="38100">
            <a:solidFill>
              <a:schemeClr val="tx1"/>
            </a:solidFill>
            <a:miter lim="800000"/>
            <a:headEnd/>
            <a:tailEnd/>
          </a:ln>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14000"/>
              </a:lnSpc>
            </a:pPr>
            <a:r>
              <a:rPr lang="en-US" altLang="zh-CN" sz="2800" b="1" dirty="0" err="1"/>
              <a:t>int</a:t>
            </a:r>
            <a:r>
              <a:rPr lang="en-US" altLang="zh-CN" sz="2800" b="1" dirty="0"/>
              <a:t> f </a:t>
            </a:r>
            <a:r>
              <a:rPr lang="en-US" altLang="zh-CN" sz="2800" b="1" dirty="0" smtClean="0"/>
              <a:t>2(</a:t>
            </a:r>
            <a:r>
              <a:rPr lang="en-US" altLang="zh-CN" sz="2800" b="1" dirty="0" err="1" smtClean="0"/>
              <a:t>int</a:t>
            </a:r>
            <a:r>
              <a:rPr lang="en-US" altLang="zh-CN" sz="2800" b="1" dirty="0" smtClean="0"/>
              <a:t> </a:t>
            </a:r>
            <a:r>
              <a:rPr lang="en-US" altLang="zh-CN" sz="2800" b="1" dirty="0" err="1"/>
              <a:t>a,int</a:t>
            </a:r>
            <a:r>
              <a:rPr lang="en-US" altLang="zh-CN" sz="2800" b="1" dirty="0"/>
              <a:t> n){</a:t>
            </a:r>
          </a:p>
          <a:p>
            <a:pPr eaLnBrk="1" hangingPunct="1">
              <a:lnSpc>
                <a:spcPct val="114000"/>
              </a:lnSpc>
            </a:pPr>
            <a:r>
              <a:rPr lang="en-US" altLang="zh-CN" sz="2800" b="1" dirty="0"/>
              <a:t>     if(n==1) return a;</a:t>
            </a:r>
          </a:p>
          <a:p>
            <a:pPr eaLnBrk="1" hangingPunct="1">
              <a:lnSpc>
                <a:spcPct val="114000"/>
              </a:lnSpc>
            </a:pPr>
            <a:r>
              <a:rPr lang="en-US" altLang="zh-CN" sz="2800" b="1" dirty="0"/>
              <a:t>    else</a:t>
            </a:r>
          </a:p>
          <a:p>
            <a:pPr eaLnBrk="1" hangingPunct="1">
              <a:lnSpc>
                <a:spcPct val="114000"/>
              </a:lnSpc>
            </a:pPr>
            <a:r>
              <a:rPr lang="en-US" altLang="zh-CN" sz="2800" b="1" dirty="0"/>
              <a:t>  return f </a:t>
            </a:r>
            <a:r>
              <a:rPr lang="en-US" altLang="zh-CN" sz="2800" b="1" dirty="0" smtClean="0"/>
              <a:t>2(</a:t>
            </a:r>
            <a:r>
              <a:rPr lang="en-US" altLang="zh-CN" sz="2800" b="1" dirty="0" err="1" smtClean="0"/>
              <a:t>a,n</a:t>
            </a:r>
            <a:r>
              <a:rPr lang="en-US" altLang="zh-CN" sz="2800" b="1" dirty="0" smtClean="0"/>
              <a:t>/2</a:t>
            </a:r>
            <a:r>
              <a:rPr lang="en-US" altLang="zh-CN" sz="2800" b="1" dirty="0"/>
              <a:t>)*f </a:t>
            </a:r>
            <a:r>
              <a:rPr lang="en-US" altLang="zh-CN" sz="2800" b="1" dirty="0" smtClean="0"/>
              <a:t>2(a</a:t>
            </a:r>
            <a:r>
              <a:rPr lang="en-US" altLang="zh-CN" sz="2800" b="1" dirty="0"/>
              <a:t>,(n-n/2));</a:t>
            </a:r>
          </a:p>
          <a:p>
            <a:pPr eaLnBrk="1" hangingPunct="1">
              <a:lnSpc>
                <a:spcPct val="114000"/>
              </a:lnSpc>
            </a:pPr>
            <a:r>
              <a:rPr lang="en-US" altLang="zh-CN" sz="2800" b="1" dirty="0"/>
              <a:t>}</a:t>
            </a:r>
            <a:endParaRPr lang="zh-CN" altLang="en-US" sz="2800" b="1" dirty="0"/>
          </a:p>
        </p:txBody>
      </p:sp>
    </p:spTree>
    <p:extLst>
      <p:ext uri="{BB962C8B-B14F-4D97-AF65-F5344CB8AC3E}">
        <p14:creationId xmlns:p14="http://schemas.microsoft.com/office/powerpoint/2010/main" val="212075935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5366"/>
                                        </p:tgtEl>
                                        <p:attrNameLst>
                                          <p:attrName>style.visibility</p:attrName>
                                        </p:attrNameLst>
                                      </p:cBhvr>
                                      <p:to>
                                        <p:strVal val="visible"/>
                                      </p:to>
                                    </p:set>
                                    <p:animEffect transition="in" filter="randombar(horizontal)">
                                      <p:cBhvr>
                                        <p:cTn id="7" dur="500"/>
                                        <p:tgtEl>
                                          <p:spTgt spid="153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15370"/>
                                        </p:tgtEl>
                                        <p:attrNameLst>
                                          <p:attrName>style.visibility</p:attrName>
                                        </p:attrNameLst>
                                      </p:cBhvr>
                                      <p:to>
                                        <p:strVal val="visible"/>
                                      </p:to>
                                    </p:set>
                                    <p:animEffect transition="in" filter="randombar(horizontal)">
                                      <p:cBhvr>
                                        <p:cTn id="12" dur="500"/>
                                        <p:tgtEl>
                                          <p:spTgt spid="153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9"/>
                                        </p:tgtEl>
                                        <p:attrNameLst>
                                          <p:attrName>style.visibility</p:attrName>
                                        </p:attrNameLst>
                                      </p:cBhvr>
                                      <p:to>
                                        <p:strVal val="visible"/>
                                      </p:to>
                                    </p:set>
                                    <p:animEffect transition="in" filter="randombar(horizontal)">
                                      <p:cBhvr>
                                        <p:cTn id="1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7FE825C9-73AC-4602-821B-782E75BBF0A4}" type="datetime1">
              <a:rPr lang="zh-CN" altLang="en-US" sz="1400" smtClean="0">
                <a:latin typeface="Comic Sans MS" pitchFamily="66" charset="0"/>
              </a:rPr>
              <a:pPr/>
              <a:t>2016/3/29</a:t>
            </a:fld>
            <a:endParaRPr lang="en-US" altLang="zh-CN" sz="1400" smtClean="0">
              <a:latin typeface="Comic Sans MS" pitchFamily="66" charset="0"/>
            </a:endParaRPr>
          </a:p>
        </p:txBody>
      </p:sp>
      <p:sp>
        <p:nvSpPr>
          <p:cNvPr id="9219"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sz="1400" smtClean="0">
                <a:latin typeface="Comic Sans MS" pitchFamily="66" charset="0"/>
              </a:rPr>
              <a:t>第</a:t>
            </a:r>
            <a:r>
              <a:rPr lang="en-US" altLang="zh-CN" sz="1400" smtClean="0">
                <a:latin typeface="Comic Sans MS" pitchFamily="66" charset="0"/>
              </a:rPr>
              <a:t>5</a:t>
            </a:r>
            <a:r>
              <a:rPr lang="zh-CN" altLang="en-US" sz="1400" smtClean="0">
                <a:latin typeface="Comic Sans MS" pitchFamily="66" charset="0"/>
              </a:rPr>
              <a:t>章 减治法</a:t>
            </a:r>
            <a:endParaRPr lang="en-US" altLang="zh-CN" sz="1400" smtClean="0">
              <a:latin typeface="Comic Sans MS" pitchFamily="66" charset="0"/>
            </a:endParaRPr>
          </a:p>
        </p:txBody>
      </p:sp>
      <p:sp>
        <p:nvSpPr>
          <p:cNvPr id="922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0C45CF7C-EC30-4246-AB3C-1B0150D50139}" type="slidenum">
              <a:rPr lang="en-US" altLang="zh-CN" sz="1400" smtClean="0">
                <a:latin typeface="Comic Sans MS" pitchFamily="66" charset="0"/>
              </a:rPr>
              <a:pPr/>
              <a:t>5</a:t>
            </a:fld>
            <a:endParaRPr lang="en-US" altLang="zh-CN" sz="1400" smtClean="0">
              <a:latin typeface="Comic Sans MS" pitchFamily="66" charset="0"/>
            </a:endParaRPr>
          </a:p>
        </p:txBody>
      </p:sp>
      <p:sp>
        <p:nvSpPr>
          <p:cNvPr id="7173" name="Text Box 3"/>
          <p:cNvSpPr txBox="1">
            <a:spLocks noChangeArrowheads="1"/>
          </p:cNvSpPr>
          <p:nvPr/>
        </p:nvSpPr>
        <p:spPr bwMode="auto">
          <a:xfrm>
            <a:off x="395288" y="1268413"/>
            <a:ext cx="8280400" cy="474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lnSpc>
                <a:spcPct val="120000"/>
              </a:lnSpc>
            </a:pPr>
            <a:r>
              <a:rPr kumimoji="1" lang="en-US" altLang="zh-CN" sz="2800" dirty="0"/>
              <a:t>        </a:t>
            </a:r>
            <a:r>
              <a:rPr kumimoji="1" lang="zh-CN" altLang="en-US" sz="2800" b="1" dirty="0"/>
              <a:t>求解</a:t>
            </a:r>
            <a:r>
              <a:rPr kumimoji="1" lang="zh-CN" altLang="en-US" sz="2800" b="1" dirty="0" smtClean="0"/>
              <a:t>规模</a:t>
            </a:r>
            <a:r>
              <a:rPr kumimoji="1" lang="zh-CN" altLang="en-US" sz="2800" b="1" dirty="0"/>
              <a:t>为</a:t>
            </a:r>
            <a:r>
              <a:rPr kumimoji="1" lang="en-US" altLang="zh-CN" sz="2800" b="1" i="1" dirty="0"/>
              <a:t>n</a:t>
            </a:r>
            <a:r>
              <a:rPr kumimoji="1" lang="zh-CN" altLang="en-US" sz="2800" b="1" dirty="0" smtClean="0"/>
              <a:t>的问题：</a:t>
            </a:r>
            <a:endParaRPr kumimoji="1" lang="zh-CN" altLang="en-US" sz="2800" b="1" dirty="0"/>
          </a:p>
          <a:p>
            <a:pPr algn="just" eaLnBrk="1" hangingPunct="1">
              <a:lnSpc>
                <a:spcPct val="120000"/>
              </a:lnSpc>
            </a:pPr>
            <a:r>
              <a:rPr kumimoji="1" lang="zh-CN" altLang="en-US" sz="2800" b="1" dirty="0"/>
              <a:t>（</a:t>
            </a:r>
            <a:r>
              <a:rPr kumimoji="1" lang="en-US" altLang="zh-CN" sz="2800" b="1" dirty="0"/>
              <a:t>1</a:t>
            </a:r>
            <a:r>
              <a:rPr kumimoji="1" lang="zh-CN" altLang="en-US" sz="2800" b="1" dirty="0" smtClean="0"/>
              <a:t>）</a:t>
            </a:r>
            <a:r>
              <a:rPr kumimoji="1" lang="zh-CN" altLang="en-US" sz="2800" b="1" dirty="0" smtClean="0">
                <a:solidFill>
                  <a:srgbClr val="FF0000"/>
                </a:solidFill>
              </a:rPr>
              <a:t>将原问题划分成若干个子问题</a:t>
            </a:r>
            <a:r>
              <a:rPr kumimoji="1" lang="zh-CN" altLang="en-US" sz="2800" b="1" dirty="0" smtClean="0"/>
              <a:t>。该子问题的定义与分治法中一致，即：</a:t>
            </a:r>
            <a:r>
              <a:rPr kumimoji="1" lang="zh-CN" altLang="en-US" sz="2800" b="1" dirty="0" smtClean="0">
                <a:solidFill>
                  <a:srgbClr val="006600"/>
                </a:solidFill>
              </a:rPr>
              <a:t>子问题的结构和求解方法都与与原问题相似，只是规模比原问题小</a:t>
            </a:r>
            <a:r>
              <a:rPr kumimoji="1" lang="zh-CN" altLang="en-US" sz="2800" b="1" dirty="0" smtClean="0"/>
              <a:t>；</a:t>
            </a:r>
            <a:endParaRPr kumimoji="1" lang="zh-CN" altLang="en-US" sz="2800" b="1" dirty="0"/>
          </a:p>
          <a:p>
            <a:pPr algn="just" eaLnBrk="1" hangingPunct="1">
              <a:lnSpc>
                <a:spcPct val="120000"/>
              </a:lnSpc>
            </a:pPr>
            <a:r>
              <a:rPr kumimoji="1" lang="zh-CN" altLang="en-US" sz="2800" b="1" dirty="0"/>
              <a:t>（</a:t>
            </a:r>
            <a:r>
              <a:rPr kumimoji="1" lang="en-US" altLang="zh-CN" sz="2800" b="1" dirty="0"/>
              <a:t>2</a:t>
            </a:r>
            <a:r>
              <a:rPr kumimoji="1" lang="zh-CN" altLang="en-US" sz="2800" b="1" dirty="0" smtClean="0"/>
              <a:t>）</a:t>
            </a:r>
            <a:r>
              <a:rPr kumimoji="1" lang="zh-CN" altLang="en-US" sz="2800" b="1" dirty="0"/>
              <a:t>原问题的解</a:t>
            </a:r>
            <a:r>
              <a:rPr kumimoji="1" lang="zh-CN" altLang="en-US" sz="2800" b="1" dirty="0">
                <a:solidFill>
                  <a:srgbClr val="FF0000"/>
                </a:solidFill>
              </a:rPr>
              <a:t>只存在于其中一</a:t>
            </a:r>
            <a:r>
              <a:rPr kumimoji="1" lang="zh-CN" altLang="en-US" sz="2800" b="1" dirty="0" smtClean="0">
                <a:solidFill>
                  <a:srgbClr val="FF0000"/>
                </a:solidFill>
              </a:rPr>
              <a:t>个</a:t>
            </a:r>
            <a:r>
              <a:rPr kumimoji="1" lang="zh-CN" altLang="en-US" sz="2800" b="1" dirty="0" smtClean="0"/>
              <a:t>子</a:t>
            </a:r>
            <a:r>
              <a:rPr kumimoji="1" lang="zh-CN" altLang="en-US" sz="2800" b="1" dirty="0"/>
              <a:t>问题</a:t>
            </a:r>
            <a:r>
              <a:rPr kumimoji="1" lang="zh-CN" altLang="en-US" sz="2800" b="1" dirty="0" smtClean="0"/>
              <a:t>中或者</a:t>
            </a:r>
            <a:r>
              <a:rPr kumimoji="1" lang="zh-CN" altLang="en-US" sz="2800" b="1" dirty="0">
                <a:solidFill>
                  <a:srgbClr val="FF0000"/>
                </a:solidFill>
              </a:rPr>
              <a:t>与其中一个较小规模的解之间存在某种对应关系</a:t>
            </a:r>
            <a:r>
              <a:rPr kumimoji="1" lang="zh-CN" altLang="en-US" sz="2800" b="1" dirty="0"/>
              <a:t>。</a:t>
            </a:r>
          </a:p>
          <a:p>
            <a:pPr eaLnBrk="1" hangingPunct="1">
              <a:lnSpc>
                <a:spcPct val="120000"/>
              </a:lnSpc>
            </a:pPr>
            <a:r>
              <a:rPr kumimoji="1" lang="zh-CN" altLang="en-US" sz="2800" b="1" dirty="0"/>
              <a:t>        由于原问题的解与较小规模的子问题的解之间存在这种关系，所以，</a:t>
            </a:r>
            <a:r>
              <a:rPr kumimoji="1" lang="zh-CN" altLang="en-US" sz="2800" b="1" dirty="0">
                <a:solidFill>
                  <a:srgbClr val="FF0000"/>
                </a:solidFill>
              </a:rPr>
              <a:t>只需求解其中一个较小规模的子问题就可以得到原问题的解。</a:t>
            </a:r>
          </a:p>
        </p:txBody>
      </p:sp>
      <p:sp>
        <p:nvSpPr>
          <p:cNvPr id="9222" name="Text Box 7"/>
          <p:cNvSpPr txBox="1">
            <a:spLocks noChangeArrowheads="1"/>
          </p:cNvSpPr>
          <p:nvPr/>
        </p:nvSpPr>
        <p:spPr bwMode="auto">
          <a:xfrm>
            <a:off x="323850" y="333375"/>
            <a:ext cx="59039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5.1  </a:t>
            </a:r>
            <a:r>
              <a:rPr kumimoji="1" lang="zh-CN" altLang="en-US" sz="4400" b="1">
                <a:solidFill>
                  <a:schemeClr val="tx2"/>
                </a:solidFill>
                <a:latin typeface="华文行楷" pitchFamily="2" charset="-122"/>
                <a:ea typeface="华文行楷" pitchFamily="2" charset="-122"/>
              </a:rPr>
              <a:t>减治法的设计思想 </a:t>
            </a:r>
          </a:p>
        </p:txBody>
      </p:sp>
    </p:spTree>
    <p:extLst>
      <p:ext uri="{BB962C8B-B14F-4D97-AF65-F5344CB8AC3E}">
        <p14:creationId xmlns:p14="http://schemas.microsoft.com/office/powerpoint/2010/main" val="255985067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173">
                                            <p:txEl>
                                              <p:pRg st="1" end="1"/>
                                            </p:txEl>
                                          </p:spTgt>
                                        </p:tgtEl>
                                        <p:attrNameLst>
                                          <p:attrName>style.visibility</p:attrName>
                                        </p:attrNameLst>
                                      </p:cBhvr>
                                      <p:to>
                                        <p:strVal val="visible"/>
                                      </p:to>
                                    </p:set>
                                    <p:animEffect transition="in" filter="randombar(horizontal)">
                                      <p:cBhvr>
                                        <p:cTn id="7" dur="500"/>
                                        <p:tgtEl>
                                          <p:spTgt spid="717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7173">
                                            <p:txEl>
                                              <p:pRg st="2" end="2"/>
                                            </p:txEl>
                                          </p:spTgt>
                                        </p:tgtEl>
                                        <p:attrNameLst>
                                          <p:attrName>style.visibility</p:attrName>
                                        </p:attrNameLst>
                                      </p:cBhvr>
                                      <p:to>
                                        <p:strVal val="visible"/>
                                      </p:to>
                                    </p:set>
                                    <p:animEffect transition="in" filter="randombar(horizontal)">
                                      <p:cBhvr>
                                        <p:cTn id="12" dur="500"/>
                                        <p:tgtEl>
                                          <p:spTgt spid="7173">
                                            <p:txEl>
                                              <p:pRg st="2" end="2"/>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7173">
                                            <p:txEl>
                                              <p:pRg st="3" end="3"/>
                                            </p:txEl>
                                          </p:spTgt>
                                        </p:tgtEl>
                                        <p:attrNameLst>
                                          <p:attrName>style.visibility</p:attrName>
                                        </p:attrNameLst>
                                      </p:cBhvr>
                                      <p:to>
                                        <p:strVal val="visible"/>
                                      </p:to>
                                    </p:set>
                                    <p:animEffect transition="in" filter="randombar(horizontal)">
                                      <p:cBhvr>
                                        <p:cTn id="15" dur="500"/>
                                        <p:tgtEl>
                                          <p:spTgt spid="717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CD253DDF-C4F9-42EA-A3C3-952E6510DB7A}" type="datetime1">
              <a:rPr lang="zh-CN" altLang="en-US" sz="1400" smtClean="0">
                <a:latin typeface="Comic Sans MS" pitchFamily="66" charset="0"/>
              </a:rPr>
              <a:pPr/>
              <a:t>2016/3/29</a:t>
            </a:fld>
            <a:endParaRPr lang="en-US" altLang="zh-CN" sz="1400" smtClean="0">
              <a:latin typeface="Comic Sans MS" pitchFamily="66" charset="0"/>
            </a:endParaRPr>
          </a:p>
        </p:txBody>
      </p:sp>
      <p:sp>
        <p:nvSpPr>
          <p:cNvPr id="10243"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sz="1400" smtClean="0">
                <a:latin typeface="Comic Sans MS" pitchFamily="66" charset="0"/>
              </a:rPr>
              <a:t>第</a:t>
            </a:r>
            <a:r>
              <a:rPr lang="en-US" altLang="zh-CN" sz="1400" smtClean="0">
                <a:latin typeface="Comic Sans MS" pitchFamily="66" charset="0"/>
              </a:rPr>
              <a:t>5</a:t>
            </a:r>
            <a:r>
              <a:rPr lang="zh-CN" altLang="en-US" sz="1400" smtClean="0">
                <a:latin typeface="Comic Sans MS" pitchFamily="66" charset="0"/>
              </a:rPr>
              <a:t>章 减治法</a:t>
            </a:r>
            <a:endParaRPr lang="en-US" altLang="zh-CN" sz="1400" smtClean="0">
              <a:latin typeface="Comic Sans MS" pitchFamily="66" charset="0"/>
            </a:endParaRPr>
          </a:p>
        </p:txBody>
      </p:sp>
      <p:sp>
        <p:nvSpPr>
          <p:cNvPr id="102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E3B2C878-B408-4E7B-816F-567C40699AD7}" type="slidenum">
              <a:rPr lang="en-US" altLang="zh-CN" sz="1400" smtClean="0">
                <a:latin typeface="Comic Sans MS" pitchFamily="66" charset="0"/>
              </a:rPr>
              <a:pPr/>
              <a:t>6</a:t>
            </a:fld>
            <a:endParaRPr lang="en-US" altLang="zh-CN" sz="1400" smtClean="0">
              <a:latin typeface="Comic Sans MS" pitchFamily="66" charset="0"/>
            </a:endParaRPr>
          </a:p>
        </p:txBody>
      </p:sp>
      <p:grpSp>
        <p:nvGrpSpPr>
          <p:cNvPr id="10245" name="Group 17"/>
          <p:cNvGrpSpPr>
            <a:grpSpLocks/>
          </p:cNvGrpSpPr>
          <p:nvPr/>
        </p:nvGrpSpPr>
        <p:grpSpPr bwMode="auto">
          <a:xfrm>
            <a:off x="1692275" y="1412875"/>
            <a:ext cx="5113338" cy="4513263"/>
            <a:chOff x="1066" y="890"/>
            <a:chExt cx="3221" cy="2843"/>
          </a:xfrm>
        </p:grpSpPr>
        <p:sp>
          <p:nvSpPr>
            <p:cNvPr id="10247" name="Line 5"/>
            <p:cNvSpPr>
              <a:spLocks noChangeShapeType="1"/>
            </p:cNvSpPr>
            <p:nvPr/>
          </p:nvSpPr>
          <p:spPr bwMode="auto">
            <a:xfrm flipH="1">
              <a:off x="2198" y="1457"/>
              <a:ext cx="624" cy="348"/>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248" name="Oval 6"/>
            <p:cNvSpPr>
              <a:spLocks noChangeArrowheads="1"/>
            </p:cNvSpPr>
            <p:nvPr/>
          </p:nvSpPr>
          <p:spPr bwMode="auto">
            <a:xfrm>
              <a:off x="1066" y="1811"/>
              <a:ext cx="2012" cy="656"/>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96000"/>
                </a:lnSpc>
              </a:pPr>
              <a:r>
                <a:rPr lang="en-US" altLang="zh-CN" b="1"/>
                <a:t>       </a:t>
              </a:r>
              <a:r>
                <a:rPr lang="zh-CN" altLang="en-US" b="1"/>
                <a:t>子问题</a:t>
              </a:r>
            </a:p>
            <a:p>
              <a:pPr algn="just">
                <a:lnSpc>
                  <a:spcPct val="96000"/>
                </a:lnSpc>
              </a:pPr>
              <a:r>
                <a:rPr lang="zh-CN" altLang="en-US" b="1"/>
                <a:t>   的规模</a:t>
              </a:r>
              <a:r>
                <a:rPr lang="en-US" altLang="zh-CN" b="1"/>
                <a:t>&lt;</a:t>
              </a:r>
              <a:r>
                <a:rPr lang="en-US" altLang="zh-CN" b="1" i="1"/>
                <a:t>n</a:t>
              </a:r>
              <a:endParaRPr lang="en-US" altLang="zh-CN" b="1"/>
            </a:p>
          </p:txBody>
        </p:sp>
        <p:sp>
          <p:nvSpPr>
            <p:cNvPr id="10249" name="Line 7"/>
            <p:cNvSpPr>
              <a:spLocks noChangeShapeType="1"/>
            </p:cNvSpPr>
            <p:nvPr/>
          </p:nvSpPr>
          <p:spPr bwMode="auto">
            <a:xfrm flipH="1">
              <a:off x="2059" y="3116"/>
              <a:ext cx="0" cy="359"/>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250" name="Text Box 8"/>
            <p:cNvSpPr txBox="1">
              <a:spLocks noChangeArrowheads="1"/>
            </p:cNvSpPr>
            <p:nvPr/>
          </p:nvSpPr>
          <p:spPr bwMode="auto">
            <a:xfrm>
              <a:off x="1183" y="2845"/>
              <a:ext cx="1770" cy="266"/>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6000" tIns="0" rIns="36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b="1"/>
                <a:t>        </a:t>
              </a:r>
              <a:r>
                <a:rPr lang="zh-CN" altLang="en-US" b="1"/>
                <a:t>子问题的解</a:t>
              </a:r>
            </a:p>
          </p:txBody>
        </p:sp>
        <p:sp>
          <p:nvSpPr>
            <p:cNvPr id="10251" name="Text Box 9"/>
            <p:cNvSpPr txBox="1">
              <a:spLocks noChangeArrowheads="1"/>
            </p:cNvSpPr>
            <p:nvPr/>
          </p:nvSpPr>
          <p:spPr bwMode="auto">
            <a:xfrm>
              <a:off x="1183" y="3467"/>
              <a:ext cx="1770" cy="266"/>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6000" tIns="0" rIns="36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b="1"/>
                <a:t>        </a:t>
              </a:r>
              <a:r>
                <a:rPr lang="zh-CN" altLang="en-US" b="1"/>
                <a:t>原问题的解</a:t>
              </a:r>
            </a:p>
          </p:txBody>
        </p:sp>
        <p:sp>
          <p:nvSpPr>
            <p:cNvPr id="10252" name="Oval 10"/>
            <p:cNvSpPr>
              <a:spLocks noChangeArrowheads="1"/>
            </p:cNvSpPr>
            <p:nvPr/>
          </p:nvSpPr>
          <p:spPr bwMode="auto">
            <a:xfrm>
              <a:off x="2492" y="890"/>
              <a:ext cx="1795" cy="641"/>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96000"/>
                </a:lnSpc>
              </a:pPr>
              <a:r>
                <a:rPr lang="en-US" altLang="zh-CN" b="1"/>
                <a:t>      </a:t>
              </a:r>
              <a:r>
                <a:rPr lang="zh-CN" altLang="en-US" b="1"/>
                <a:t>原问题</a:t>
              </a:r>
            </a:p>
            <a:p>
              <a:pPr algn="just">
                <a:lnSpc>
                  <a:spcPct val="96000"/>
                </a:lnSpc>
              </a:pPr>
              <a:r>
                <a:rPr lang="zh-CN" altLang="en-US" b="1"/>
                <a:t>    的规模是</a:t>
              </a:r>
              <a:r>
                <a:rPr lang="en-US" altLang="zh-CN" b="1" i="1"/>
                <a:t>n</a:t>
              </a:r>
              <a:endParaRPr lang="en-US" altLang="zh-CN" b="1"/>
            </a:p>
          </p:txBody>
        </p:sp>
        <p:sp>
          <p:nvSpPr>
            <p:cNvPr id="10253" name="Line 12"/>
            <p:cNvSpPr>
              <a:spLocks noChangeShapeType="1"/>
            </p:cNvSpPr>
            <p:nvPr/>
          </p:nvSpPr>
          <p:spPr bwMode="auto">
            <a:xfrm flipH="1">
              <a:off x="2071" y="2465"/>
              <a:ext cx="0" cy="374"/>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254" name="Line 13"/>
            <p:cNvSpPr>
              <a:spLocks noChangeShapeType="1"/>
            </p:cNvSpPr>
            <p:nvPr/>
          </p:nvSpPr>
          <p:spPr bwMode="auto">
            <a:xfrm>
              <a:off x="3436" y="892"/>
              <a:ext cx="0" cy="638"/>
            </a:xfrm>
            <a:prstGeom prst="line">
              <a:avLst/>
            </a:prstGeom>
            <a:noFill/>
            <a:ln w="381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246" name="Text Box 19"/>
          <p:cNvSpPr txBox="1">
            <a:spLocks noChangeArrowheads="1"/>
          </p:cNvSpPr>
          <p:nvPr/>
        </p:nvSpPr>
        <p:spPr bwMode="auto">
          <a:xfrm>
            <a:off x="323850" y="333375"/>
            <a:ext cx="59039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5.1  </a:t>
            </a:r>
            <a:r>
              <a:rPr kumimoji="1" lang="zh-CN" altLang="en-US" sz="4400" b="1">
                <a:solidFill>
                  <a:schemeClr val="tx2"/>
                </a:solidFill>
                <a:latin typeface="华文行楷" pitchFamily="2" charset="-122"/>
                <a:ea typeface="华文行楷" pitchFamily="2" charset="-122"/>
              </a:rPr>
              <a:t>减治法的设计思想 </a:t>
            </a:r>
          </a:p>
        </p:txBody>
      </p:sp>
    </p:spTree>
    <p:extLst>
      <p:ext uri="{BB962C8B-B14F-4D97-AF65-F5344CB8AC3E}">
        <p14:creationId xmlns:p14="http://schemas.microsoft.com/office/powerpoint/2010/main" val="763544185"/>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BDFBB1E4-4413-4973-93F9-B92BDD912E9D}" type="datetime1">
              <a:rPr lang="zh-CN" altLang="en-US" sz="1400" smtClean="0">
                <a:latin typeface="Comic Sans MS" pitchFamily="66" charset="0"/>
              </a:rPr>
              <a:pPr/>
              <a:t>2016/3/29</a:t>
            </a:fld>
            <a:endParaRPr lang="en-US" altLang="zh-CN" sz="1400" smtClean="0">
              <a:latin typeface="Comic Sans MS" pitchFamily="66" charset="0"/>
            </a:endParaRPr>
          </a:p>
        </p:txBody>
      </p:sp>
      <p:sp>
        <p:nvSpPr>
          <p:cNvPr id="11267"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sz="1400" smtClean="0">
                <a:latin typeface="Comic Sans MS" pitchFamily="66" charset="0"/>
              </a:rPr>
              <a:t>第</a:t>
            </a:r>
            <a:r>
              <a:rPr lang="en-US" altLang="zh-CN" sz="1400" smtClean="0">
                <a:latin typeface="Comic Sans MS" pitchFamily="66" charset="0"/>
              </a:rPr>
              <a:t>5</a:t>
            </a:r>
            <a:r>
              <a:rPr lang="zh-CN" altLang="en-US" sz="1400" smtClean="0">
                <a:latin typeface="Comic Sans MS" pitchFamily="66" charset="0"/>
              </a:rPr>
              <a:t>章 减治法</a:t>
            </a:r>
            <a:endParaRPr lang="en-US" altLang="zh-CN" sz="1400" smtClean="0">
              <a:latin typeface="Comic Sans MS" pitchFamily="66" charset="0"/>
            </a:endParaRPr>
          </a:p>
        </p:txBody>
      </p:sp>
      <p:sp>
        <p:nvSpPr>
          <p:cNvPr id="1126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1BCE7767-F388-48C2-AE15-E3A028AE80FB}" type="slidenum">
              <a:rPr lang="en-US" altLang="zh-CN" sz="1400" smtClean="0">
                <a:latin typeface="Comic Sans MS" pitchFamily="66" charset="0"/>
              </a:rPr>
              <a:pPr/>
              <a:t>7</a:t>
            </a:fld>
            <a:endParaRPr lang="en-US" altLang="zh-CN" sz="1400" smtClean="0">
              <a:latin typeface="Comic Sans MS" pitchFamily="66" charset="0"/>
            </a:endParaRPr>
          </a:p>
        </p:txBody>
      </p:sp>
      <p:sp>
        <p:nvSpPr>
          <p:cNvPr id="11269" name="Text Box 2"/>
          <p:cNvSpPr txBox="1">
            <a:spLocks noChangeArrowheads="1"/>
          </p:cNvSpPr>
          <p:nvPr/>
        </p:nvSpPr>
        <p:spPr bwMode="auto">
          <a:xfrm>
            <a:off x="395288" y="1412875"/>
            <a:ext cx="845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b="1">
                <a:latin typeface="Tahoma" pitchFamily="34" charset="0"/>
              </a:rPr>
              <a:t>例：计算</a:t>
            </a:r>
            <a:r>
              <a:rPr kumimoji="1" lang="en-US" altLang="zh-CN" b="1" i="1"/>
              <a:t>a</a:t>
            </a:r>
            <a:r>
              <a:rPr kumimoji="1" lang="en-US" altLang="zh-CN" b="1" i="1" baseline="24000"/>
              <a:t>n</a:t>
            </a:r>
            <a:r>
              <a:rPr kumimoji="1" lang="zh-CN" altLang="en-US" b="1">
                <a:latin typeface="Tahoma" pitchFamily="34" charset="0"/>
              </a:rPr>
              <a:t>的值，</a:t>
            </a:r>
            <a:r>
              <a:rPr kumimoji="1" lang="zh-CN" altLang="en-US" b="1"/>
              <a:t>应用</a:t>
            </a:r>
            <a:r>
              <a:rPr kumimoji="1" lang="zh-CN" altLang="en-US" b="1">
                <a:solidFill>
                  <a:srgbClr val="FF0000"/>
                </a:solidFill>
              </a:rPr>
              <a:t>减治技术</a:t>
            </a:r>
            <a:r>
              <a:rPr kumimoji="1" lang="zh-CN" altLang="en-US" b="1"/>
              <a:t>得到如下计算方法：</a:t>
            </a:r>
          </a:p>
        </p:txBody>
      </p:sp>
      <p:sp>
        <p:nvSpPr>
          <p:cNvPr id="11270" name="Rectangle 4"/>
          <p:cNvSpPr>
            <a:spLocks noChangeArrowheads="1"/>
          </p:cNvSpPr>
          <p:nvPr/>
        </p:nvSpPr>
        <p:spPr bwMode="auto">
          <a:xfrm>
            <a:off x="3424238" y="3109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9223" name="Text Box 5"/>
          <p:cNvSpPr txBox="1">
            <a:spLocks noChangeArrowheads="1"/>
          </p:cNvSpPr>
          <p:nvPr/>
        </p:nvSpPr>
        <p:spPr bwMode="auto">
          <a:xfrm>
            <a:off x="409575" y="4011613"/>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b="1">
                <a:latin typeface="宋体" charset="-122"/>
              </a:rPr>
              <a:t>应用</a:t>
            </a:r>
            <a:r>
              <a:rPr kumimoji="1" lang="zh-CN" altLang="en-US" b="1">
                <a:solidFill>
                  <a:srgbClr val="FF0000"/>
                </a:solidFill>
                <a:latin typeface="宋体" charset="-122"/>
              </a:rPr>
              <a:t>分治法</a:t>
            </a:r>
            <a:r>
              <a:rPr kumimoji="1" lang="zh-CN" altLang="en-US" b="1">
                <a:latin typeface="宋体" charset="-122"/>
              </a:rPr>
              <a:t>得到</a:t>
            </a:r>
            <a:r>
              <a:rPr kumimoji="1" lang="en-US" altLang="zh-CN" b="1" i="1"/>
              <a:t>a</a:t>
            </a:r>
            <a:r>
              <a:rPr kumimoji="1" lang="en-US" altLang="zh-CN" b="1" i="1" baseline="30000"/>
              <a:t>n</a:t>
            </a:r>
            <a:r>
              <a:rPr kumimoji="1" lang="zh-CN" altLang="en-US" b="1">
                <a:latin typeface="宋体" charset="-122"/>
              </a:rPr>
              <a:t>的计算方法是：</a:t>
            </a:r>
            <a:r>
              <a:rPr kumimoji="1" lang="zh-CN" altLang="en-US" b="1"/>
              <a:t> </a:t>
            </a:r>
          </a:p>
        </p:txBody>
      </p:sp>
      <p:graphicFrame>
        <p:nvGraphicFramePr>
          <p:cNvPr id="9224" name="Object 6"/>
          <p:cNvGraphicFramePr>
            <a:graphicFrameLocks noChangeAspect="1"/>
          </p:cNvGraphicFramePr>
          <p:nvPr/>
        </p:nvGraphicFramePr>
        <p:xfrm>
          <a:off x="1346200" y="4876800"/>
          <a:ext cx="4772025" cy="1174750"/>
        </p:xfrm>
        <a:graphic>
          <a:graphicData uri="http://schemas.openxmlformats.org/presentationml/2006/ole">
            <mc:AlternateContent xmlns:mc="http://schemas.openxmlformats.org/markup-compatibility/2006">
              <mc:Choice xmlns:v="urn:schemas-microsoft-com:vml" Requires="v">
                <p:oleObj spid="_x0000_s45068" r:id="rId3" imgW="1739900" imgH="482600" progId="Equation.3">
                  <p:embed/>
                </p:oleObj>
              </mc:Choice>
              <mc:Fallback>
                <p:oleObj r:id="rId3" imgW="1739900" imgH="482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6200" y="4876800"/>
                        <a:ext cx="4772025"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227" name="Group 83"/>
          <p:cNvGrpSpPr>
            <a:grpSpLocks/>
          </p:cNvGrpSpPr>
          <p:nvPr/>
        </p:nvGrpSpPr>
        <p:grpSpPr bwMode="auto">
          <a:xfrm>
            <a:off x="1476375" y="2133600"/>
            <a:ext cx="4824413" cy="1484313"/>
            <a:chOff x="930" y="1117"/>
            <a:chExt cx="3039" cy="935"/>
          </a:xfrm>
        </p:grpSpPr>
        <p:sp>
          <p:nvSpPr>
            <p:cNvPr id="11277" name="AutoShape 12"/>
            <p:cNvSpPr>
              <a:spLocks noChangeAspect="1" noChangeArrowheads="1" noTextEdit="1"/>
            </p:cNvSpPr>
            <p:nvPr/>
          </p:nvSpPr>
          <p:spPr bwMode="auto">
            <a:xfrm>
              <a:off x="930" y="1117"/>
              <a:ext cx="3039" cy="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78" name="Line 14"/>
            <p:cNvSpPr>
              <a:spLocks noChangeShapeType="1"/>
            </p:cNvSpPr>
            <p:nvPr/>
          </p:nvSpPr>
          <p:spPr bwMode="auto">
            <a:xfrm flipH="1">
              <a:off x="1842" y="1440"/>
              <a:ext cx="37" cy="11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9" name="Line 15"/>
            <p:cNvSpPr>
              <a:spLocks noChangeShapeType="1"/>
            </p:cNvSpPr>
            <p:nvPr/>
          </p:nvSpPr>
          <p:spPr bwMode="auto">
            <a:xfrm flipH="1">
              <a:off x="1964" y="1755"/>
              <a:ext cx="37" cy="11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0" name="Rectangle 16"/>
            <p:cNvSpPr>
              <a:spLocks noChangeArrowheads="1"/>
            </p:cNvSpPr>
            <p:nvPr/>
          </p:nvSpPr>
          <p:spPr bwMode="auto">
            <a:xfrm>
              <a:off x="1426" y="1657"/>
              <a:ext cx="9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a:solidFill>
                    <a:srgbClr val="000000"/>
                  </a:solidFill>
                  <a:latin typeface="Symbol" pitchFamily="18" charset="2"/>
                  <a:ea typeface="华文行楷" pitchFamily="2" charset="-122"/>
                </a:rPr>
                <a:t>ï</a:t>
              </a:r>
              <a:endParaRPr lang="en-US" altLang="zh-CN" sz="1800" b="1">
                <a:solidFill>
                  <a:schemeClr val="accent2"/>
                </a:solidFill>
                <a:latin typeface="Arial" charset="0"/>
                <a:ea typeface="华文行楷" pitchFamily="2" charset="-122"/>
              </a:endParaRPr>
            </a:p>
          </p:txBody>
        </p:sp>
        <p:sp>
          <p:nvSpPr>
            <p:cNvPr id="11281" name="Rectangle 17"/>
            <p:cNvSpPr>
              <a:spLocks noChangeArrowheads="1"/>
            </p:cNvSpPr>
            <p:nvPr/>
          </p:nvSpPr>
          <p:spPr bwMode="auto">
            <a:xfrm>
              <a:off x="1426" y="1806"/>
              <a:ext cx="9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a:solidFill>
                    <a:srgbClr val="000000"/>
                  </a:solidFill>
                  <a:latin typeface="Symbol" pitchFamily="18" charset="2"/>
                  <a:ea typeface="华文行楷" pitchFamily="2" charset="-122"/>
                </a:rPr>
                <a:t>î</a:t>
              </a:r>
              <a:endParaRPr lang="en-US" altLang="zh-CN" sz="1800" b="1">
                <a:solidFill>
                  <a:schemeClr val="accent2"/>
                </a:solidFill>
                <a:latin typeface="Arial" charset="0"/>
                <a:ea typeface="华文行楷" pitchFamily="2" charset="-122"/>
              </a:endParaRPr>
            </a:p>
          </p:txBody>
        </p:sp>
        <p:sp>
          <p:nvSpPr>
            <p:cNvPr id="11282" name="Rectangle 18"/>
            <p:cNvSpPr>
              <a:spLocks noChangeArrowheads="1"/>
            </p:cNvSpPr>
            <p:nvPr/>
          </p:nvSpPr>
          <p:spPr bwMode="auto">
            <a:xfrm>
              <a:off x="1426" y="1323"/>
              <a:ext cx="9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a:solidFill>
                    <a:srgbClr val="000000"/>
                  </a:solidFill>
                  <a:latin typeface="Symbol" pitchFamily="18" charset="2"/>
                  <a:ea typeface="华文行楷" pitchFamily="2" charset="-122"/>
                </a:rPr>
                <a:t>ï</a:t>
              </a:r>
              <a:endParaRPr lang="en-US" altLang="zh-CN" sz="1800" b="1">
                <a:solidFill>
                  <a:schemeClr val="accent2"/>
                </a:solidFill>
                <a:latin typeface="Arial" charset="0"/>
                <a:ea typeface="华文行楷" pitchFamily="2" charset="-122"/>
              </a:endParaRPr>
            </a:p>
          </p:txBody>
        </p:sp>
        <p:sp>
          <p:nvSpPr>
            <p:cNvPr id="11283" name="Rectangle 19"/>
            <p:cNvSpPr>
              <a:spLocks noChangeArrowheads="1"/>
            </p:cNvSpPr>
            <p:nvPr/>
          </p:nvSpPr>
          <p:spPr bwMode="auto">
            <a:xfrm>
              <a:off x="1426" y="1472"/>
              <a:ext cx="9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a:solidFill>
                    <a:srgbClr val="000000"/>
                  </a:solidFill>
                  <a:latin typeface="Symbol" pitchFamily="18" charset="2"/>
                  <a:ea typeface="华文行楷" pitchFamily="2" charset="-122"/>
                </a:rPr>
                <a:t>í</a:t>
              </a:r>
              <a:endParaRPr lang="en-US" altLang="zh-CN" sz="1800" b="1">
                <a:solidFill>
                  <a:schemeClr val="accent2"/>
                </a:solidFill>
                <a:latin typeface="Arial" charset="0"/>
                <a:ea typeface="华文行楷" pitchFamily="2" charset="-122"/>
              </a:endParaRPr>
            </a:p>
          </p:txBody>
        </p:sp>
        <p:sp>
          <p:nvSpPr>
            <p:cNvPr id="11284" name="Rectangle 20"/>
            <p:cNvSpPr>
              <a:spLocks noChangeArrowheads="1"/>
            </p:cNvSpPr>
            <p:nvPr/>
          </p:nvSpPr>
          <p:spPr bwMode="auto">
            <a:xfrm>
              <a:off x="1426" y="1138"/>
              <a:ext cx="9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a:solidFill>
                    <a:srgbClr val="000000"/>
                  </a:solidFill>
                  <a:latin typeface="Symbol" pitchFamily="18" charset="2"/>
                  <a:ea typeface="华文行楷" pitchFamily="2" charset="-122"/>
                </a:rPr>
                <a:t>ì</a:t>
              </a:r>
              <a:endParaRPr lang="en-US" altLang="zh-CN" sz="1800" b="1">
                <a:solidFill>
                  <a:schemeClr val="accent2"/>
                </a:solidFill>
                <a:latin typeface="Arial" charset="0"/>
                <a:ea typeface="华文行楷" pitchFamily="2" charset="-122"/>
              </a:endParaRPr>
            </a:p>
          </p:txBody>
        </p:sp>
        <p:sp>
          <p:nvSpPr>
            <p:cNvPr id="11285" name="Rectangle 21"/>
            <p:cNvSpPr>
              <a:spLocks noChangeArrowheads="1"/>
            </p:cNvSpPr>
            <p:nvPr/>
          </p:nvSpPr>
          <p:spPr bwMode="auto">
            <a:xfrm>
              <a:off x="3018" y="1754"/>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a:solidFill>
                    <a:srgbClr val="000000"/>
                  </a:solidFill>
                  <a:latin typeface="Symbol" pitchFamily="18" charset="2"/>
                  <a:ea typeface="华文行楷" pitchFamily="2" charset="-122"/>
                </a:rPr>
                <a:t>&gt;</a:t>
              </a:r>
              <a:endParaRPr lang="en-US" altLang="zh-CN" sz="1800" b="1">
                <a:solidFill>
                  <a:schemeClr val="accent2"/>
                </a:solidFill>
                <a:latin typeface="Arial" charset="0"/>
                <a:ea typeface="华文行楷" pitchFamily="2" charset="-122"/>
              </a:endParaRPr>
            </a:p>
          </p:txBody>
        </p:sp>
        <p:sp>
          <p:nvSpPr>
            <p:cNvPr id="11286" name="Rectangle 22"/>
            <p:cNvSpPr>
              <a:spLocks noChangeArrowheads="1"/>
            </p:cNvSpPr>
            <p:nvPr/>
          </p:nvSpPr>
          <p:spPr bwMode="auto">
            <a:xfrm>
              <a:off x="2300" y="175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a:solidFill>
                    <a:srgbClr val="000000"/>
                  </a:solidFill>
                  <a:latin typeface="Symbol" pitchFamily="18" charset="2"/>
                  <a:ea typeface="华文行楷" pitchFamily="2" charset="-122"/>
                </a:rPr>
                <a:t>´</a:t>
              </a:r>
              <a:endParaRPr lang="en-US" altLang="zh-CN" sz="1800" b="1">
                <a:solidFill>
                  <a:schemeClr val="accent2"/>
                </a:solidFill>
                <a:latin typeface="Arial" charset="0"/>
                <a:ea typeface="华文行楷" pitchFamily="2" charset="-122"/>
              </a:endParaRPr>
            </a:p>
          </p:txBody>
        </p:sp>
        <p:sp>
          <p:nvSpPr>
            <p:cNvPr id="11287" name="Rectangle 23"/>
            <p:cNvSpPr>
              <a:spLocks noChangeArrowheads="1"/>
            </p:cNvSpPr>
            <p:nvPr/>
          </p:nvSpPr>
          <p:spPr bwMode="auto">
            <a:xfrm>
              <a:off x="2998" y="1439"/>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a:solidFill>
                    <a:srgbClr val="000000"/>
                  </a:solidFill>
                  <a:latin typeface="Symbol" pitchFamily="18" charset="2"/>
                  <a:ea typeface="华文行楷" pitchFamily="2" charset="-122"/>
                </a:rPr>
                <a:t>&gt;</a:t>
              </a:r>
              <a:endParaRPr lang="en-US" altLang="zh-CN" sz="1800" b="1">
                <a:solidFill>
                  <a:schemeClr val="accent2"/>
                </a:solidFill>
                <a:latin typeface="Arial" charset="0"/>
                <a:ea typeface="华文行楷" pitchFamily="2" charset="-122"/>
              </a:endParaRPr>
            </a:p>
          </p:txBody>
        </p:sp>
        <p:sp>
          <p:nvSpPr>
            <p:cNvPr id="11288" name="Rectangle 24"/>
            <p:cNvSpPr>
              <a:spLocks noChangeArrowheads="1"/>
            </p:cNvSpPr>
            <p:nvPr/>
          </p:nvSpPr>
          <p:spPr bwMode="auto">
            <a:xfrm>
              <a:off x="3022" y="1124"/>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a:solidFill>
                    <a:srgbClr val="000000"/>
                  </a:solidFill>
                  <a:latin typeface="Symbol" pitchFamily="18" charset="2"/>
                  <a:ea typeface="华文行楷" pitchFamily="2" charset="-122"/>
                </a:rPr>
                <a:t>=</a:t>
              </a:r>
              <a:endParaRPr lang="en-US" altLang="zh-CN" sz="1800" b="1">
                <a:solidFill>
                  <a:schemeClr val="accent2"/>
                </a:solidFill>
                <a:latin typeface="Arial" charset="0"/>
                <a:ea typeface="华文行楷" pitchFamily="2" charset="-122"/>
              </a:endParaRPr>
            </a:p>
          </p:txBody>
        </p:sp>
        <p:sp>
          <p:nvSpPr>
            <p:cNvPr id="11289" name="Rectangle 25"/>
            <p:cNvSpPr>
              <a:spLocks noChangeArrowheads="1"/>
            </p:cNvSpPr>
            <p:nvPr/>
          </p:nvSpPr>
          <p:spPr bwMode="auto">
            <a:xfrm>
              <a:off x="1268" y="1439"/>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a:solidFill>
                    <a:srgbClr val="000000"/>
                  </a:solidFill>
                  <a:latin typeface="Symbol" pitchFamily="18" charset="2"/>
                  <a:ea typeface="华文行楷" pitchFamily="2" charset="-122"/>
                </a:rPr>
                <a:t>=</a:t>
              </a:r>
              <a:endParaRPr lang="en-US" altLang="zh-CN" sz="1800" b="1">
                <a:solidFill>
                  <a:schemeClr val="accent2"/>
                </a:solidFill>
                <a:latin typeface="Arial" charset="0"/>
                <a:ea typeface="华文行楷" pitchFamily="2" charset="-122"/>
              </a:endParaRPr>
            </a:p>
          </p:txBody>
        </p:sp>
        <p:sp>
          <p:nvSpPr>
            <p:cNvPr id="11290" name="Rectangle 26"/>
            <p:cNvSpPr>
              <a:spLocks noChangeArrowheads="1"/>
            </p:cNvSpPr>
            <p:nvPr/>
          </p:nvSpPr>
          <p:spPr bwMode="auto">
            <a:xfrm>
              <a:off x="1791" y="1752"/>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1400" b="1">
                  <a:solidFill>
                    <a:srgbClr val="000000"/>
                  </a:solidFill>
                  <a:latin typeface="Symbol" pitchFamily="18" charset="2"/>
                  <a:ea typeface="华文行楷" pitchFamily="2" charset="-122"/>
                </a:rPr>
                <a:t>-</a:t>
              </a:r>
              <a:endParaRPr lang="en-US" altLang="zh-CN" sz="1800" b="1">
                <a:solidFill>
                  <a:schemeClr val="accent2"/>
                </a:solidFill>
                <a:latin typeface="Arial" charset="0"/>
                <a:ea typeface="华文行楷" pitchFamily="2" charset="-122"/>
              </a:endParaRPr>
            </a:p>
          </p:txBody>
        </p:sp>
        <p:sp>
          <p:nvSpPr>
            <p:cNvPr id="11291" name="Rectangle 27"/>
            <p:cNvSpPr>
              <a:spLocks noChangeArrowheads="1"/>
            </p:cNvSpPr>
            <p:nvPr/>
          </p:nvSpPr>
          <p:spPr bwMode="auto">
            <a:xfrm>
              <a:off x="3243" y="1809"/>
              <a:ext cx="6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zh-CN" altLang="en-US" sz="2000" b="1">
                  <a:solidFill>
                    <a:srgbClr val="000000"/>
                  </a:solidFill>
                  <a:latin typeface="宋体" charset="-122"/>
                </a:rPr>
                <a:t>且是奇数</a:t>
              </a:r>
              <a:endParaRPr lang="zh-CN" altLang="en-US" sz="1800" b="1">
                <a:solidFill>
                  <a:schemeClr val="accent2"/>
                </a:solidFill>
                <a:latin typeface="Arial" charset="0"/>
                <a:ea typeface="华文行楷" pitchFamily="2" charset="-122"/>
              </a:endParaRPr>
            </a:p>
          </p:txBody>
        </p:sp>
        <p:sp>
          <p:nvSpPr>
            <p:cNvPr id="11292" name="Rectangle 28"/>
            <p:cNvSpPr>
              <a:spLocks noChangeArrowheads="1"/>
            </p:cNvSpPr>
            <p:nvPr/>
          </p:nvSpPr>
          <p:spPr bwMode="auto">
            <a:xfrm>
              <a:off x="3222" y="1494"/>
              <a:ext cx="6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zh-CN" altLang="en-US" sz="2000" b="1">
                  <a:solidFill>
                    <a:srgbClr val="000000"/>
                  </a:solidFill>
                  <a:latin typeface="宋体" charset="-122"/>
                </a:rPr>
                <a:t>且是偶数</a:t>
              </a:r>
              <a:endParaRPr lang="zh-CN" altLang="en-US" sz="1800" b="1">
                <a:solidFill>
                  <a:schemeClr val="accent2"/>
                </a:solidFill>
                <a:latin typeface="Arial" charset="0"/>
                <a:ea typeface="华文行楷" pitchFamily="2" charset="-122"/>
              </a:endParaRPr>
            </a:p>
          </p:txBody>
        </p:sp>
        <p:sp>
          <p:nvSpPr>
            <p:cNvPr id="11293" name="Rectangle 29"/>
            <p:cNvSpPr>
              <a:spLocks noChangeArrowheads="1"/>
            </p:cNvSpPr>
            <p:nvPr/>
          </p:nvSpPr>
          <p:spPr bwMode="auto">
            <a:xfrm>
              <a:off x="3135" y="177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a:solidFill>
                    <a:srgbClr val="000000"/>
                  </a:solidFill>
                  <a:ea typeface="华文行楷" pitchFamily="2" charset="-122"/>
                </a:rPr>
                <a:t>1</a:t>
              </a:r>
              <a:endParaRPr lang="en-US" altLang="zh-CN" sz="1800" b="1">
                <a:solidFill>
                  <a:schemeClr val="accent2"/>
                </a:solidFill>
                <a:latin typeface="Arial" charset="0"/>
                <a:ea typeface="华文行楷" pitchFamily="2" charset="-122"/>
              </a:endParaRPr>
            </a:p>
          </p:txBody>
        </p:sp>
        <p:sp>
          <p:nvSpPr>
            <p:cNvPr id="11294" name="Rectangle 30"/>
            <p:cNvSpPr>
              <a:spLocks noChangeArrowheads="1"/>
            </p:cNvSpPr>
            <p:nvPr/>
          </p:nvSpPr>
          <p:spPr bwMode="auto">
            <a:xfrm>
              <a:off x="2094" y="1776"/>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a:solidFill>
                    <a:srgbClr val="000000"/>
                  </a:solidFill>
                  <a:ea typeface="华文行楷" pitchFamily="2" charset="-122"/>
                </a:rPr>
                <a:t>)</a:t>
              </a:r>
              <a:endParaRPr lang="en-US" altLang="zh-CN" sz="1800" b="1">
                <a:solidFill>
                  <a:schemeClr val="accent2"/>
                </a:solidFill>
                <a:latin typeface="Arial" charset="0"/>
                <a:ea typeface="华文行楷" pitchFamily="2" charset="-122"/>
              </a:endParaRPr>
            </a:p>
          </p:txBody>
        </p:sp>
        <p:sp>
          <p:nvSpPr>
            <p:cNvPr id="11295" name="Rectangle 31"/>
            <p:cNvSpPr>
              <a:spLocks noChangeArrowheads="1"/>
            </p:cNvSpPr>
            <p:nvPr/>
          </p:nvSpPr>
          <p:spPr bwMode="auto">
            <a:xfrm>
              <a:off x="1502" y="1776"/>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a:solidFill>
                    <a:srgbClr val="000000"/>
                  </a:solidFill>
                  <a:ea typeface="华文行楷" pitchFamily="2" charset="-122"/>
                </a:rPr>
                <a:t>(</a:t>
              </a:r>
              <a:endParaRPr lang="en-US" altLang="zh-CN" sz="1800" b="1">
                <a:solidFill>
                  <a:schemeClr val="accent2"/>
                </a:solidFill>
                <a:latin typeface="Arial" charset="0"/>
                <a:ea typeface="华文行楷" pitchFamily="2" charset="-122"/>
              </a:endParaRPr>
            </a:p>
          </p:txBody>
        </p:sp>
        <p:sp>
          <p:nvSpPr>
            <p:cNvPr id="11296" name="Rectangle 32"/>
            <p:cNvSpPr>
              <a:spLocks noChangeArrowheads="1"/>
            </p:cNvSpPr>
            <p:nvPr/>
          </p:nvSpPr>
          <p:spPr bwMode="auto">
            <a:xfrm>
              <a:off x="3115" y="146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a:solidFill>
                    <a:srgbClr val="000000"/>
                  </a:solidFill>
                  <a:ea typeface="华文行楷" pitchFamily="2" charset="-122"/>
                </a:rPr>
                <a:t>1</a:t>
              </a:r>
              <a:endParaRPr lang="en-US" altLang="zh-CN" sz="1800" b="1">
                <a:solidFill>
                  <a:schemeClr val="accent2"/>
                </a:solidFill>
                <a:latin typeface="Arial" charset="0"/>
                <a:ea typeface="华文行楷" pitchFamily="2" charset="-122"/>
              </a:endParaRPr>
            </a:p>
          </p:txBody>
        </p:sp>
        <p:sp>
          <p:nvSpPr>
            <p:cNvPr id="11297" name="Rectangle 33"/>
            <p:cNvSpPr>
              <a:spLocks noChangeArrowheads="1"/>
            </p:cNvSpPr>
            <p:nvPr/>
          </p:nvSpPr>
          <p:spPr bwMode="auto">
            <a:xfrm>
              <a:off x="1982" y="1461"/>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a:solidFill>
                    <a:srgbClr val="000000"/>
                  </a:solidFill>
                  <a:ea typeface="华文行楷" pitchFamily="2" charset="-122"/>
                </a:rPr>
                <a:t>)</a:t>
              </a:r>
              <a:endParaRPr lang="en-US" altLang="zh-CN" sz="1800" b="1">
                <a:solidFill>
                  <a:schemeClr val="accent2"/>
                </a:solidFill>
                <a:latin typeface="Arial" charset="0"/>
                <a:ea typeface="华文行楷" pitchFamily="2" charset="-122"/>
              </a:endParaRPr>
            </a:p>
          </p:txBody>
        </p:sp>
        <p:sp>
          <p:nvSpPr>
            <p:cNvPr id="11298" name="Rectangle 34"/>
            <p:cNvSpPr>
              <a:spLocks noChangeArrowheads="1"/>
            </p:cNvSpPr>
            <p:nvPr/>
          </p:nvSpPr>
          <p:spPr bwMode="auto">
            <a:xfrm>
              <a:off x="1613" y="1461"/>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a:solidFill>
                    <a:srgbClr val="000000"/>
                  </a:solidFill>
                  <a:ea typeface="华文行楷" pitchFamily="2" charset="-122"/>
                </a:rPr>
                <a:t>(</a:t>
              </a:r>
              <a:endParaRPr lang="en-US" altLang="zh-CN" sz="1800" b="1">
                <a:solidFill>
                  <a:schemeClr val="accent2"/>
                </a:solidFill>
                <a:latin typeface="Arial" charset="0"/>
                <a:ea typeface="华文行楷" pitchFamily="2" charset="-122"/>
              </a:endParaRPr>
            </a:p>
          </p:txBody>
        </p:sp>
        <p:sp>
          <p:nvSpPr>
            <p:cNvPr id="11299" name="Rectangle 35"/>
            <p:cNvSpPr>
              <a:spLocks noChangeArrowheads="1"/>
            </p:cNvSpPr>
            <p:nvPr/>
          </p:nvSpPr>
          <p:spPr bwMode="auto">
            <a:xfrm>
              <a:off x="3138" y="114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a:solidFill>
                    <a:srgbClr val="000000"/>
                  </a:solidFill>
                  <a:ea typeface="华文行楷" pitchFamily="2" charset="-122"/>
                </a:rPr>
                <a:t>1</a:t>
              </a:r>
              <a:endParaRPr lang="en-US" altLang="zh-CN" sz="1800" b="1">
                <a:solidFill>
                  <a:schemeClr val="accent2"/>
                </a:solidFill>
                <a:latin typeface="Arial" charset="0"/>
                <a:ea typeface="华文行楷" pitchFamily="2" charset="-122"/>
              </a:endParaRPr>
            </a:p>
          </p:txBody>
        </p:sp>
        <p:sp>
          <p:nvSpPr>
            <p:cNvPr id="11300" name="Rectangle 36"/>
            <p:cNvSpPr>
              <a:spLocks noChangeArrowheads="1"/>
            </p:cNvSpPr>
            <p:nvPr/>
          </p:nvSpPr>
          <p:spPr bwMode="auto">
            <a:xfrm>
              <a:off x="2153" y="1760"/>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1400" b="1">
                  <a:solidFill>
                    <a:srgbClr val="000000"/>
                  </a:solidFill>
                  <a:ea typeface="华文行楷" pitchFamily="2" charset="-122"/>
                </a:rPr>
                <a:t>2</a:t>
              </a:r>
              <a:endParaRPr lang="en-US" altLang="zh-CN" sz="1800" b="1">
                <a:solidFill>
                  <a:schemeClr val="accent2"/>
                </a:solidFill>
                <a:latin typeface="Arial" charset="0"/>
                <a:ea typeface="华文行楷" pitchFamily="2" charset="-122"/>
              </a:endParaRPr>
            </a:p>
          </p:txBody>
        </p:sp>
        <p:sp>
          <p:nvSpPr>
            <p:cNvPr id="11301" name="Rectangle 37"/>
            <p:cNvSpPr>
              <a:spLocks noChangeArrowheads="1"/>
            </p:cNvSpPr>
            <p:nvPr/>
          </p:nvSpPr>
          <p:spPr bwMode="auto">
            <a:xfrm>
              <a:off x="1998" y="1760"/>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1400" b="1">
                  <a:solidFill>
                    <a:srgbClr val="000000"/>
                  </a:solidFill>
                  <a:ea typeface="华文行楷" pitchFamily="2" charset="-122"/>
                </a:rPr>
                <a:t>2</a:t>
              </a:r>
              <a:endParaRPr lang="en-US" altLang="zh-CN" sz="1800" b="1">
                <a:solidFill>
                  <a:schemeClr val="accent2"/>
                </a:solidFill>
                <a:latin typeface="Arial" charset="0"/>
                <a:ea typeface="华文行楷" pitchFamily="2" charset="-122"/>
              </a:endParaRPr>
            </a:p>
          </p:txBody>
        </p:sp>
        <p:sp>
          <p:nvSpPr>
            <p:cNvPr id="11302" name="Rectangle 38"/>
            <p:cNvSpPr>
              <a:spLocks noChangeArrowheads="1"/>
            </p:cNvSpPr>
            <p:nvPr/>
          </p:nvSpPr>
          <p:spPr bwMode="auto">
            <a:xfrm>
              <a:off x="1919" y="1747"/>
              <a:ext cx="3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1400" b="1">
                  <a:solidFill>
                    <a:srgbClr val="000000"/>
                  </a:solidFill>
                  <a:ea typeface="华文行楷" pitchFamily="2" charset="-122"/>
                </a:rPr>
                <a:t>)</a:t>
              </a:r>
              <a:endParaRPr lang="en-US" altLang="zh-CN" sz="1800" b="1">
                <a:solidFill>
                  <a:schemeClr val="accent2"/>
                </a:solidFill>
                <a:latin typeface="Arial" charset="0"/>
                <a:ea typeface="华文行楷" pitchFamily="2" charset="-122"/>
              </a:endParaRPr>
            </a:p>
          </p:txBody>
        </p:sp>
        <p:sp>
          <p:nvSpPr>
            <p:cNvPr id="11303" name="Rectangle 39"/>
            <p:cNvSpPr>
              <a:spLocks noChangeArrowheads="1"/>
            </p:cNvSpPr>
            <p:nvPr/>
          </p:nvSpPr>
          <p:spPr bwMode="auto">
            <a:xfrm>
              <a:off x="1867" y="1752"/>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1400" b="1">
                  <a:solidFill>
                    <a:srgbClr val="000000"/>
                  </a:solidFill>
                  <a:ea typeface="华文行楷" pitchFamily="2" charset="-122"/>
                </a:rPr>
                <a:t>1</a:t>
              </a:r>
              <a:endParaRPr lang="en-US" altLang="zh-CN" sz="1800" b="1">
                <a:solidFill>
                  <a:schemeClr val="accent2"/>
                </a:solidFill>
                <a:latin typeface="Arial" charset="0"/>
                <a:ea typeface="华文行楷" pitchFamily="2" charset="-122"/>
              </a:endParaRPr>
            </a:p>
          </p:txBody>
        </p:sp>
        <p:sp>
          <p:nvSpPr>
            <p:cNvPr id="11304" name="Rectangle 40"/>
            <p:cNvSpPr>
              <a:spLocks noChangeArrowheads="1"/>
            </p:cNvSpPr>
            <p:nvPr/>
          </p:nvSpPr>
          <p:spPr bwMode="auto">
            <a:xfrm>
              <a:off x="1668" y="1760"/>
              <a:ext cx="3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1400" b="1">
                  <a:solidFill>
                    <a:srgbClr val="000000"/>
                  </a:solidFill>
                  <a:ea typeface="华文行楷" pitchFamily="2" charset="-122"/>
                </a:rPr>
                <a:t>(</a:t>
              </a:r>
              <a:endParaRPr lang="en-US" altLang="zh-CN" sz="1800" b="1">
                <a:solidFill>
                  <a:schemeClr val="accent2"/>
                </a:solidFill>
                <a:latin typeface="Arial" charset="0"/>
                <a:ea typeface="华文行楷" pitchFamily="2" charset="-122"/>
              </a:endParaRPr>
            </a:p>
          </p:txBody>
        </p:sp>
        <p:sp>
          <p:nvSpPr>
            <p:cNvPr id="11305" name="Rectangle 41"/>
            <p:cNvSpPr>
              <a:spLocks noChangeArrowheads="1"/>
            </p:cNvSpPr>
            <p:nvPr/>
          </p:nvSpPr>
          <p:spPr bwMode="auto">
            <a:xfrm>
              <a:off x="2041" y="1445"/>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1400" b="1">
                  <a:solidFill>
                    <a:srgbClr val="000000"/>
                  </a:solidFill>
                  <a:ea typeface="华文行楷" pitchFamily="2" charset="-122"/>
                </a:rPr>
                <a:t>2</a:t>
              </a:r>
              <a:endParaRPr lang="en-US" altLang="zh-CN" sz="1800" b="1">
                <a:solidFill>
                  <a:schemeClr val="accent2"/>
                </a:solidFill>
                <a:latin typeface="Arial" charset="0"/>
                <a:ea typeface="华文行楷" pitchFamily="2" charset="-122"/>
              </a:endParaRPr>
            </a:p>
          </p:txBody>
        </p:sp>
        <p:sp>
          <p:nvSpPr>
            <p:cNvPr id="11306" name="Rectangle 42"/>
            <p:cNvSpPr>
              <a:spLocks noChangeArrowheads="1"/>
            </p:cNvSpPr>
            <p:nvPr/>
          </p:nvSpPr>
          <p:spPr bwMode="auto">
            <a:xfrm>
              <a:off x="1887" y="1445"/>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1400" b="1">
                  <a:solidFill>
                    <a:srgbClr val="000000"/>
                  </a:solidFill>
                  <a:ea typeface="华文行楷" pitchFamily="2" charset="-122"/>
                </a:rPr>
                <a:t>2</a:t>
              </a:r>
              <a:endParaRPr lang="en-US" altLang="zh-CN" sz="1800" b="1">
                <a:solidFill>
                  <a:schemeClr val="accent2"/>
                </a:solidFill>
                <a:latin typeface="Arial" charset="0"/>
                <a:ea typeface="华文行楷" pitchFamily="2" charset="-122"/>
              </a:endParaRPr>
            </a:p>
          </p:txBody>
        </p:sp>
        <p:sp>
          <p:nvSpPr>
            <p:cNvPr id="11307" name="Rectangle 43"/>
            <p:cNvSpPr>
              <a:spLocks noChangeArrowheads="1"/>
            </p:cNvSpPr>
            <p:nvPr/>
          </p:nvSpPr>
          <p:spPr bwMode="auto">
            <a:xfrm>
              <a:off x="2842" y="1776"/>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i="1">
                  <a:solidFill>
                    <a:srgbClr val="000000"/>
                  </a:solidFill>
                  <a:ea typeface="华文行楷" pitchFamily="2" charset="-122"/>
                </a:rPr>
                <a:t>n</a:t>
              </a:r>
              <a:endParaRPr lang="en-US" altLang="zh-CN" sz="1800" b="1">
                <a:solidFill>
                  <a:schemeClr val="accent2"/>
                </a:solidFill>
                <a:latin typeface="Arial" charset="0"/>
                <a:ea typeface="华文行楷" pitchFamily="2" charset="-122"/>
              </a:endParaRPr>
            </a:p>
          </p:txBody>
        </p:sp>
        <p:sp>
          <p:nvSpPr>
            <p:cNvPr id="11308" name="Rectangle 44"/>
            <p:cNvSpPr>
              <a:spLocks noChangeArrowheads="1"/>
            </p:cNvSpPr>
            <p:nvPr/>
          </p:nvSpPr>
          <p:spPr bwMode="auto">
            <a:xfrm>
              <a:off x="2270" y="177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i="1">
                  <a:solidFill>
                    <a:srgbClr val="000000"/>
                  </a:solidFill>
                  <a:ea typeface="华文行楷" pitchFamily="2" charset="-122"/>
                </a:rPr>
                <a:t>a</a:t>
              </a:r>
              <a:endParaRPr lang="en-US" altLang="zh-CN" sz="1800" b="1">
                <a:solidFill>
                  <a:schemeClr val="accent2"/>
                </a:solidFill>
                <a:latin typeface="Arial" charset="0"/>
                <a:ea typeface="华文行楷" pitchFamily="2" charset="-122"/>
              </a:endParaRPr>
            </a:p>
          </p:txBody>
        </p:sp>
        <p:sp>
          <p:nvSpPr>
            <p:cNvPr id="11309" name="Rectangle 45"/>
            <p:cNvSpPr>
              <a:spLocks noChangeArrowheads="1"/>
            </p:cNvSpPr>
            <p:nvPr/>
          </p:nvSpPr>
          <p:spPr bwMode="auto">
            <a:xfrm>
              <a:off x="1576" y="177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i="1">
                  <a:solidFill>
                    <a:srgbClr val="000000"/>
                  </a:solidFill>
                  <a:ea typeface="华文行楷" pitchFamily="2" charset="-122"/>
                </a:rPr>
                <a:t>a</a:t>
              </a:r>
              <a:endParaRPr lang="en-US" altLang="zh-CN" sz="1800" b="1">
                <a:solidFill>
                  <a:schemeClr val="accent2"/>
                </a:solidFill>
                <a:latin typeface="Arial" charset="0"/>
                <a:ea typeface="华文行楷" pitchFamily="2" charset="-122"/>
              </a:endParaRPr>
            </a:p>
          </p:txBody>
        </p:sp>
        <p:sp>
          <p:nvSpPr>
            <p:cNvPr id="11310" name="Rectangle 46"/>
            <p:cNvSpPr>
              <a:spLocks noChangeArrowheads="1"/>
            </p:cNvSpPr>
            <p:nvPr/>
          </p:nvSpPr>
          <p:spPr bwMode="auto">
            <a:xfrm>
              <a:off x="2822" y="1461"/>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i="1">
                  <a:solidFill>
                    <a:srgbClr val="000000"/>
                  </a:solidFill>
                  <a:ea typeface="华文行楷" pitchFamily="2" charset="-122"/>
                </a:rPr>
                <a:t>n</a:t>
              </a:r>
              <a:endParaRPr lang="en-US" altLang="zh-CN" sz="1800" b="1">
                <a:solidFill>
                  <a:schemeClr val="accent2"/>
                </a:solidFill>
                <a:latin typeface="Arial" charset="0"/>
                <a:ea typeface="华文行楷" pitchFamily="2" charset="-122"/>
              </a:endParaRPr>
            </a:p>
          </p:txBody>
        </p:sp>
        <p:sp>
          <p:nvSpPr>
            <p:cNvPr id="11311" name="Rectangle 47"/>
            <p:cNvSpPr>
              <a:spLocks noChangeArrowheads="1"/>
            </p:cNvSpPr>
            <p:nvPr/>
          </p:nvSpPr>
          <p:spPr bwMode="auto">
            <a:xfrm>
              <a:off x="1687" y="146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i="1">
                  <a:solidFill>
                    <a:srgbClr val="000000"/>
                  </a:solidFill>
                  <a:ea typeface="华文行楷" pitchFamily="2" charset="-122"/>
                </a:rPr>
                <a:t>a</a:t>
              </a:r>
              <a:endParaRPr lang="en-US" altLang="zh-CN" sz="1800" b="1">
                <a:solidFill>
                  <a:schemeClr val="accent2"/>
                </a:solidFill>
                <a:latin typeface="Arial" charset="0"/>
                <a:ea typeface="华文行楷" pitchFamily="2" charset="-122"/>
              </a:endParaRPr>
            </a:p>
          </p:txBody>
        </p:sp>
        <p:sp>
          <p:nvSpPr>
            <p:cNvPr id="11312" name="Rectangle 48"/>
            <p:cNvSpPr>
              <a:spLocks noChangeArrowheads="1"/>
            </p:cNvSpPr>
            <p:nvPr/>
          </p:nvSpPr>
          <p:spPr bwMode="auto">
            <a:xfrm>
              <a:off x="2846" y="1146"/>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i="1">
                  <a:solidFill>
                    <a:srgbClr val="000000"/>
                  </a:solidFill>
                  <a:ea typeface="华文行楷" pitchFamily="2" charset="-122"/>
                </a:rPr>
                <a:t>n</a:t>
              </a:r>
              <a:endParaRPr lang="en-US" altLang="zh-CN" sz="1800" b="1">
                <a:solidFill>
                  <a:schemeClr val="accent2"/>
                </a:solidFill>
                <a:latin typeface="Arial" charset="0"/>
                <a:ea typeface="华文行楷" pitchFamily="2" charset="-122"/>
              </a:endParaRPr>
            </a:p>
          </p:txBody>
        </p:sp>
        <p:sp>
          <p:nvSpPr>
            <p:cNvPr id="11313" name="Rectangle 49"/>
            <p:cNvSpPr>
              <a:spLocks noChangeArrowheads="1"/>
            </p:cNvSpPr>
            <p:nvPr/>
          </p:nvSpPr>
          <p:spPr bwMode="auto">
            <a:xfrm>
              <a:off x="1896" y="114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i="1">
                  <a:solidFill>
                    <a:srgbClr val="000000"/>
                  </a:solidFill>
                  <a:ea typeface="华文行楷" pitchFamily="2" charset="-122"/>
                </a:rPr>
                <a:t>a</a:t>
              </a:r>
              <a:endParaRPr lang="en-US" altLang="zh-CN" sz="1800" b="1">
                <a:solidFill>
                  <a:schemeClr val="accent2"/>
                </a:solidFill>
                <a:latin typeface="Arial" charset="0"/>
                <a:ea typeface="华文行楷" pitchFamily="2" charset="-122"/>
              </a:endParaRPr>
            </a:p>
          </p:txBody>
        </p:sp>
        <p:sp>
          <p:nvSpPr>
            <p:cNvPr id="11314" name="Rectangle 50"/>
            <p:cNvSpPr>
              <a:spLocks noChangeArrowheads="1"/>
            </p:cNvSpPr>
            <p:nvPr/>
          </p:nvSpPr>
          <p:spPr bwMode="auto">
            <a:xfrm>
              <a:off x="1006" y="146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i="1">
                  <a:solidFill>
                    <a:srgbClr val="000000"/>
                  </a:solidFill>
                  <a:ea typeface="华文行楷" pitchFamily="2" charset="-122"/>
                </a:rPr>
                <a:t>a</a:t>
              </a:r>
              <a:endParaRPr lang="en-US" altLang="zh-CN" sz="1800" b="1">
                <a:solidFill>
                  <a:schemeClr val="accent2"/>
                </a:solidFill>
                <a:latin typeface="Arial" charset="0"/>
                <a:ea typeface="华文行楷" pitchFamily="2" charset="-122"/>
              </a:endParaRPr>
            </a:p>
          </p:txBody>
        </p:sp>
        <p:sp>
          <p:nvSpPr>
            <p:cNvPr id="11315" name="Rectangle 51"/>
            <p:cNvSpPr>
              <a:spLocks noChangeArrowheads="1"/>
            </p:cNvSpPr>
            <p:nvPr/>
          </p:nvSpPr>
          <p:spPr bwMode="auto">
            <a:xfrm>
              <a:off x="1722" y="1747"/>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1400" b="1" i="1">
                  <a:solidFill>
                    <a:srgbClr val="000000"/>
                  </a:solidFill>
                  <a:ea typeface="华文行楷" pitchFamily="2" charset="-122"/>
                </a:rPr>
                <a:t>n</a:t>
              </a:r>
              <a:endParaRPr lang="en-US" altLang="zh-CN" sz="1800" b="1">
                <a:solidFill>
                  <a:schemeClr val="accent2"/>
                </a:solidFill>
                <a:latin typeface="Arial" charset="0"/>
                <a:ea typeface="华文行楷" pitchFamily="2" charset="-122"/>
              </a:endParaRPr>
            </a:p>
          </p:txBody>
        </p:sp>
        <p:sp>
          <p:nvSpPr>
            <p:cNvPr id="11316" name="Rectangle 52"/>
            <p:cNvSpPr>
              <a:spLocks noChangeArrowheads="1"/>
            </p:cNvSpPr>
            <p:nvPr/>
          </p:nvSpPr>
          <p:spPr bwMode="auto">
            <a:xfrm>
              <a:off x="1783" y="1430"/>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1400" b="1" i="1">
                  <a:solidFill>
                    <a:srgbClr val="000000"/>
                  </a:solidFill>
                  <a:ea typeface="华文行楷" pitchFamily="2" charset="-122"/>
                </a:rPr>
                <a:t>n</a:t>
              </a:r>
              <a:endParaRPr lang="en-US" altLang="zh-CN" sz="1800" b="1">
                <a:solidFill>
                  <a:schemeClr val="accent2"/>
                </a:solidFill>
                <a:latin typeface="Arial" charset="0"/>
                <a:ea typeface="华文行楷" pitchFamily="2" charset="-122"/>
              </a:endParaRPr>
            </a:p>
          </p:txBody>
        </p:sp>
        <p:sp>
          <p:nvSpPr>
            <p:cNvPr id="11317" name="Rectangle 53"/>
            <p:cNvSpPr>
              <a:spLocks noChangeArrowheads="1"/>
            </p:cNvSpPr>
            <p:nvPr/>
          </p:nvSpPr>
          <p:spPr bwMode="auto">
            <a:xfrm>
              <a:off x="1098" y="1445"/>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1400" b="1" i="1">
                  <a:solidFill>
                    <a:srgbClr val="000000"/>
                  </a:solidFill>
                  <a:ea typeface="华文行楷" pitchFamily="2" charset="-122"/>
                </a:rPr>
                <a:t>n</a:t>
              </a:r>
              <a:endParaRPr lang="en-US" altLang="zh-CN" sz="1800" b="1">
                <a:solidFill>
                  <a:schemeClr val="accent2"/>
                </a:solidFill>
                <a:latin typeface="Arial" charset="0"/>
                <a:ea typeface="华文行楷" pitchFamily="2" charset="-122"/>
              </a:endParaRPr>
            </a:p>
          </p:txBody>
        </p:sp>
      </p:grpSp>
      <p:sp>
        <p:nvSpPr>
          <p:cNvPr id="11276" name="Text Box 84"/>
          <p:cNvSpPr txBox="1">
            <a:spLocks noChangeArrowheads="1"/>
          </p:cNvSpPr>
          <p:nvPr/>
        </p:nvSpPr>
        <p:spPr bwMode="auto">
          <a:xfrm>
            <a:off x="323850" y="333375"/>
            <a:ext cx="57610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5.1  </a:t>
            </a:r>
            <a:r>
              <a:rPr kumimoji="1" lang="zh-CN" altLang="en-US" sz="4400" b="1">
                <a:solidFill>
                  <a:schemeClr val="tx2"/>
                </a:solidFill>
                <a:latin typeface="华文行楷" pitchFamily="2" charset="-122"/>
                <a:ea typeface="华文行楷" pitchFamily="2" charset="-122"/>
              </a:rPr>
              <a:t>减治法的设计思想 </a:t>
            </a:r>
          </a:p>
        </p:txBody>
      </p:sp>
    </p:spTree>
    <p:extLst>
      <p:ext uri="{BB962C8B-B14F-4D97-AF65-F5344CB8AC3E}">
        <p14:creationId xmlns:p14="http://schemas.microsoft.com/office/powerpoint/2010/main" val="2138007357"/>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FC4F1AD0-27ED-4B16-8BE3-111E23288BDF}" type="datetime1">
              <a:rPr lang="zh-CN" altLang="en-US" smtClean="0"/>
              <a:pPr>
                <a:defRPr/>
              </a:pPr>
              <a:t>2016/3/29</a:t>
            </a:fld>
            <a:endParaRPr lang="en-US" altLang="zh-CN"/>
          </a:p>
        </p:txBody>
      </p:sp>
      <p:sp>
        <p:nvSpPr>
          <p:cNvPr id="5" name="页脚占位符 4"/>
          <p:cNvSpPr>
            <a:spLocks noGrp="1"/>
          </p:cNvSpPr>
          <p:nvPr>
            <p:ph type="ftr" sz="quarter" idx="11"/>
          </p:nvPr>
        </p:nvSpPr>
        <p:spPr/>
        <p:txBody>
          <a:bodyPr/>
          <a:lstStyle/>
          <a:p>
            <a:pPr>
              <a:defRPr/>
            </a:pPr>
            <a:r>
              <a:rPr lang="zh-CN" altLang="en-US" dirty="0"/>
              <a:t>第</a:t>
            </a:r>
            <a:r>
              <a:rPr lang="en-US" altLang="zh-CN" dirty="0"/>
              <a:t>5</a:t>
            </a:r>
            <a:r>
              <a:rPr lang="zh-CN" altLang="en-US" dirty="0"/>
              <a:t>章 减治法</a:t>
            </a:r>
            <a:endParaRPr lang="en-US" altLang="zh-CN" dirty="0"/>
          </a:p>
        </p:txBody>
      </p:sp>
      <p:sp>
        <p:nvSpPr>
          <p:cNvPr id="6" name="灯片编号占位符 5"/>
          <p:cNvSpPr>
            <a:spLocks noGrp="1"/>
          </p:cNvSpPr>
          <p:nvPr>
            <p:ph type="sldNum" sz="quarter" idx="12"/>
          </p:nvPr>
        </p:nvSpPr>
        <p:spPr/>
        <p:txBody>
          <a:bodyPr/>
          <a:lstStyle/>
          <a:p>
            <a:pPr>
              <a:defRPr/>
            </a:pPr>
            <a:r>
              <a:rPr lang="en-US" altLang="zh-CN" smtClean="0"/>
              <a:t>Page </a:t>
            </a:r>
            <a:fld id="{6B3D35D9-A1ED-4FEF-9485-22CECB685932}" type="slidenum">
              <a:rPr lang="en-US" altLang="zh-CN" smtClean="0"/>
              <a:pPr>
                <a:defRPr/>
              </a:pPr>
              <a:t>8</a:t>
            </a:fld>
            <a:endParaRPr lang="en-US" altLang="zh-CN"/>
          </a:p>
        </p:txBody>
      </p:sp>
      <p:sp>
        <p:nvSpPr>
          <p:cNvPr id="37" name="Text Box 33"/>
          <p:cNvSpPr txBox="1">
            <a:spLocks noChangeArrowheads="1"/>
          </p:cNvSpPr>
          <p:nvPr/>
        </p:nvSpPr>
        <p:spPr bwMode="auto">
          <a:xfrm>
            <a:off x="179388" y="476250"/>
            <a:ext cx="7772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spcBef>
                <a:spcPct val="50000"/>
              </a:spcBef>
            </a:pPr>
            <a:r>
              <a:rPr kumimoji="1" lang="zh-CN" altLang="en-US" sz="3600" b="1" dirty="0"/>
              <a:t>例</a:t>
            </a:r>
            <a:r>
              <a:rPr kumimoji="1" lang="zh-CN" altLang="en-US" sz="3600" b="1" dirty="0" smtClean="0"/>
              <a:t>：计算</a:t>
            </a:r>
            <a:r>
              <a:rPr kumimoji="1" lang="en-US" altLang="zh-CN" sz="3600" b="1" i="1" dirty="0"/>
              <a:t>a</a:t>
            </a:r>
            <a:r>
              <a:rPr kumimoji="1" lang="en-US" altLang="zh-CN" sz="3600" b="1" i="1" baseline="20000" dirty="0"/>
              <a:t>n</a:t>
            </a:r>
            <a:r>
              <a:rPr kumimoji="1" lang="zh-CN" altLang="en-US" sz="3600" b="1" dirty="0"/>
              <a:t>：</a:t>
            </a:r>
          </a:p>
        </p:txBody>
      </p:sp>
      <p:sp>
        <p:nvSpPr>
          <p:cNvPr id="38" name="矩形 37"/>
          <p:cNvSpPr>
            <a:spLocks noChangeArrowheads="1"/>
          </p:cNvSpPr>
          <p:nvPr/>
        </p:nvSpPr>
        <p:spPr bwMode="auto">
          <a:xfrm>
            <a:off x="341530" y="1122363"/>
            <a:ext cx="4275475" cy="5495800"/>
          </a:xfrm>
          <a:prstGeom prst="rect">
            <a:avLst/>
          </a:prstGeom>
          <a:solidFill>
            <a:schemeClr val="bg1"/>
          </a:solidFill>
          <a:ln w="38100">
            <a:solidFill>
              <a:schemeClr val="tx1"/>
            </a:solidFill>
            <a:miter lim="800000"/>
            <a:headEnd/>
            <a:tailEnd/>
          </a:ln>
        </p:spPr>
        <p:txBody>
          <a:bodyPr wrap="squar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14000"/>
              </a:lnSpc>
            </a:pPr>
            <a:r>
              <a:rPr lang="en-US" altLang="zh-CN" sz="2800" b="1" dirty="0" err="1"/>
              <a:t>int</a:t>
            </a:r>
            <a:r>
              <a:rPr lang="en-US" altLang="zh-CN" sz="2800" b="1" dirty="0"/>
              <a:t> f3(</a:t>
            </a:r>
            <a:r>
              <a:rPr lang="en-US" altLang="zh-CN" sz="2800" b="1" dirty="0" err="1"/>
              <a:t>int</a:t>
            </a:r>
            <a:r>
              <a:rPr lang="en-US" altLang="zh-CN" sz="2800" b="1" dirty="0"/>
              <a:t> </a:t>
            </a:r>
            <a:r>
              <a:rPr lang="en-US" altLang="zh-CN" sz="2800" b="1" dirty="0" err="1"/>
              <a:t>a,int</a:t>
            </a:r>
            <a:r>
              <a:rPr lang="en-US" altLang="zh-CN" sz="2800" b="1" dirty="0"/>
              <a:t> n){</a:t>
            </a:r>
          </a:p>
          <a:p>
            <a:pPr eaLnBrk="1" hangingPunct="1">
              <a:lnSpc>
                <a:spcPct val="114000"/>
              </a:lnSpc>
            </a:pPr>
            <a:r>
              <a:rPr lang="en-US" altLang="zh-CN" sz="2800" b="1" dirty="0"/>
              <a:t>     if(n==1) return a;</a:t>
            </a:r>
          </a:p>
          <a:p>
            <a:pPr eaLnBrk="1" hangingPunct="1">
              <a:lnSpc>
                <a:spcPct val="114000"/>
              </a:lnSpc>
            </a:pPr>
            <a:r>
              <a:rPr lang="en-US" altLang="zh-CN" sz="2800" b="1" dirty="0"/>
              <a:t>    </a:t>
            </a:r>
            <a:r>
              <a:rPr lang="en-US" altLang="zh-CN" sz="2800" b="1" dirty="0" smtClean="0"/>
              <a:t>else{</a:t>
            </a:r>
          </a:p>
          <a:p>
            <a:pPr eaLnBrk="1" hangingPunct="1">
              <a:lnSpc>
                <a:spcPct val="114000"/>
              </a:lnSpc>
            </a:pPr>
            <a:r>
              <a:rPr lang="en-US" altLang="zh-CN" sz="2800" b="1" dirty="0"/>
              <a:t>	</a:t>
            </a:r>
            <a:r>
              <a:rPr lang="en-US" altLang="zh-CN" sz="2800" b="1" dirty="0" err="1" smtClean="0"/>
              <a:t>int</a:t>
            </a:r>
            <a:r>
              <a:rPr lang="en-US" altLang="zh-CN" sz="2800" b="1" dirty="0" smtClean="0"/>
              <a:t> </a:t>
            </a:r>
            <a:r>
              <a:rPr lang="en-US" altLang="zh-CN" sz="2800" b="1" dirty="0" smtClean="0"/>
              <a:t>f</a:t>
            </a:r>
            <a:r>
              <a:rPr lang="en-US" altLang="zh-CN" sz="2800" b="1" dirty="0" smtClean="0"/>
              <a:t>;</a:t>
            </a:r>
            <a:r>
              <a:rPr lang="en-US" altLang="zh-CN" sz="2800" b="1" dirty="0"/>
              <a:t> </a:t>
            </a:r>
            <a:endParaRPr lang="en-US" altLang="zh-CN" sz="2800" b="1" dirty="0" smtClean="0"/>
          </a:p>
          <a:p>
            <a:pPr eaLnBrk="1" hangingPunct="1">
              <a:lnSpc>
                <a:spcPct val="114000"/>
              </a:lnSpc>
            </a:pPr>
            <a:r>
              <a:rPr lang="en-US" altLang="zh-CN" sz="2800" b="1" dirty="0"/>
              <a:t>	</a:t>
            </a:r>
            <a:r>
              <a:rPr lang="en-US" altLang="zh-CN" sz="2800" b="1" dirty="0" smtClean="0"/>
              <a:t>f=f3(</a:t>
            </a:r>
            <a:r>
              <a:rPr lang="en-US" altLang="zh-CN" sz="2800" b="1" dirty="0" err="1" smtClean="0"/>
              <a:t>a,n</a:t>
            </a:r>
            <a:r>
              <a:rPr lang="en-US" altLang="zh-CN" sz="2800" b="1" dirty="0" smtClean="0"/>
              <a:t>/2</a:t>
            </a:r>
            <a:r>
              <a:rPr lang="en-US" altLang="zh-CN" sz="2800" b="1" dirty="0"/>
              <a:t>); </a:t>
            </a:r>
          </a:p>
          <a:p>
            <a:pPr eaLnBrk="1" hangingPunct="1">
              <a:lnSpc>
                <a:spcPct val="114000"/>
              </a:lnSpc>
            </a:pPr>
            <a:r>
              <a:rPr lang="en-US" altLang="zh-CN" sz="2800" b="1" dirty="0"/>
              <a:t>	</a:t>
            </a:r>
            <a:r>
              <a:rPr lang="en-US" altLang="zh-CN" sz="2800" b="1" dirty="0" smtClean="0"/>
              <a:t>if(n%2</a:t>
            </a:r>
            <a:r>
              <a:rPr lang="en-US" altLang="zh-CN" sz="2800" b="1" dirty="0"/>
              <a:t>==0</a:t>
            </a:r>
            <a:r>
              <a:rPr lang="en-US" altLang="zh-CN" sz="2800" b="1" dirty="0" smtClean="0"/>
              <a:t>)</a:t>
            </a:r>
            <a:r>
              <a:rPr lang="en-US" altLang="zh-CN" sz="2800" b="1" dirty="0"/>
              <a:t>				</a:t>
            </a:r>
            <a:r>
              <a:rPr lang="en-US" altLang="zh-CN" sz="2800" b="1" dirty="0" smtClean="0"/>
              <a:t>return </a:t>
            </a:r>
            <a:r>
              <a:rPr lang="en-US" altLang="zh-CN" sz="2800" b="1" dirty="0" smtClean="0"/>
              <a:t>f*f</a:t>
            </a:r>
            <a:r>
              <a:rPr lang="en-US" altLang="zh-CN" sz="2800" b="1" dirty="0"/>
              <a:t>;</a:t>
            </a:r>
          </a:p>
          <a:p>
            <a:pPr eaLnBrk="1" hangingPunct="1">
              <a:lnSpc>
                <a:spcPct val="114000"/>
              </a:lnSpc>
            </a:pPr>
            <a:r>
              <a:rPr lang="en-US" altLang="zh-CN" sz="2800" b="1" dirty="0"/>
              <a:t>	</a:t>
            </a:r>
            <a:r>
              <a:rPr lang="en-US" altLang="zh-CN" sz="2800" b="1" dirty="0" smtClean="0"/>
              <a:t>else</a:t>
            </a:r>
          </a:p>
          <a:p>
            <a:pPr eaLnBrk="1" hangingPunct="1">
              <a:lnSpc>
                <a:spcPct val="114000"/>
              </a:lnSpc>
            </a:pPr>
            <a:r>
              <a:rPr lang="en-US" altLang="zh-CN" sz="2800" b="1" dirty="0"/>
              <a:t> </a:t>
            </a:r>
            <a:r>
              <a:rPr lang="en-US" altLang="zh-CN" sz="2800" b="1" dirty="0" smtClean="0"/>
              <a:t> 	</a:t>
            </a:r>
            <a:r>
              <a:rPr lang="en-US" altLang="zh-CN" sz="2800" b="1" dirty="0"/>
              <a:t>	</a:t>
            </a:r>
            <a:r>
              <a:rPr lang="en-US" altLang="zh-CN" sz="2800" b="1" dirty="0" smtClean="0"/>
              <a:t>return </a:t>
            </a:r>
            <a:r>
              <a:rPr lang="en-US" altLang="zh-CN" sz="2800" b="1" dirty="0" smtClean="0"/>
              <a:t>f*f*a</a:t>
            </a:r>
            <a:r>
              <a:rPr lang="en-US" altLang="zh-CN" sz="2800" b="1" dirty="0" smtClean="0"/>
              <a:t>;</a:t>
            </a:r>
          </a:p>
          <a:p>
            <a:pPr eaLnBrk="1" hangingPunct="1">
              <a:lnSpc>
                <a:spcPct val="114000"/>
              </a:lnSpc>
            </a:pPr>
            <a:r>
              <a:rPr lang="en-US" altLang="zh-CN" sz="2800" b="1" dirty="0"/>
              <a:t> </a:t>
            </a:r>
            <a:r>
              <a:rPr lang="en-US" altLang="zh-CN" sz="2800" b="1" dirty="0" smtClean="0"/>
              <a:t>      } </a:t>
            </a:r>
            <a:endParaRPr lang="en-US" altLang="zh-CN" sz="2800" b="1" dirty="0"/>
          </a:p>
          <a:p>
            <a:pPr eaLnBrk="1" hangingPunct="1">
              <a:lnSpc>
                <a:spcPct val="114000"/>
              </a:lnSpc>
            </a:pPr>
            <a:r>
              <a:rPr lang="en-US" altLang="zh-CN" sz="2800" b="1" dirty="0"/>
              <a:t>}</a:t>
            </a:r>
            <a:endParaRPr lang="zh-CN" altLang="en-US" sz="2800" b="1" dirty="0"/>
          </a:p>
        </p:txBody>
      </p:sp>
      <p:sp>
        <p:nvSpPr>
          <p:cNvPr id="39" name="矩形 38"/>
          <p:cNvSpPr>
            <a:spLocks noChangeArrowheads="1"/>
          </p:cNvSpPr>
          <p:nvPr/>
        </p:nvSpPr>
        <p:spPr bwMode="auto">
          <a:xfrm>
            <a:off x="4617005" y="2573905"/>
            <a:ext cx="4572000" cy="3039678"/>
          </a:xfrm>
          <a:prstGeom prst="rect">
            <a:avLst/>
          </a:prstGeom>
          <a:solidFill>
            <a:schemeClr val="bg1"/>
          </a:solidFill>
          <a:ln w="38100">
            <a:solidFill>
              <a:schemeClr val="tx1"/>
            </a:solidFill>
            <a:miter lim="800000"/>
            <a:headEnd/>
            <a:tailEnd/>
          </a:ln>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14000"/>
              </a:lnSpc>
            </a:pPr>
            <a:r>
              <a:rPr lang="en-US" altLang="zh-CN" sz="2800" b="1" dirty="0" err="1"/>
              <a:t>int</a:t>
            </a:r>
            <a:r>
              <a:rPr lang="en-US" altLang="zh-CN" sz="2800" b="1" dirty="0"/>
              <a:t> </a:t>
            </a:r>
            <a:r>
              <a:rPr lang="en-US" altLang="zh-CN" sz="2800" b="1" dirty="0" smtClean="0"/>
              <a:t>f2(</a:t>
            </a:r>
            <a:r>
              <a:rPr lang="en-US" altLang="zh-CN" sz="2800" b="1" dirty="0" err="1" smtClean="0"/>
              <a:t>int</a:t>
            </a:r>
            <a:r>
              <a:rPr lang="en-US" altLang="zh-CN" sz="2800" b="1" dirty="0" smtClean="0"/>
              <a:t> </a:t>
            </a:r>
            <a:r>
              <a:rPr lang="en-US" altLang="zh-CN" sz="2800" b="1" dirty="0" err="1"/>
              <a:t>a,int</a:t>
            </a:r>
            <a:r>
              <a:rPr lang="en-US" altLang="zh-CN" sz="2800" b="1" dirty="0"/>
              <a:t> n){</a:t>
            </a:r>
          </a:p>
          <a:p>
            <a:pPr eaLnBrk="1" hangingPunct="1">
              <a:lnSpc>
                <a:spcPct val="114000"/>
              </a:lnSpc>
            </a:pPr>
            <a:r>
              <a:rPr lang="en-US" altLang="zh-CN" sz="2800" b="1" dirty="0"/>
              <a:t>     if(n==1) return a;</a:t>
            </a:r>
          </a:p>
          <a:p>
            <a:pPr eaLnBrk="1" hangingPunct="1">
              <a:lnSpc>
                <a:spcPct val="114000"/>
              </a:lnSpc>
            </a:pPr>
            <a:r>
              <a:rPr lang="en-US" altLang="zh-CN" sz="2800" b="1" dirty="0"/>
              <a:t>    else</a:t>
            </a:r>
          </a:p>
          <a:p>
            <a:pPr eaLnBrk="1" hangingPunct="1">
              <a:lnSpc>
                <a:spcPct val="114000"/>
              </a:lnSpc>
            </a:pPr>
            <a:r>
              <a:rPr lang="en-US" altLang="zh-CN" sz="2800" b="1" dirty="0"/>
              <a:t>  return </a:t>
            </a:r>
            <a:r>
              <a:rPr lang="en-US" altLang="zh-CN" sz="2800" b="1" dirty="0" smtClean="0"/>
              <a:t>f2 </a:t>
            </a:r>
            <a:r>
              <a:rPr lang="en-US" altLang="zh-CN" sz="2800" b="1" dirty="0"/>
              <a:t>(</a:t>
            </a:r>
            <a:r>
              <a:rPr lang="en-US" altLang="zh-CN" sz="2800" b="1" dirty="0" err="1"/>
              <a:t>a,n</a:t>
            </a:r>
            <a:r>
              <a:rPr lang="en-US" altLang="zh-CN" sz="2800" b="1" dirty="0"/>
              <a:t>/2)*f </a:t>
            </a:r>
            <a:r>
              <a:rPr lang="en-US" altLang="zh-CN" sz="2800" b="1" dirty="0" smtClean="0"/>
              <a:t>2(a</a:t>
            </a:r>
            <a:r>
              <a:rPr lang="en-US" altLang="zh-CN" sz="2800" b="1" dirty="0"/>
              <a:t>,(n-n/2));</a:t>
            </a:r>
          </a:p>
          <a:p>
            <a:pPr eaLnBrk="1" hangingPunct="1">
              <a:lnSpc>
                <a:spcPct val="114000"/>
              </a:lnSpc>
            </a:pPr>
            <a:r>
              <a:rPr lang="en-US" altLang="zh-CN" sz="2800" b="1" dirty="0"/>
              <a:t>}</a:t>
            </a:r>
            <a:endParaRPr lang="zh-CN" altLang="en-US" sz="2800" b="1" dirty="0"/>
          </a:p>
        </p:txBody>
      </p:sp>
    </p:spTree>
    <p:extLst>
      <p:ext uri="{BB962C8B-B14F-4D97-AF65-F5344CB8AC3E}">
        <p14:creationId xmlns:p14="http://schemas.microsoft.com/office/powerpoint/2010/main" val="148126635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8">
                                            <p:txEl>
                                              <p:pRg st="1" end="1"/>
                                            </p:txEl>
                                          </p:spTgt>
                                        </p:tgtEl>
                                        <p:attrNameLst>
                                          <p:attrName>style.visibility</p:attrName>
                                        </p:attrNameLst>
                                      </p:cBhvr>
                                      <p:to>
                                        <p:strVal val="visible"/>
                                      </p:to>
                                    </p:set>
                                    <p:animEffect transition="in" filter="randombar(horizontal)">
                                      <p:cBhvr>
                                        <p:cTn id="7" dur="500"/>
                                        <p:tgtEl>
                                          <p:spTgt spid="3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8">
                                            <p:txEl>
                                              <p:pRg st="2" end="2"/>
                                            </p:txEl>
                                          </p:spTgt>
                                        </p:tgtEl>
                                        <p:attrNameLst>
                                          <p:attrName>style.visibility</p:attrName>
                                        </p:attrNameLst>
                                      </p:cBhvr>
                                      <p:to>
                                        <p:strVal val="visible"/>
                                      </p:to>
                                    </p:set>
                                    <p:animEffect transition="in" filter="randombar(horizontal)">
                                      <p:cBhvr>
                                        <p:cTn id="12" dur="500"/>
                                        <p:tgtEl>
                                          <p:spTgt spid="3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8">
                                            <p:txEl>
                                              <p:pRg st="3" end="3"/>
                                            </p:txEl>
                                          </p:spTgt>
                                        </p:tgtEl>
                                        <p:attrNameLst>
                                          <p:attrName>style.visibility</p:attrName>
                                        </p:attrNameLst>
                                      </p:cBhvr>
                                      <p:to>
                                        <p:strVal val="visible"/>
                                      </p:to>
                                    </p:set>
                                    <p:animEffect transition="in" filter="randombar(horizontal)">
                                      <p:cBhvr>
                                        <p:cTn id="17" dur="500"/>
                                        <p:tgtEl>
                                          <p:spTgt spid="3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8">
                                            <p:txEl>
                                              <p:pRg st="4" end="4"/>
                                            </p:txEl>
                                          </p:spTgt>
                                        </p:tgtEl>
                                        <p:attrNameLst>
                                          <p:attrName>style.visibility</p:attrName>
                                        </p:attrNameLst>
                                      </p:cBhvr>
                                      <p:to>
                                        <p:strVal val="visible"/>
                                      </p:to>
                                    </p:set>
                                    <p:animEffect transition="in" filter="randombar(horizontal)">
                                      <p:cBhvr>
                                        <p:cTn id="22" dur="500"/>
                                        <p:tgtEl>
                                          <p:spTgt spid="3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8">
                                            <p:txEl>
                                              <p:pRg st="5" end="5"/>
                                            </p:txEl>
                                          </p:spTgt>
                                        </p:tgtEl>
                                        <p:attrNameLst>
                                          <p:attrName>style.visibility</p:attrName>
                                        </p:attrNameLst>
                                      </p:cBhvr>
                                      <p:to>
                                        <p:strVal val="visible"/>
                                      </p:to>
                                    </p:set>
                                    <p:animEffect transition="in" filter="randombar(horizontal)">
                                      <p:cBhvr>
                                        <p:cTn id="27" dur="500"/>
                                        <p:tgtEl>
                                          <p:spTgt spid="3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8">
                                            <p:txEl>
                                              <p:pRg st="6" end="6"/>
                                            </p:txEl>
                                          </p:spTgt>
                                        </p:tgtEl>
                                        <p:attrNameLst>
                                          <p:attrName>style.visibility</p:attrName>
                                        </p:attrNameLst>
                                      </p:cBhvr>
                                      <p:to>
                                        <p:strVal val="visible"/>
                                      </p:to>
                                    </p:set>
                                    <p:animEffect transition="in" filter="randombar(horizontal)">
                                      <p:cBhvr>
                                        <p:cTn id="32" dur="500"/>
                                        <p:tgtEl>
                                          <p:spTgt spid="38">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8">
                                            <p:txEl>
                                              <p:pRg st="7" end="7"/>
                                            </p:txEl>
                                          </p:spTgt>
                                        </p:tgtEl>
                                        <p:attrNameLst>
                                          <p:attrName>style.visibility</p:attrName>
                                        </p:attrNameLst>
                                      </p:cBhvr>
                                      <p:to>
                                        <p:strVal val="visible"/>
                                      </p:to>
                                    </p:set>
                                    <p:animEffect transition="in" filter="randombar(horizontal)">
                                      <p:cBhvr>
                                        <p:cTn id="37" dur="500"/>
                                        <p:tgtEl>
                                          <p:spTgt spid="38">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8">
                                            <p:txEl>
                                              <p:pRg st="8" end="8"/>
                                            </p:txEl>
                                          </p:spTgt>
                                        </p:tgtEl>
                                        <p:attrNameLst>
                                          <p:attrName>style.visibility</p:attrName>
                                        </p:attrNameLst>
                                      </p:cBhvr>
                                      <p:to>
                                        <p:strVal val="visible"/>
                                      </p:to>
                                    </p:set>
                                    <p:animEffect transition="in" filter="randombar(horizontal)">
                                      <p:cBhvr>
                                        <p:cTn id="42" dur="500"/>
                                        <p:tgtEl>
                                          <p:spTgt spid="38">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randombar(horizontal)">
                                      <p:cBhvr>
                                        <p:cTn id="4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BDFBB1E4-4413-4973-93F9-B92BDD912E9D}" type="datetime1">
              <a:rPr lang="zh-CN" altLang="en-US" sz="1400" smtClean="0">
                <a:latin typeface="Comic Sans MS" pitchFamily="66" charset="0"/>
              </a:rPr>
              <a:pPr/>
              <a:t>2016/3/29</a:t>
            </a:fld>
            <a:endParaRPr lang="en-US" altLang="zh-CN" sz="1400" smtClean="0">
              <a:latin typeface="Comic Sans MS" pitchFamily="66" charset="0"/>
            </a:endParaRPr>
          </a:p>
        </p:txBody>
      </p:sp>
      <p:sp>
        <p:nvSpPr>
          <p:cNvPr id="11267"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sz="1400" smtClean="0">
                <a:latin typeface="Comic Sans MS" pitchFamily="66" charset="0"/>
              </a:rPr>
              <a:t>第</a:t>
            </a:r>
            <a:r>
              <a:rPr lang="en-US" altLang="zh-CN" sz="1400" smtClean="0">
                <a:latin typeface="Comic Sans MS" pitchFamily="66" charset="0"/>
              </a:rPr>
              <a:t>5</a:t>
            </a:r>
            <a:r>
              <a:rPr lang="zh-CN" altLang="en-US" sz="1400" smtClean="0">
                <a:latin typeface="Comic Sans MS" pitchFamily="66" charset="0"/>
              </a:rPr>
              <a:t>章 减治法</a:t>
            </a:r>
            <a:endParaRPr lang="en-US" altLang="zh-CN" sz="1400" smtClean="0">
              <a:latin typeface="Comic Sans MS" pitchFamily="66" charset="0"/>
            </a:endParaRPr>
          </a:p>
        </p:txBody>
      </p:sp>
      <p:sp>
        <p:nvSpPr>
          <p:cNvPr id="1126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1BCE7767-F388-48C2-AE15-E3A028AE80FB}" type="slidenum">
              <a:rPr lang="en-US" altLang="zh-CN" sz="1400" smtClean="0">
                <a:latin typeface="Comic Sans MS" pitchFamily="66" charset="0"/>
              </a:rPr>
              <a:pPr/>
              <a:t>9</a:t>
            </a:fld>
            <a:endParaRPr lang="en-US" altLang="zh-CN" sz="1400" smtClean="0">
              <a:latin typeface="Comic Sans MS" pitchFamily="66" charset="0"/>
            </a:endParaRPr>
          </a:p>
        </p:txBody>
      </p:sp>
      <p:sp>
        <p:nvSpPr>
          <p:cNvPr id="11269" name="Text Box 2"/>
          <p:cNvSpPr txBox="1">
            <a:spLocks noChangeArrowheads="1"/>
          </p:cNvSpPr>
          <p:nvPr/>
        </p:nvSpPr>
        <p:spPr bwMode="auto">
          <a:xfrm>
            <a:off x="395288" y="1412875"/>
            <a:ext cx="845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b="1">
                <a:latin typeface="Tahoma" pitchFamily="34" charset="0"/>
              </a:rPr>
              <a:t>例：计算</a:t>
            </a:r>
            <a:r>
              <a:rPr kumimoji="1" lang="en-US" altLang="zh-CN" b="1" i="1"/>
              <a:t>a</a:t>
            </a:r>
            <a:r>
              <a:rPr kumimoji="1" lang="en-US" altLang="zh-CN" b="1" i="1" baseline="24000"/>
              <a:t>n</a:t>
            </a:r>
            <a:r>
              <a:rPr kumimoji="1" lang="zh-CN" altLang="en-US" b="1">
                <a:latin typeface="Tahoma" pitchFamily="34" charset="0"/>
              </a:rPr>
              <a:t>的值，</a:t>
            </a:r>
            <a:r>
              <a:rPr kumimoji="1" lang="zh-CN" altLang="en-US" b="1"/>
              <a:t>应用</a:t>
            </a:r>
            <a:r>
              <a:rPr kumimoji="1" lang="zh-CN" altLang="en-US" b="1">
                <a:solidFill>
                  <a:srgbClr val="FF0000"/>
                </a:solidFill>
              </a:rPr>
              <a:t>减治技术</a:t>
            </a:r>
            <a:r>
              <a:rPr kumimoji="1" lang="zh-CN" altLang="en-US" b="1"/>
              <a:t>得到如下计算方法：</a:t>
            </a:r>
          </a:p>
        </p:txBody>
      </p:sp>
      <p:sp>
        <p:nvSpPr>
          <p:cNvPr id="11270" name="Rectangle 4"/>
          <p:cNvSpPr>
            <a:spLocks noChangeArrowheads="1"/>
          </p:cNvSpPr>
          <p:nvPr/>
        </p:nvSpPr>
        <p:spPr bwMode="auto">
          <a:xfrm>
            <a:off x="3424238" y="3109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9223" name="Text Box 5"/>
          <p:cNvSpPr txBox="1">
            <a:spLocks noChangeArrowheads="1"/>
          </p:cNvSpPr>
          <p:nvPr/>
        </p:nvSpPr>
        <p:spPr bwMode="auto">
          <a:xfrm>
            <a:off x="409575" y="4011613"/>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b="1">
                <a:latin typeface="宋体" charset="-122"/>
              </a:rPr>
              <a:t>应用</a:t>
            </a:r>
            <a:r>
              <a:rPr kumimoji="1" lang="zh-CN" altLang="en-US" b="1">
                <a:solidFill>
                  <a:srgbClr val="FF0000"/>
                </a:solidFill>
                <a:latin typeface="宋体" charset="-122"/>
              </a:rPr>
              <a:t>分治法</a:t>
            </a:r>
            <a:r>
              <a:rPr kumimoji="1" lang="zh-CN" altLang="en-US" b="1">
                <a:latin typeface="宋体" charset="-122"/>
              </a:rPr>
              <a:t>得到</a:t>
            </a:r>
            <a:r>
              <a:rPr kumimoji="1" lang="en-US" altLang="zh-CN" b="1" i="1"/>
              <a:t>a</a:t>
            </a:r>
            <a:r>
              <a:rPr kumimoji="1" lang="en-US" altLang="zh-CN" b="1" i="1" baseline="30000"/>
              <a:t>n</a:t>
            </a:r>
            <a:r>
              <a:rPr kumimoji="1" lang="zh-CN" altLang="en-US" b="1">
                <a:latin typeface="宋体" charset="-122"/>
              </a:rPr>
              <a:t>的计算方法是：</a:t>
            </a:r>
            <a:r>
              <a:rPr kumimoji="1" lang="zh-CN" altLang="en-US" b="1"/>
              <a:t> </a:t>
            </a:r>
          </a:p>
        </p:txBody>
      </p:sp>
      <p:graphicFrame>
        <p:nvGraphicFramePr>
          <p:cNvPr id="9224" name="Object 6"/>
          <p:cNvGraphicFramePr>
            <a:graphicFrameLocks noChangeAspect="1"/>
          </p:cNvGraphicFramePr>
          <p:nvPr/>
        </p:nvGraphicFramePr>
        <p:xfrm>
          <a:off x="1346200" y="4876800"/>
          <a:ext cx="4772025" cy="1174750"/>
        </p:xfrm>
        <a:graphic>
          <a:graphicData uri="http://schemas.openxmlformats.org/presentationml/2006/ole">
            <mc:AlternateContent xmlns:mc="http://schemas.openxmlformats.org/markup-compatibility/2006">
              <mc:Choice xmlns:v="urn:schemas-microsoft-com:vml" Requires="v">
                <p:oleObj spid="_x0000_s50179" r:id="rId3" imgW="1739900" imgH="482600" progId="Equation.3">
                  <p:embed/>
                </p:oleObj>
              </mc:Choice>
              <mc:Fallback>
                <p:oleObj r:id="rId3" imgW="1739900" imgH="482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6200" y="4876800"/>
                        <a:ext cx="4772025"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7290" name="AutoShape 10"/>
          <p:cNvSpPr>
            <a:spLocks noChangeArrowheads="1"/>
          </p:cNvSpPr>
          <p:nvPr/>
        </p:nvSpPr>
        <p:spPr bwMode="auto">
          <a:xfrm>
            <a:off x="7034213" y="2500313"/>
            <a:ext cx="1439862" cy="574675"/>
          </a:xfrm>
          <a:prstGeom prst="wedgeRoundRectCallout">
            <a:avLst>
              <a:gd name="adj1" fmla="val -97301"/>
              <a:gd name="adj2" fmla="val -87847"/>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i="1">
                <a:latin typeface="Tahoma" pitchFamily="34" charset="0"/>
              </a:rPr>
              <a:t>O </a:t>
            </a:r>
            <a:r>
              <a:rPr lang="en-US" altLang="zh-CN" b="1">
                <a:latin typeface="Tahoma" pitchFamily="34" charset="0"/>
              </a:rPr>
              <a:t>(</a:t>
            </a:r>
            <a:r>
              <a:rPr lang="en-US" altLang="zh-CN" b="1"/>
              <a:t>log</a:t>
            </a:r>
            <a:r>
              <a:rPr lang="en-US" altLang="zh-CN" b="1" baseline="-25000"/>
              <a:t>2</a:t>
            </a:r>
            <a:r>
              <a:rPr lang="en-US" altLang="zh-CN" b="1" i="1"/>
              <a:t>n</a:t>
            </a:r>
            <a:r>
              <a:rPr lang="en-US" altLang="zh-CN" b="1">
                <a:latin typeface="Tahoma" pitchFamily="34" charset="0"/>
              </a:rPr>
              <a:t>)</a:t>
            </a:r>
          </a:p>
        </p:txBody>
      </p:sp>
      <p:sp>
        <p:nvSpPr>
          <p:cNvPr id="97291" name="AutoShape 11"/>
          <p:cNvSpPr>
            <a:spLocks noChangeArrowheads="1"/>
          </p:cNvSpPr>
          <p:nvPr/>
        </p:nvSpPr>
        <p:spPr bwMode="auto">
          <a:xfrm>
            <a:off x="6891338" y="4732338"/>
            <a:ext cx="1727200" cy="574675"/>
          </a:xfrm>
          <a:prstGeom prst="wedgeRoundRectCallout">
            <a:avLst>
              <a:gd name="adj1" fmla="val -89431"/>
              <a:gd name="adj2" fmla="val -87847"/>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i="1">
                <a:latin typeface="Tahoma" pitchFamily="34" charset="0"/>
              </a:rPr>
              <a:t>O </a:t>
            </a:r>
            <a:r>
              <a:rPr lang="en-US" altLang="zh-CN" b="1">
                <a:latin typeface="Tahoma" pitchFamily="34" charset="0"/>
              </a:rPr>
              <a:t>(</a:t>
            </a:r>
            <a:r>
              <a:rPr lang="en-US" altLang="zh-CN" b="1" i="1"/>
              <a:t>n</a:t>
            </a:r>
            <a:r>
              <a:rPr lang="en-US" altLang="zh-CN" b="1">
                <a:latin typeface="Tahoma" pitchFamily="34" charset="0"/>
              </a:rPr>
              <a:t>)</a:t>
            </a:r>
          </a:p>
        </p:txBody>
      </p:sp>
      <p:grpSp>
        <p:nvGrpSpPr>
          <p:cNvPr id="9227" name="Group 83"/>
          <p:cNvGrpSpPr>
            <a:grpSpLocks/>
          </p:cNvGrpSpPr>
          <p:nvPr/>
        </p:nvGrpSpPr>
        <p:grpSpPr bwMode="auto">
          <a:xfrm>
            <a:off x="1476375" y="2133600"/>
            <a:ext cx="4824413" cy="1484313"/>
            <a:chOff x="930" y="1117"/>
            <a:chExt cx="3039" cy="935"/>
          </a:xfrm>
        </p:grpSpPr>
        <p:sp>
          <p:nvSpPr>
            <p:cNvPr id="11277" name="AutoShape 12"/>
            <p:cNvSpPr>
              <a:spLocks noChangeAspect="1" noChangeArrowheads="1" noTextEdit="1"/>
            </p:cNvSpPr>
            <p:nvPr/>
          </p:nvSpPr>
          <p:spPr bwMode="auto">
            <a:xfrm>
              <a:off x="930" y="1117"/>
              <a:ext cx="3039" cy="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78" name="Line 14"/>
            <p:cNvSpPr>
              <a:spLocks noChangeShapeType="1"/>
            </p:cNvSpPr>
            <p:nvPr/>
          </p:nvSpPr>
          <p:spPr bwMode="auto">
            <a:xfrm flipH="1">
              <a:off x="1842" y="1440"/>
              <a:ext cx="37" cy="11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9" name="Line 15"/>
            <p:cNvSpPr>
              <a:spLocks noChangeShapeType="1"/>
            </p:cNvSpPr>
            <p:nvPr/>
          </p:nvSpPr>
          <p:spPr bwMode="auto">
            <a:xfrm flipH="1">
              <a:off x="1964" y="1755"/>
              <a:ext cx="37" cy="11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0" name="Rectangle 16"/>
            <p:cNvSpPr>
              <a:spLocks noChangeArrowheads="1"/>
            </p:cNvSpPr>
            <p:nvPr/>
          </p:nvSpPr>
          <p:spPr bwMode="auto">
            <a:xfrm>
              <a:off x="1426" y="1657"/>
              <a:ext cx="9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a:solidFill>
                    <a:srgbClr val="000000"/>
                  </a:solidFill>
                  <a:latin typeface="Symbol" pitchFamily="18" charset="2"/>
                  <a:ea typeface="华文行楷" pitchFamily="2" charset="-122"/>
                </a:rPr>
                <a:t>ï</a:t>
              </a:r>
              <a:endParaRPr lang="en-US" altLang="zh-CN" sz="1800" b="1">
                <a:solidFill>
                  <a:schemeClr val="accent2"/>
                </a:solidFill>
                <a:latin typeface="Arial" charset="0"/>
                <a:ea typeface="华文行楷" pitchFamily="2" charset="-122"/>
              </a:endParaRPr>
            </a:p>
          </p:txBody>
        </p:sp>
        <p:sp>
          <p:nvSpPr>
            <p:cNvPr id="11281" name="Rectangle 17"/>
            <p:cNvSpPr>
              <a:spLocks noChangeArrowheads="1"/>
            </p:cNvSpPr>
            <p:nvPr/>
          </p:nvSpPr>
          <p:spPr bwMode="auto">
            <a:xfrm>
              <a:off x="1426" y="1806"/>
              <a:ext cx="9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a:solidFill>
                    <a:srgbClr val="000000"/>
                  </a:solidFill>
                  <a:latin typeface="Symbol" pitchFamily="18" charset="2"/>
                  <a:ea typeface="华文行楷" pitchFamily="2" charset="-122"/>
                </a:rPr>
                <a:t>î</a:t>
              </a:r>
              <a:endParaRPr lang="en-US" altLang="zh-CN" sz="1800" b="1">
                <a:solidFill>
                  <a:schemeClr val="accent2"/>
                </a:solidFill>
                <a:latin typeface="Arial" charset="0"/>
                <a:ea typeface="华文行楷" pitchFamily="2" charset="-122"/>
              </a:endParaRPr>
            </a:p>
          </p:txBody>
        </p:sp>
        <p:sp>
          <p:nvSpPr>
            <p:cNvPr id="11282" name="Rectangle 18"/>
            <p:cNvSpPr>
              <a:spLocks noChangeArrowheads="1"/>
            </p:cNvSpPr>
            <p:nvPr/>
          </p:nvSpPr>
          <p:spPr bwMode="auto">
            <a:xfrm>
              <a:off x="1426" y="1323"/>
              <a:ext cx="9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a:solidFill>
                    <a:srgbClr val="000000"/>
                  </a:solidFill>
                  <a:latin typeface="Symbol" pitchFamily="18" charset="2"/>
                  <a:ea typeface="华文行楷" pitchFamily="2" charset="-122"/>
                </a:rPr>
                <a:t>ï</a:t>
              </a:r>
              <a:endParaRPr lang="en-US" altLang="zh-CN" sz="1800" b="1">
                <a:solidFill>
                  <a:schemeClr val="accent2"/>
                </a:solidFill>
                <a:latin typeface="Arial" charset="0"/>
                <a:ea typeface="华文行楷" pitchFamily="2" charset="-122"/>
              </a:endParaRPr>
            </a:p>
          </p:txBody>
        </p:sp>
        <p:sp>
          <p:nvSpPr>
            <p:cNvPr id="11283" name="Rectangle 19"/>
            <p:cNvSpPr>
              <a:spLocks noChangeArrowheads="1"/>
            </p:cNvSpPr>
            <p:nvPr/>
          </p:nvSpPr>
          <p:spPr bwMode="auto">
            <a:xfrm>
              <a:off x="1426" y="1472"/>
              <a:ext cx="9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a:solidFill>
                    <a:srgbClr val="000000"/>
                  </a:solidFill>
                  <a:latin typeface="Symbol" pitchFamily="18" charset="2"/>
                  <a:ea typeface="华文行楷" pitchFamily="2" charset="-122"/>
                </a:rPr>
                <a:t>í</a:t>
              </a:r>
              <a:endParaRPr lang="en-US" altLang="zh-CN" sz="1800" b="1">
                <a:solidFill>
                  <a:schemeClr val="accent2"/>
                </a:solidFill>
                <a:latin typeface="Arial" charset="0"/>
                <a:ea typeface="华文行楷" pitchFamily="2" charset="-122"/>
              </a:endParaRPr>
            </a:p>
          </p:txBody>
        </p:sp>
        <p:sp>
          <p:nvSpPr>
            <p:cNvPr id="11284" name="Rectangle 20"/>
            <p:cNvSpPr>
              <a:spLocks noChangeArrowheads="1"/>
            </p:cNvSpPr>
            <p:nvPr/>
          </p:nvSpPr>
          <p:spPr bwMode="auto">
            <a:xfrm>
              <a:off x="1426" y="1138"/>
              <a:ext cx="9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a:solidFill>
                    <a:srgbClr val="000000"/>
                  </a:solidFill>
                  <a:latin typeface="Symbol" pitchFamily="18" charset="2"/>
                  <a:ea typeface="华文行楷" pitchFamily="2" charset="-122"/>
                </a:rPr>
                <a:t>ì</a:t>
              </a:r>
              <a:endParaRPr lang="en-US" altLang="zh-CN" sz="1800" b="1">
                <a:solidFill>
                  <a:schemeClr val="accent2"/>
                </a:solidFill>
                <a:latin typeface="Arial" charset="0"/>
                <a:ea typeface="华文行楷" pitchFamily="2" charset="-122"/>
              </a:endParaRPr>
            </a:p>
          </p:txBody>
        </p:sp>
        <p:sp>
          <p:nvSpPr>
            <p:cNvPr id="11285" name="Rectangle 21"/>
            <p:cNvSpPr>
              <a:spLocks noChangeArrowheads="1"/>
            </p:cNvSpPr>
            <p:nvPr/>
          </p:nvSpPr>
          <p:spPr bwMode="auto">
            <a:xfrm>
              <a:off x="3018" y="1754"/>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a:solidFill>
                    <a:srgbClr val="000000"/>
                  </a:solidFill>
                  <a:latin typeface="Symbol" pitchFamily="18" charset="2"/>
                  <a:ea typeface="华文行楷" pitchFamily="2" charset="-122"/>
                </a:rPr>
                <a:t>&gt;</a:t>
              </a:r>
              <a:endParaRPr lang="en-US" altLang="zh-CN" sz="1800" b="1">
                <a:solidFill>
                  <a:schemeClr val="accent2"/>
                </a:solidFill>
                <a:latin typeface="Arial" charset="0"/>
                <a:ea typeface="华文行楷" pitchFamily="2" charset="-122"/>
              </a:endParaRPr>
            </a:p>
          </p:txBody>
        </p:sp>
        <p:sp>
          <p:nvSpPr>
            <p:cNvPr id="11286" name="Rectangle 22"/>
            <p:cNvSpPr>
              <a:spLocks noChangeArrowheads="1"/>
            </p:cNvSpPr>
            <p:nvPr/>
          </p:nvSpPr>
          <p:spPr bwMode="auto">
            <a:xfrm>
              <a:off x="2300" y="175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a:solidFill>
                    <a:srgbClr val="000000"/>
                  </a:solidFill>
                  <a:latin typeface="Symbol" pitchFamily="18" charset="2"/>
                  <a:ea typeface="华文行楷" pitchFamily="2" charset="-122"/>
                </a:rPr>
                <a:t>´</a:t>
              </a:r>
              <a:endParaRPr lang="en-US" altLang="zh-CN" sz="1800" b="1">
                <a:solidFill>
                  <a:schemeClr val="accent2"/>
                </a:solidFill>
                <a:latin typeface="Arial" charset="0"/>
                <a:ea typeface="华文行楷" pitchFamily="2" charset="-122"/>
              </a:endParaRPr>
            </a:p>
          </p:txBody>
        </p:sp>
        <p:sp>
          <p:nvSpPr>
            <p:cNvPr id="11287" name="Rectangle 23"/>
            <p:cNvSpPr>
              <a:spLocks noChangeArrowheads="1"/>
            </p:cNvSpPr>
            <p:nvPr/>
          </p:nvSpPr>
          <p:spPr bwMode="auto">
            <a:xfrm>
              <a:off x="2998" y="1439"/>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a:solidFill>
                    <a:srgbClr val="000000"/>
                  </a:solidFill>
                  <a:latin typeface="Symbol" pitchFamily="18" charset="2"/>
                  <a:ea typeface="华文行楷" pitchFamily="2" charset="-122"/>
                </a:rPr>
                <a:t>&gt;</a:t>
              </a:r>
              <a:endParaRPr lang="en-US" altLang="zh-CN" sz="1800" b="1">
                <a:solidFill>
                  <a:schemeClr val="accent2"/>
                </a:solidFill>
                <a:latin typeface="Arial" charset="0"/>
                <a:ea typeface="华文行楷" pitchFamily="2" charset="-122"/>
              </a:endParaRPr>
            </a:p>
          </p:txBody>
        </p:sp>
        <p:sp>
          <p:nvSpPr>
            <p:cNvPr id="11288" name="Rectangle 24"/>
            <p:cNvSpPr>
              <a:spLocks noChangeArrowheads="1"/>
            </p:cNvSpPr>
            <p:nvPr/>
          </p:nvSpPr>
          <p:spPr bwMode="auto">
            <a:xfrm>
              <a:off x="3022" y="1124"/>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a:solidFill>
                    <a:srgbClr val="000000"/>
                  </a:solidFill>
                  <a:latin typeface="Symbol" pitchFamily="18" charset="2"/>
                  <a:ea typeface="华文行楷" pitchFamily="2" charset="-122"/>
                </a:rPr>
                <a:t>=</a:t>
              </a:r>
              <a:endParaRPr lang="en-US" altLang="zh-CN" sz="1800" b="1">
                <a:solidFill>
                  <a:schemeClr val="accent2"/>
                </a:solidFill>
                <a:latin typeface="Arial" charset="0"/>
                <a:ea typeface="华文行楷" pitchFamily="2" charset="-122"/>
              </a:endParaRPr>
            </a:p>
          </p:txBody>
        </p:sp>
        <p:sp>
          <p:nvSpPr>
            <p:cNvPr id="11289" name="Rectangle 25"/>
            <p:cNvSpPr>
              <a:spLocks noChangeArrowheads="1"/>
            </p:cNvSpPr>
            <p:nvPr/>
          </p:nvSpPr>
          <p:spPr bwMode="auto">
            <a:xfrm>
              <a:off x="1268" y="1439"/>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a:solidFill>
                    <a:srgbClr val="000000"/>
                  </a:solidFill>
                  <a:latin typeface="Symbol" pitchFamily="18" charset="2"/>
                  <a:ea typeface="华文行楷" pitchFamily="2" charset="-122"/>
                </a:rPr>
                <a:t>=</a:t>
              </a:r>
              <a:endParaRPr lang="en-US" altLang="zh-CN" sz="1800" b="1">
                <a:solidFill>
                  <a:schemeClr val="accent2"/>
                </a:solidFill>
                <a:latin typeface="Arial" charset="0"/>
                <a:ea typeface="华文行楷" pitchFamily="2" charset="-122"/>
              </a:endParaRPr>
            </a:p>
          </p:txBody>
        </p:sp>
        <p:sp>
          <p:nvSpPr>
            <p:cNvPr id="11290" name="Rectangle 26"/>
            <p:cNvSpPr>
              <a:spLocks noChangeArrowheads="1"/>
            </p:cNvSpPr>
            <p:nvPr/>
          </p:nvSpPr>
          <p:spPr bwMode="auto">
            <a:xfrm>
              <a:off x="1791" y="1752"/>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1400" b="1">
                  <a:solidFill>
                    <a:srgbClr val="000000"/>
                  </a:solidFill>
                  <a:latin typeface="Symbol" pitchFamily="18" charset="2"/>
                  <a:ea typeface="华文行楷" pitchFamily="2" charset="-122"/>
                </a:rPr>
                <a:t>-</a:t>
              </a:r>
              <a:endParaRPr lang="en-US" altLang="zh-CN" sz="1800" b="1">
                <a:solidFill>
                  <a:schemeClr val="accent2"/>
                </a:solidFill>
                <a:latin typeface="Arial" charset="0"/>
                <a:ea typeface="华文行楷" pitchFamily="2" charset="-122"/>
              </a:endParaRPr>
            </a:p>
          </p:txBody>
        </p:sp>
        <p:sp>
          <p:nvSpPr>
            <p:cNvPr id="11291" name="Rectangle 27"/>
            <p:cNvSpPr>
              <a:spLocks noChangeArrowheads="1"/>
            </p:cNvSpPr>
            <p:nvPr/>
          </p:nvSpPr>
          <p:spPr bwMode="auto">
            <a:xfrm>
              <a:off x="3243" y="1809"/>
              <a:ext cx="6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zh-CN" altLang="en-US" sz="2000" b="1">
                  <a:solidFill>
                    <a:srgbClr val="000000"/>
                  </a:solidFill>
                  <a:latin typeface="宋体" charset="-122"/>
                </a:rPr>
                <a:t>且是奇数</a:t>
              </a:r>
              <a:endParaRPr lang="zh-CN" altLang="en-US" sz="1800" b="1">
                <a:solidFill>
                  <a:schemeClr val="accent2"/>
                </a:solidFill>
                <a:latin typeface="Arial" charset="0"/>
                <a:ea typeface="华文行楷" pitchFamily="2" charset="-122"/>
              </a:endParaRPr>
            </a:p>
          </p:txBody>
        </p:sp>
        <p:sp>
          <p:nvSpPr>
            <p:cNvPr id="11292" name="Rectangle 28"/>
            <p:cNvSpPr>
              <a:spLocks noChangeArrowheads="1"/>
            </p:cNvSpPr>
            <p:nvPr/>
          </p:nvSpPr>
          <p:spPr bwMode="auto">
            <a:xfrm>
              <a:off x="3222" y="1494"/>
              <a:ext cx="6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zh-CN" altLang="en-US" sz="2000" b="1">
                  <a:solidFill>
                    <a:srgbClr val="000000"/>
                  </a:solidFill>
                  <a:latin typeface="宋体" charset="-122"/>
                </a:rPr>
                <a:t>且是偶数</a:t>
              </a:r>
              <a:endParaRPr lang="zh-CN" altLang="en-US" sz="1800" b="1">
                <a:solidFill>
                  <a:schemeClr val="accent2"/>
                </a:solidFill>
                <a:latin typeface="Arial" charset="0"/>
                <a:ea typeface="华文行楷" pitchFamily="2" charset="-122"/>
              </a:endParaRPr>
            </a:p>
          </p:txBody>
        </p:sp>
        <p:sp>
          <p:nvSpPr>
            <p:cNvPr id="11293" name="Rectangle 29"/>
            <p:cNvSpPr>
              <a:spLocks noChangeArrowheads="1"/>
            </p:cNvSpPr>
            <p:nvPr/>
          </p:nvSpPr>
          <p:spPr bwMode="auto">
            <a:xfrm>
              <a:off x="3135" y="177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a:solidFill>
                    <a:srgbClr val="000000"/>
                  </a:solidFill>
                  <a:ea typeface="华文行楷" pitchFamily="2" charset="-122"/>
                </a:rPr>
                <a:t>1</a:t>
              </a:r>
              <a:endParaRPr lang="en-US" altLang="zh-CN" sz="1800" b="1">
                <a:solidFill>
                  <a:schemeClr val="accent2"/>
                </a:solidFill>
                <a:latin typeface="Arial" charset="0"/>
                <a:ea typeface="华文行楷" pitchFamily="2" charset="-122"/>
              </a:endParaRPr>
            </a:p>
          </p:txBody>
        </p:sp>
        <p:sp>
          <p:nvSpPr>
            <p:cNvPr id="11294" name="Rectangle 30"/>
            <p:cNvSpPr>
              <a:spLocks noChangeArrowheads="1"/>
            </p:cNvSpPr>
            <p:nvPr/>
          </p:nvSpPr>
          <p:spPr bwMode="auto">
            <a:xfrm>
              <a:off x="2094" y="1776"/>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a:solidFill>
                    <a:srgbClr val="000000"/>
                  </a:solidFill>
                  <a:ea typeface="华文行楷" pitchFamily="2" charset="-122"/>
                </a:rPr>
                <a:t>)</a:t>
              </a:r>
              <a:endParaRPr lang="en-US" altLang="zh-CN" sz="1800" b="1">
                <a:solidFill>
                  <a:schemeClr val="accent2"/>
                </a:solidFill>
                <a:latin typeface="Arial" charset="0"/>
                <a:ea typeface="华文行楷" pitchFamily="2" charset="-122"/>
              </a:endParaRPr>
            </a:p>
          </p:txBody>
        </p:sp>
        <p:sp>
          <p:nvSpPr>
            <p:cNvPr id="11295" name="Rectangle 31"/>
            <p:cNvSpPr>
              <a:spLocks noChangeArrowheads="1"/>
            </p:cNvSpPr>
            <p:nvPr/>
          </p:nvSpPr>
          <p:spPr bwMode="auto">
            <a:xfrm>
              <a:off x="1502" y="1776"/>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a:solidFill>
                    <a:srgbClr val="000000"/>
                  </a:solidFill>
                  <a:ea typeface="华文行楷" pitchFamily="2" charset="-122"/>
                </a:rPr>
                <a:t>(</a:t>
              </a:r>
              <a:endParaRPr lang="en-US" altLang="zh-CN" sz="1800" b="1">
                <a:solidFill>
                  <a:schemeClr val="accent2"/>
                </a:solidFill>
                <a:latin typeface="Arial" charset="0"/>
                <a:ea typeface="华文行楷" pitchFamily="2" charset="-122"/>
              </a:endParaRPr>
            </a:p>
          </p:txBody>
        </p:sp>
        <p:sp>
          <p:nvSpPr>
            <p:cNvPr id="11296" name="Rectangle 32"/>
            <p:cNvSpPr>
              <a:spLocks noChangeArrowheads="1"/>
            </p:cNvSpPr>
            <p:nvPr/>
          </p:nvSpPr>
          <p:spPr bwMode="auto">
            <a:xfrm>
              <a:off x="3115" y="146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a:solidFill>
                    <a:srgbClr val="000000"/>
                  </a:solidFill>
                  <a:ea typeface="华文行楷" pitchFamily="2" charset="-122"/>
                </a:rPr>
                <a:t>1</a:t>
              </a:r>
              <a:endParaRPr lang="en-US" altLang="zh-CN" sz="1800" b="1">
                <a:solidFill>
                  <a:schemeClr val="accent2"/>
                </a:solidFill>
                <a:latin typeface="Arial" charset="0"/>
                <a:ea typeface="华文行楷" pitchFamily="2" charset="-122"/>
              </a:endParaRPr>
            </a:p>
          </p:txBody>
        </p:sp>
        <p:sp>
          <p:nvSpPr>
            <p:cNvPr id="11297" name="Rectangle 33"/>
            <p:cNvSpPr>
              <a:spLocks noChangeArrowheads="1"/>
            </p:cNvSpPr>
            <p:nvPr/>
          </p:nvSpPr>
          <p:spPr bwMode="auto">
            <a:xfrm>
              <a:off x="1982" y="1461"/>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a:solidFill>
                    <a:srgbClr val="000000"/>
                  </a:solidFill>
                  <a:ea typeface="华文行楷" pitchFamily="2" charset="-122"/>
                </a:rPr>
                <a:t>)</a:t>
              </a:r>
              <a:endParaRPr lang="en-US" altLang="zh-CN" sz="1800" b="1">
                <a:solidFill>
                  <a:schemeClr val="accent2"/>
                </a:solidFill>
                <a:latin typeface="Arial" charset="0"/>
                <a:ea typeface="华文行楷" pitchFamily="2" charset="-122"/>
              </a:endParaRPr>
            </a:p>
          </p:txBody>
        </p:sp>
        <p:sp>
          <p:nvSpPr>
            <p:cNvPr id="11298" name="Rectangle 34"/>
            <p:cNvSpPr>
              <a:spLocks noChangeArrowheads="1"/>
            </p:cNvSpPr>
            <p:nvPr/>
          </p:nvSpPr>
          <p:spPr bwMode="auto">
            <a:xfrm>
              <a:off x="1613" y="1461"/>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a:solidFill>
                    <a:srgbClr val="000000"/>
                  </a:solidFill>
                  <a:ea typeface="华文行楷" pitchFamily="2" charset="-122"/>
                </a:rPr>
                <a:t>(</a:t>
              </a:r>
              <a:endParaRPr lang="en-US" altLang="zh-CN" sz="1800" b="1">
                <a:solidFill>
                  <a:schemeClr val="accent2"/>
                </a:solidFill>
                <a:latin typeface="Arial" charset="0"/>
                <a:ea typeface="华文行楷" pitchFamily="2" charset="-122"/>
              </a:endParaRPr>
            </a:p>
          </p:txBody>
        </p:sp>
        <p:sp>
          <p:nvSpPr>
            <p:cNvPr id="11299" name="Rectangle 35"/>
            <p:cNvSpPr>
              <a:spLocks noChangeArrowheads="1"/>
            </p:cNvSpPr>
            <p:nvPr/>
          </p:nvSpPr>
          <p:spPr bwMode="auto">
            <a:xfrm>
              <a:off x="3138" y="114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a:solidFill>
                    <a:srgbClr val="000000"/>
                  </a:solidFill>
                  <a:ea typeface="华文行楷" pitchFamily="2" charset="-122"/>
                </a:rPr>
                <a:t>1</a:t>
              </a:r>
              <a:endParaRPr lang="en-US" altLang="zh-CN" sz="1800" b="1">
                <a:solidFill>
                  <a:schemeClr val="accent2"/>
                </a:solidFill>
                <a:latin typeface="Arial" charset="0"/>
                <a:ea typeface="华文行楷" pitchFamily="2" charset="-122"/>
              </a:endParaRPr>
            </a:p>
          </p:txBody>
        </p:sp>
        <p:sp>
          <p:nvSpPr>
            <p:cNvPr id="11300" name="Rectangle 36"/>
            <p:cNvSpPr>
              <a:spLocks noChangeArrowheads="1"/>
            </p:cNvSpPr>
            <p:nvPr/>
          </p:nvSpPr>
          <p:spPr bwMode="auto">
            <a:xfrm>
              <a:off x="2153" y="1760"/>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1400" b="1">
                  <a:solidFill>
                    <a:srgbClr val="000000"/>
                  </a:solidFill>
                  <a:ea typeface="华文行楷" pitchFamily="2" charset="-122"/>
                </a:rPr>
                <a:t>2</a:t>
              </a:r>
              <a:endParaRPr lang="en-US" altLang="zh-CN" sz="1800" b="1">
                <a:solidFill>
                  <a:schemeClr val="accent2"/>
                </a:solidFill>
                <a:latin typeface="Arial" charset="0"/>
                <a:ea typeface="华文行楷" pitchFamily="2" charset="-122"/>
              </a:endParaRPr>
            </a:p>
          </p:txBody>
        </p:sp>
        <p:sp>
          <p:nvSpPr>
            <p:cNvPr id="11301" name="Rectangle 37"/>
            <p:cNvSpPr>
              <a:spLocks noChangeArrowheads="1"/>
            </p:cNvSpPr>
            <p:nvPr/>
          </p:nvSpPr>
          <p:spPr bwMode="auto">
            <a:xfrm>
              <a:off x="1998" y="1760"/>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1400" b="1">
                  <a:solidFill>
                    <a:srgbClr val="000000"/>
                  </a:solidFill>
                  <a:ea typeface="华文行楷" pitchFamily="2" charset="-122"/>
                </a:rPr>
                <a:t>2</a:t>
              </a:r>
              <a:endParaRPr lang="en-US" altLang="zh-CN" sz="1800" b="1">
                <a:solidFill>
                  <a:schemeClr val="accent2"/>
                </a:solidFill>
                <a:latin typeface="Arial" charset="0"/>
                <a:ea typeface="华文行楷" pitchFamily="2" charset="-122"/>
              </a:endParaRPr>
            </a:p>
          </p:txBody>
        </p:sp>
        <p:sp>
          <p:nvSpPr>
            <p:cNvPr id="11302" name="Rectangle 38"/>
            <p:cNvSpPr>
              <a:spLocks noChangeArrowheads="1"/>
            </p:cNvSpPr>
            <p:nvPr/>
          </p:nvSpPr>
          <p:spPr bwMode="auto">
            <a:xfrm>
              <a:off x="1919" y="1747"/>
              <a:ext cx="3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1400" b="1">
                  <a:solidFill>
                    <a:srgbClr val="000000"/>
                  </a:solidFill>
                  <a:ea typeface="华文行楷" pitchFamily="2" charset="-122"/>
                </a:rPr>
                <a:t>)</a:t>
              </a:r>
              <a:endParaRPr lang="en-US" altLang="zh-CN" sz="1800" b="1">
                <a:solidFill>
                  <a:schemeClr val="accent2"/>
                </a:solidFill>
                <a:latin typeface="Arial" charset="0"/>
                <a:ea typeface="华文行楷" pitchFamily="2" charset="-122"/>
              </a:endParaRPr>
            </a:p>
          </p:txBody>
        </p:sp>
        <p:sp>
          <p:nvSpPr>
            <p:cNvPr id="11303" name="Rectangle 39"/>
            <p:cNvSpPr>
              <a:spLocks noChangeArrowheads="1"/>
            </p:cNvSpPr>
            <p:nvPr/>
          </p:nvSpPr>
          <p:spPr bwMode="auto">
            <a:xfrm>
              <a:off x="1867" y="1752"/>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1400" b="1">
                  <a:solidFill>
                    <a:srgbClr val="000000"/>
                  </a:solidFill>
                  <a:ea typeface="华文行楷" pitchFamily="2" charset="-122"/>
                </a:rPr>
                <a:t>1</a:t>
              </a:r>
              <a:endParaRPr lang="en-US" altLang="zh-CN" sz="1800" b="1">
                <a:solidFill>
                  <a:schemeClr val="accent2"/>
                </a:solidFill>
                <a:latin typeface="Arial" charset="0"/>
                <a:ea typeface="华文行楷" pitchFamily="2" charset="-122"/>
              </a:endParaRPr>
            </a:p>
          </p:txBody>
        </p:sp>
        <p:sp>
          <p:nvSpPr>
            <p:cNvPr id="11304" name="Rectangle 40"/>
            <p:cNvSpPr>
              <a:spLocks noChangeArrowheads="1"/>
            </p:cNvSpPr>
            <p:nvPr/>
          </p:nvSpPr>
          <p:spPr bwMode="auto">
            <a:xfrm>
              <a:off x="1668" y="1760"/>
              <a:ext cx="3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1400" b="1">
                  <a:solidFill>
                    <a:srgbClr val="000000"/>
                  </a:solidFill>
                  <a:ea typeface="华文行楷" pitchFamily="2" charset="-122"/>
                </a:rPr>
                <a:t>(</a:t>
              </a:r>
              <a:endParaRPr lang="en-US" altLang="zh-CN" sz="1800" b="1">
                <a:solidFill>
                  <a:schemeClr val="accent2"/>
                </a:solidFill>
                <a:latin typeface="Arial" charset="0"/>
                <a:ea typeface="华文行楷" pitchFamily="2" charset="-122"/>
              </a:endParaRPr>
            </a:p>
          </p:txBody>
        </p:sp>
        <p:sp>
          <p:nvSpPr>
            <p:cNvPr id="11305" name="Rectangle 41"/>
            <p:cNvSpPr>
              <a:spLocks noChangeArrowheads="1"/>
            </p:cNvSpPr>
            <p:nvPr/>
          </p:nvSpPr>
          <p:spPr bwMode="auto">
            <a:xfrm>
              <a:off x="2041" y="1445"/>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1400" b="1">
                  <a:solidFill>
                    <a:srgbClr val="000000"/>
                  </a:solidFill>
                  <a:ea typeface="华文行楷" pitchFamily="2" charset="-122"/>
                </a:rPr>
                <a:t>2</a:t>
              </a:r>
              <a:endParaRPr lang="en-US" altLang="zh-CN" sz="1800" b="1">
                <a:solidFill>
                  <a:schemeClr val="accent2"/>
                </a:solidFill>
                <a:latin typeface="Arial" charset="0"/>
                <a:ea typeface="华文行楷" pitchFamily="2" charset="-122"/>
              </a:endParaRPr>
            </a:p>
          </p:txBody>
        </p:sp>
        <p:sp>
          <p:nvSpPr>
            <p:cNvPr id="11306" name="Rectangle 42"/>
            <p:cNvSpPr>
              <a:spLocks noChangeArrowheads="1"/>
            </p:cNvSpPr>
            <p:nvPr/>
          </p:nvSpPr>
          <p:spPr bwMode="auto">
            <a:xfrm>
              <a:off x="1887" y="1445"/>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1400" b="1">
                  <a:solidFill>
                    <a:srgbClr val="000000"/>
                  </a:solidFill>
                  <a:ea typeface="华文行楷" pitchFamily="2" charset="-122"/>
                </a:rPr>
                <a:t>2</a:t>
              </a:r>
              <a:endParaRPr lang="en-US" altLang="zh-CN" sz="1800" b="1">
                <a:solidFill>
                  <a:schemeClr val="accent2"/>
                </a:solidFill>
                <a:latin typeface="Arial" charset="0"/>
                <a:ea typeface="华文行楷" pitchFamily="2" charset="-122"/>
              </a:endParaRPr>
            </a:p>
          </p:txBody>
        </p:sp>
        <p:sp>
          <p:nvSpPr>
            <p:cNvPr id="11307" name="Rectangle 43"/>
            <p:cNvSpPr>
              <a:spLocks noChangeArrowheads="1"/>
            </p:cNvSpPr>
            <p:nvPr/>
          </p:nvSpPr>
          <p:spPr bwMode="auto">
            <a:xfrm>
              <a:off x="2842" y="1776"/>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i="1">
                  <a:solidFill>
                    <a:srgbClr val="000000"/>
                  </a:solidFill>
                  <a:ea typeface="华文行楷" pitchFamily="2" charset="-122"/>
                </a:rPr>
                <a:t>n</a:t>
              </a:r>
              <a:endParaRPr lang="en-US" altLang="zh-CN" sz="1800" b="1">
                <a:solidFill>
                  <a:schemeClr val="accent2"/>
                </a:solidFill>
                <a:latin typeface="Arial" charset="0"/>
                <a:ea typeface="华文行楷" pitchFamily="2" charset="-122"/>
              </a:endParaRPr>
            </a:p>
          </p:txBody>
        </p:sp>
        <p:sp>
          <p:nvSpPr>
            <p:cNvPr id="11308" name="Rectangle 44"/>
            <p:cNvSpPr>
              <a:spLocks noChangeArrowheads="1"/>
            </p:cNvSpPr>
            <p:nvPr/>
          </p:nvSpPr>
          <p:spPr bwMode="auto">
            <a:xfrm>
              <a:off x="2270" y="177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i="1">
                  <a:solidFill>
                    <a:srgbClr val="000000"/>
                  </a:solidFill>
                  <a:ea typeface="华文行楷" pitchFamily="2" charset="-122"/>
                </a:rPr>
                <a:t>a</a:t>
              </a:r>
              <a:endParaRPr lang="en-US" altLang="zh-CN" sz="1800" b="1">
                <a:solidFill>
                  <a:schemeClr val="accent2"/>
                </a:solidFill>
                <a:latin typeface="Arial" charset="0"/>
                <a:ea typeface="华文行楷" pitchFamily="2" charset="-122"/>
              </a:endParaRPr>
            </a:p>
          </p:txBody>
        </p:sp>
        <p:sp>
          <p:nvSpPr>
            <p:cNvPr id="11309" name="Rectangle 45"/>
            <p:cNvSpPr>
              <a:spLocks noChangeArrowheads="1"/>
            </p:cNvSpPr>
            <p:nvPr/>
          </p:nvSpPr>
          <p:spPr bwMode="auto">
            <a:xfrm>
              <a:off x="1576" y="177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i="1">
                  <a:solidFill>
                    <a:srgbClr val="000000"/>
                  </a:solidFill>
                  <a:ea typeface="华文行楷" pitchFamily="2" charset="-122"/>
                </a:rPr>
                <a:t>a</a:t>
              </a:r>
              <a:endParaRPr lang="en-US" altLang="zh-CN" sz="1800" b="1">
                <a:solidFill>
                  <a:schemeClr val="accent2"/>
                </a:solidFill>
                <a:latin typeface="Arial" charset="0"/>
                <a:ea typeface="华文行楷" pitchFamily="2" charset="-122"/>
              </a:endParaRPr>
            </a:p>
          </p:txBody>
        </p:sp>
        <p:sp>
          <p:nvSpPr>
            <p:cNvPr id="11310" name="Rectangle 46"/>
            <p:cNvSpPr>
              <a:spLocks noChangeArrowheads="1"/>
            </p:cNvSpPr>
            <p:nvPr/>
          </p:nvSpPr>
          <p:spPr bwMode="auto">
            <a:xfrm>
              <a:off x="2822" y="1461"/>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i="1">
                  <a:solidFill>
                    <a:srgbClr val="000000"/>
                  </a:solidFill>
                  <a:ea typeface="华文行楷" pitchFamily="2" charset="-122"/>
                </a:rPr>
                <a:t>n</a:t>
              </a:r>
              <a:endParaRPr lang="en-US" altLang="zh-CN" sz="1800" b="1">
                <a:solidFill>
                  <a:schemeClr val="accent2"/>
                </a:solidFill>
                <a:latin typeface="Arial" charset="0"/>
                <a:ea typeface="华文行楷" pitchFamily="2" charset="-122"/>
              </a:endParaRPr>
            </a:p>
          </p:txBody>
        </p:sp>
        <p:sp>
          <p:nvSpPr>
            <p:cNvPr id="11311" name="Rectangle 47"/>
            <p:cNvSpPr>
              <a:spLocks noChangeArrowheads="1"/>
            </p:cNvSpPr>
            <p:nvPr/>
          </p:nvSpPr>
          <p:spPr bwMode="auto">
            <a:xfrm>
              <a:off x="1687" y="146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i="1">
                  <a:solidFill>
                    <a:srgbClr val="000000"/>
                  </a:solidFill>
                  <a:ea typeface="华文行楷" pitchFamily="2" charset="-122"/>
                </a:rPr>
                <a:t>a</a:t>
              </a:r>
              <a:endParaRPr lang="en-US" altLang="zh-CN" sz="1800" b="1">
                <a:solidFill>
                  <a:schemeClr val="accent2"/>
                </a:solidFill>
                <a:latin typeface="Arial" charset="0"/>
                <a:ea typeface="华文行楷" pitchFamily="2" charset="-122"/>
              </a:endParaRPr>
            </a:p>
          </p:txBody>
        </p:sp>
        <p:sp>
          <p:nvSpPr>
            <p:cNvPr id="11312" name="Rectangle 48"/>
            <p:cNvSpPr>
              <a:spLocks noChangeArrowheads="1"/>
            </p:cNvSpPr>
            <p:nvPr/>
          </p:nvSpPr>
          <p:spPr bwMode="auto">
            <a:xfrm>
              <a:off x="2846" y="1146"/>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i="1">
                  <a:solidFill>
                    <a:srgbClr val="000000"/>
                  </a:solidFill>
                  <a:ea typeface="华文行楷" pitchFamily="2" charset="-122"/>
                </a:rPr>
                <a:t>n</a:t>
              </a:r>
              <a:endParaRPr lang="en-US" altLang="zh-CN" sz="1800" b="1">
                <a:solidFill>
                  <a:schemeClr val="accent2"/>
                </a:solidFill>
                <a:latin typeface="Arial" charset="0"/>
                <a:ea typeface="华文行楷" pitchFamily="2" charset="-122"/>
              </a:endParaRPr>
            </a:p>
          </p:txBody>
        </p:sp>
        <p:sp>
          <p:nvSpPr>
            <p:cNvPr id="11313" name="Rectangle 49"/>
            <p:cNvSpPr>
              <a:spLocks noChangeArrowheads="1"/>
            </p:cNvSpPr>
            <p:nvPr/>
          </p:nvSpPr>
          <p:spPr bwMode="auto">
            <a:xfrm>
              <a:off x="1896" y="114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i="1">
                  <a:solidFill>
                    <a:srgbClr val="000000"/>
                  </a:solidFill>
                  <a:ea typeface="华文行楷" pitchFamily="2" charset="-122"/>
                </a:rPr>
                <a:t>a</a:t>
              </a:r>
              <a:endParaRPr lang="en-US" altLang="zh-CN" sz="1800" b="1">
                <a:solidFill>
                  <a:schemeClr val="accent2"/>
                </a:solidFill>
                <a:latin typeface="Arial" charset="0"/>
                <a:ea typeface="华文行楷" pitchFamily="2" charset="-122"/>
              </a:endParaRPr>
            </a:p>
          </p:txBody>
        </p:sp>
        <p:sp>
          <p:nvSpPr>
            <p:cNvPr id="11314" name="Rectangle 50"/>
            <p:cNvSpPr>
              <a:spLocks noChangeArrowheads="1"/>
            </p:cNvSpPr>
            <p:nvPr/>
          </p:nvSpPr>
          <p:spPr bwMode="auto">
            <a:xfrm>
              <a:off x="1006" y="146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b="1" i="1">
                  <a:solidFill>
                    <a:srgbClr val="000000"/>
                  </a:solidFill>
                  <a:ea typeface="华文行楷" pitchFamily="2" charset="-122"/>
                </a:rPr>
                <a:t>a</a:t>
              </a:r>
              <a:endParaRPr lang="en-US" altLang="zh-CN" sz="1800" b="1">
                <a:solidFill>
                  <a:schemeClr val="accent2"/>
                </a:solidFill>
                <a:latin typeface="Arial" charset="0"/>
                <a:ea typeface="华文行楷" pitchFamily="2" charset="-122"/>
              </a:endParaRPr>
            </a:p>
          </p:txBody>
        </p:sp>
        <p:sp>
          <p:nvSpPr>
            <p:cNvPr id="11315" name="Rectangle 51"/>
            <p:cNvSpPr>
              <a:spLocks noChangeArrowheads="1"/>
            </p:cNvSpPr>
            <p:nvPr/>
          </p:nvSpPr>
          <p:spPr bwMode="auto">
            <a:xfrm>
              <a:off x="1722" y="1747"/>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1400" b="1" i="1">
                  <a:solidFill>
                    <a:srgbClr val="000000"/>
                  </a:solidFill>
                  <a:ea typeface="华文行楷" pitchFamily="2" charset="-122"/>
                </a:rPr>
                <a:t>n</a:t>
              </a:r>
              <a:endParaRPr lang="en-US" altLang="zh-CN" sz="1800" b="1">
                <a:solidFill>
                  <a:schemeClr val="accent2"/>
                </a:solidFill>
                <a:latin typeface="Arial" charset="0"/>
                <a:ea typeface="华文行楷" pitchFamily="2" charset="-122"/>
              </a:endParaRPr>
            </a:p>
          </p:txBody>
        </p:sp>
        <p:sp>
          <p:nvSpPr>
            <p:cNvPr id="11316" name="Rectangle 52"/>
            <p:cNvSpPr>
              <a:spLocks noChangeArrowheads="1"/>
            </p:cNvSpPr>
            <p:nvPr/>
          </p:nvSpPr>
          <p:spPr bwMode="auto">
            <a:xfrm>
              <a:off x="1783" y="1430"/>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1400" b="1" i="1">
                  <a:solidFill>
                    <a:srgbClr val="000000"/>
                  </a:solidFill>
                  <a:ea typeface="华文行楷" pitchFamily="2" charset="-122"/>
                </a:rPr>
                <a:t>n</a:t>
              </a:r>
              <a:endParaRPr lang="en-US" altLang="zh-CN" sz="1800" b="1">
                <a:solidFill>
                  <a:schemeClr val="accent2"/>
                </a:solidFill>
                <a:latin typeface="Arial" charset="0"/>
                <a:ea typeface="华文行楷" pitchFamily="2" charset="-122"/>
              </a:endParaRPr>
            </a:p>
          </p:txBody>
        </p:sp>
        <p:sp>
          <p:nvSpPr>
            <p:cNvPr id="11317" name="Rectangle 53"/>
            <p:cNvSpPr>
              <a:spLocks noChangeArrowheads="1"/>
            </p:cNvSpPr>
            <p:nvPr/>
          </p:nvSpPr>
          <p:spPr bwMode="auto">
            <a:xfrm>
              <a:off x="1098" y="1445"/>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lang="en-US" altLang="zh-CN" sz="1400" b="1" i="1">
                  <a:solidFill>
                    <a:srgbClr val="000000"/>
                  </a:solidFill>
                  <a:ea typeface="华文行楷" pitchFamily="2" charset="-122"/>
                </a:rPr>
                <a:t>n</a:t>
              </a:r>
              <a:endParaRPr lang="en-US" altLang="zh-CN" sz="1800" b="1">
                <a:solidFill>
                  <a:schemeClr val="accent2"/>
                </a:solidFill>
                <a:latin typeface="Arial" charset="0"/>
                <a:ea typeface="华文行楷" pitchFamily="2" charset="-122"/>
              </a:endParaRPr>
            </a:p>
          </p:txBody>
        </p:sp>
      </p:grpSp>
      <p:sp>
        <p:nvSpPr>
          <p:cNvPr id="11276" name="Text Box 84"/>
          <p:cNvSpPr txBox="1">
            <a:spLocks noChangeArrowheads="1"/>
          </p:cNvSpPr>
          <p:nvPr/>
        </p:nvSpPr>
        <p:spPr bwMode="auto">
          <a:xfrm>
            <a:off x="323850" y="333375"/>
            <a:ext cx="57610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5.1  </a:t>
            </a:r>
            <a:r>
              <a:rPr kumimoji="1" lang="zh-CN" altLang="en-US" sz="4400" b="1">
                <a:solidFill>
                  <a:schemeClr val="tx2"/>
                </a:solidFill>
                <a:latin typeface="华文行楷" pitchFamily="2" charset="-122"/>
                <a:ea typeface="华文行楷" pitchFamily="2" charset="-122"/>
              </a:rPr>
              <a:t>减治法的设计思想 </a:t>
            </a:r>
          </a:p>
        </p:txBody>
      </p:sp>
    </p:spTree>
    <p:extLst>
      <p:ext uri="{BB962C8B-B14F-4D97-AF65-F5344CB8AC3E}">
        <p14:creationId xmlns:p14="http://schemas.microsoft.com/office/powerpoint/2010/main" val="187483325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7290"/>
                                        </p:tgtEl>
                                        <p:attrNameLst>
                                          <p:attrName>style.visibility</p:attrName>
                                        </p:attrNameLst>
                                      </p:cBhvr>
                                      <p:to>
                                        <p:strVal val="visible"/>
                                      </p:to>
                                    </p:set>
                                    <p:animEffect transition="in" filter="wipe(down)">
                                      <p:cBhvr>
                                        <p:cTn id="7" dur="500"/>
                                        <p:tgtEl>
                                          <p:spTgt spid="97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7291"/>
                                        </p:tgtEl>
                                        <p:attrNameLst>
                                          <p:attrName>style.visibility</p:attrName>
                                        </p:attrNameLst>
                                      </p:cBhvr>
                                      <p:to>
                                        <p:strVal val="visible"/>
                                      </p:to>
                                    </p:set>
                                    <p:animEffect transition="in" filter="wipe(down)">
                                      <p:cBhvr>
                                        <p:cTn id="12" dur="500"/>
                                        <p:tgtEl>
                                          <p:spTgt spid="97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90" grpId="0" animBg="1"/>
      <p:bldP spid="97291"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凸显">
  <a:themeElements>
    <a:clrScheme name="沉稳">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aniu_ppt">
  <a:themeElements>
    <a:clrScheme name="aniu_ppt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aniu_ppt">
      <a:majorFont>
        <a:latin typeface="Tahoma"/>
        <a:ea typeface="华文行楷"/>
        <a:cs typeface="Tahoma"/>
      </a:majorFont>
      <a:minorFont>
        <a:latin typeface="Tahoma"/>
        <a:ea typeface="华文新魏"/>
        <a:cs typeface="Taho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niu_pp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aniu_ppt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aniu_ppt 3">
        <a:dk1>
          <a:srgbClr val="000000"/>
        </a:dk1>
        <a:lt1>
          <a:srgbClr val="FFFFFF"/>
        </a:lt1>
        <a:dk2>
          <a:srgbClr val="4D4D4D"/>
        </a:dk2>
        <a:lt2>
          <a:srgbClr val="333333"/>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aniu_ppt 4">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aniu_ppt 5">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aniu_ppt 6">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aniu_ppt 7">
        <a:dk1>
          <a:srgbClr val="003D62"/>
        </a:dk1>
        <a:lt1>
          <a:srgbClr val="E3F0F9"/>
        </a:lt1>
        <a:dk2>
          <a:srgbClr val="006699"/>
        </a:dk2>
        <a:lt2>
          <a:srgbClr val="000000"/>
        </a:lt2>
        <a:accent1>
          <a:srgbClr val="9AC0EA"/>
        </a:accent1>
        <a:accent2>
          <a:srgbClr val="80C3C8"/>
        </a:accent2>
        <a:accent3>
          <a:srgbClr val="EFF6FB"/>
        </a:accent3>
        <a:accent4>
          <a:srgbClr val="003353"/>
        </a:accent4>
        <a:accent5>
          <a:srgbClr val="CADCF3"/>
        </a:accent5>
        <a:accent6>
          <a:srgbClr val="73B0B5"/>
        </a:accent6>
        <a:hlink>
          <a:srgbClr val="81ABCB"/>
        </a:hlink>
        <a:folHlink>
          <a:srgbClr val="FFFFFF"/>
        </a:folHlink>
      </a:clrScheme>
      <a:clrMap bg1="lt1" tx1="dk1" bg2="lt2" tx2="dk2" accent1="accent1" accent2="accent2" accent3="accent3" accent4="accent4" accent5="accent5" accent6="accent6" hlink="hlink" folHlink="folHlink"/>
    </a:extraClrScheme>
    <a:extraClrScheme>
      <a:clrScheme name="aniu_ppt 8">
        <a:dk1>
          <a:srgbClr val="003D62"/>
        </a:dk1>
        <a:lt1>
          <a:srgbClr val="FFFFFF"/>
        </a:lt1>
        <a:dk2>
          <a:srgbClr val="006699"/>
        </a:dk2>
        <a:lt2>
          <a:srgbClr val="000000"/>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
      <a:clrScheme name="aniu_ppt 9">
        <a:dk1>
          <a:srgbClr val="333300"/>
        </a:dk1>
        <a:lt1>
          <a:srgbClr val="FFFFFF"/>
        </a:lt1>
        <a:dk2>
          <a:srgbClr val="663300"/>
        </a:dk2>
        <a:lt2>
          <a:srgbClr val="000000"/>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aniu_ppt">
  <a:themeElements>
    <a:clrScheme name="1_aniu_ppt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1_aniu_ppt">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aniu_pp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1_aniu_ppt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1_aniu_ppt 3">
        <a:dk1>
          <a:srgbClr val="000000"/>
        </a:dk1>
        <a:lt1>
          <a:srgbClr val="FFFFFF"/>
        </a:lt1>
        <a:dk2>
          <a:srgbClr val="4D4D4D"/>
        </a:dk2>
        <a:lt2>
          <a:srgbClr val="333333"/>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1_aniu_ppt 4">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1_aniu_ppt 5">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1_aniu_ppt 6">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1_aniu_ppt 7">
        <a:dk1>
          <a:srgbClr val="003D62"/>
        </a:dk1>
        <a:lt1>
          <a:srgbClr val="E3F0F9"/>
        </a:lt1>
        <a:dk2>
          <a:srgbClr val="006699"/>
        </a:dk2>
        <a:lt2>
          <a:srgbClr val="000000"/>
        </a:lt2>
        <a:accent1>
          <a:srgbClr val="9AC0EA"/>
        </a:accent1>
        <a:accent2>
          <a:srgbClr val="80C3C8"/>
        </a:accent2>
        <a:accent3>
          <a:srgbClr val="EFF6FB"/>
        </a:accent3>
        <a:accent4>
          <a:srgbClr val="003353"/>
        </a:accent4>
        <a:accent5>
          <a:srgbClr val="CADCF3"/>
        </a:accent5>
        <a:accent6>
          <a:srgbClr val="73B0B5"/>
        </a:accent6>
        <a:hlink>
          <a:srgbClr val="81ABCB"/>
        </a:hlink>
        <a:folHlink>
          <a:srgbClr val="FFFFFF"/>
        </a:folHlink>
      </a:clrScheme>
      <a:clrMap bg1="lt1" tx1="dk1" bg2="lt2" tx2="dk2" accent1="accent1" accent2="accent2" accent3="accent3" accent4="accent4" accent5="accent5" accent6="accent6" hlink="hlink" folHlink="folHlink"/>
    </a:extraClrScheme>
    <a:extraClrScheme>
      <a:clrScheme name="1_aniu_ppt 8">
        <a:dk1>
          <a:srgbClr val="003D62"/>
        </a:dk1>
        <a:lt1>
          <a:srgbClr val="FFFFFF"/>
        </a:lt1>
        <a:dk2>
          <a:srgbClr val="006699"/>
        </a:dk2>
        <a:lt2>
          <a:srgbClr val="000000"/>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
      <a:clrScheme name="1_aniu_ppt 9">
        <a:dk1>
          <a:srgbClr val="333300"/>
        </a:dk1>
        <a:lt1>
          <a:srgbClr val="FFFFFF"/>
        </a:lt1>
        <a:dk2>
          <a:srgbClr val="663300"/>
        </a:dk2>
        <a:lt2>
          <a:srgbClr val="000000"/>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模板</Template>
  <TotalTime>5717</TotalTime>
  <Words>3771</Words>
  <Application>Microsoft Office PowerPoint</Application>
  <PresentationFormat>全屏显示(4:3)</PresentationFormat>
  <Paragraphs>634</Paragraphs>
  <Slides>37</Slides>
  <Notes>4</Notes>
  <HiddenSlides>4</HiddenSlides>
  <MMClips>0</MMClips>
  <ScaleCrop>false</ScaleCrop>
  <HeadingPairs>
    <vt:vector size="6" baseType="variant">
      <vt:variant>
        <vt:lpstr>主题</vt:lpstr>
      </vt:variant>
      <vt:variant>
        <vt:i4>3</vt:i4>
      </vt:variant>
      <vt:variant>
        <vt:lpstr>嵌入 OLE 服务器</vt:lpstr>
      </vt:variant>
      <vt:variant>
        <vt:i4>2</vt:i4>
      </vt:variant>
      <vt:variant>
        <vt:lpstr>幻灯片标题</vt:lpstr>
      </vt:variant>
      <vt:variant>
        <vt:i4>37</vt:i4>
      </vt:variant>
    </vt:vector>
  </HeadingPairs>
  <TitlesOfParts>
    <vt:vector size="42" baseType="lpstr">
      <vt:lpstr>1_凸显</vt:lpstr>
      <vt:lpstr>aniu_ppt</vt:lpstr>
      <vt:lpstr>1_aniu_ppt</vt:lpstr>
      <vt:lpstr>Microsoft 公式 3.0</vt:lpstr>
      <vt:lpstr>公式</vt:lpstr>
      <vt:lpstr>第5章  减治法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两个序列的中位数算法实现</vt:lpstr>
      <vt:lpstr>PowerPoint 演示文稿</vt:lpstr>
      <vt:lpstr>PowerPoint 演示文稿</vt:lpstr>
      <vt:lpstr>PowerPoint 演示文稿</vt:lpstr>
      <vt:lpstr>PowerPoint 演示文稿</vt:lpstr>
      <vt:lpstr>PowerPoint 演示文稿</vt:lpstr>
      <vt:lpstr>具有11个结点的判定树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选择问题算法实现</vt:lpstr>
      <vt:lpstr>选择问题算法实现</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ly</dc:creator>
  <cp:lastModifiedBy>WPA</cp:lastModifiedBy>
  <cp:revision>295</cp:revision>
  <dcterms:created xsi:type="dcterms:W3CDTF">2006-06-21T07:55:46Z</dcterms:created>
  <dcterms:modified xsi:type="dcterms:W3CDTF">2016-03-29T13:51:20Z</dcterms:modified>
</cp:coreProperties>
</file>