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735" r:id="rId2"/>
    <p:sldMasterId id="2147483747" r:id="rId3"/>
    <p:sldMasterId id="2147483762" r:id="rId4"/>
  </p:sldMasterIdLst>
  <p:notesMasterIdLst>
    <p:notesMasterId r:id="rId37"/>
  </p:notesMasterIdLst>
  <p:handoutMasterIdLst>
    <p:handoutMasterId r:id="rId38"/>
  </p:handoutMasterIdLst>
  <p:sldIdLst>
    <p:sldId id="290" r:id="rId5"/>
    <p:sldId id="282" r:id="rId6"/>
    <p:sldId id="258" r:id="rId7"/>
    <p:sldId id="260" r:id="rId8"/>
    <p:sldId id="263" r:id="rId9"/>
    <p:sldId id="264" r:id="rId10"/>
    <p:sldId id="265" r:id="rId11"/>
    <p:sldId id="281" r:id="rId12"/>
    <p:sldId id="303" r:id="rId13"/>
    <p:sldId id="267" r:id="rId14"/>
    <p:sldId id="268" r:id="rId15"/>
    <p:sldId id="269" r:id="rId16"/>
    <p:sldId id="288" r:id="rId17"/>
    <p:sldId id="271" r:id="rId18"/>
    <p:sldId id="270" r:id="rId19"/>
    <p:sldId id="272" r:id="rId20"/>
    <p:sldId id="273" r:id="rId21"/>
    <p:sldId id="274" r:id="rId22"/>
    <p:sldId id="275" r:id="rId23"/>
    <p:sldId id="276" r:id="rId24"/>
    <p:sldId id="285" r:id="rId25"/>
    <p:sldId id="286" r:id="rId26"/>
    <p:sldId id="296" r:id="rId27"/>
    <p:sldId id="297" r:id="rId28"/>
    <p:sldId id="298" r:id="rId29"/>
    <p:sldId id="299" r:id="rId30"/>
    <p:sldId id="300" r:id="rId31"/>
    <p:sldId id="301" r:id="rId32"/>
    <p:sldId id="302" r:id="rId33"/>
    <p:sldId id="279" r:id="rId34"/>
    <p:sldId id="280" r:id="rId35"/>
    <p:sldId id="287" r:id="rId36"/>
  </p:sldIdLst>
  <p:sldSz cx="9144000" cy="6858000" type="screen4x3"/>
  <p:notesSz cx="6858000" cy="9144000"/>
  <p:defaultTextStyle>
    <a:defPPr>
      <a:defRPr lang="zh-CN"/>
    </a:defPPr>
    <a:lvl1pPr algn="l" rtl="0" fontAlgn="base">
      <a:spcBef>
        <a:spcPct val="5000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000000"/>
    <a:srgbClr val="D60093"/>
    <a:srgbClr val="FF9999"/>
    <a:srgbClr val="66FF99"/>
    <a:srgbClr val="00CC00"/>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2" autoAdjust="0"/>
  </p:normalViewPr>
  <p:slideViewPr>
    <p:cSldViewPr>
      <p:cViewPr varScale="1">
        <p:scale>
          <a:sx n="108" d="100"/>
          <a:sy n="108" d="100"/>
        </p:scale>
        <p:origin x="-1692"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61" d="100"/>
          <a:sy n="61" d="100"/>
        </p:scale>
        <p:origin x="-1698"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lvl1pPr>
          </a:lstStyle>
          <a:p>
            <a:pPr>
              <a:defRPr/>
            </a:pPr>
            <a:endParaRPr lang="en-US" altLang="zh-CN"/>
          </a:p>
        </p:txBody>
      </p:sp>
      <p:sp>
        <p:nvSpPr>
          <p:cNvPr id="1331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lvl1pPr>
          </a:lstStyle>
          <a:p>
            <a:pPr>
              <a:defRPr/>
            </a:pPr>
            <a:endParaRPr lang="en-US" altLang="zh-CN"/>
          </a:p>
        </p:txBody>
      </p:sp>
      <p:sp>
        <p:nvSpPr>
          <p:cNvPr id="1331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lvl1pPr>
          </a:lstStyle>
          <a:p>
            <a:pPr>
              <a:defRPr/>
            </a:pPr>
            <a:endParaRPr lang="en-US" altLang="zh-CN"/>
          </a:p>
        </p:txBody>
      </p:sp>
      <p:sp>
        <p:nvSpPr>
          <p:cNvPr id="1331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lvl1pPr>
          </a:lstStyle>
          <a:p>
            <a:pPr>
              <a:defRPr/>
            </a:pPr>
            <a:fld id="{1F63A56B-3055-4E90-B6FF-6FA2CE6FFEE6}" type="slidenum">
              <a:rPr lang="en-US" altLang="zh-CN"/>
              <a:pPr>
                <a:defRPr/>
              </a:pPr>
              <a:t>‹#›</a:t>
            </a:fld>
            <a:endParaRPr lang="en-US" altLang="zh-CN"/>
          </a:p>
        </p:txBody>
      </p:sp>
    </p:spTree>
    <p:extLst>
      <p:ext uri="{BB962C8B-B14F-4D97-AF65-F5344CB8AC3E}">
        <p14:creationId xmlns:p14="http://schemas.microsoft.com/office/powerpoint/2010/main" val="822967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lvl1pPr>
          </a:lstStyle>
          <a:p>
            <a:pPr>
              <a:defRPr/>
            </a:pPr>
            <a:endParaRPr lang="en-US" altLang="zh-CN"/>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lvl1pPr>
          </a:lstStyle>
          <a:p>
            <a:pPr>
              <a:defRPr/>
            </a:pPr>
            <a:endParaRPr lang="en-US" altLang="zh-CN"/>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lvl1pPr>
          </a:lstStyle>
          <a:p>
            <a:pPr>
              <a:defRPr/>
            </a:pPr>
            <a:endParaRPr lang="en-US" altLang="zh-CN"/>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lvl1pPr>
          </a:lstStyle>
          <a:p>
            <a:pPr>
              <a:defRPr/>
            </a:pPr>
            <a:fld id="{154ED3AF-B6B4-455D-A1BF-DE2BB5F92B6D}" type="slidenum">
              <a:rPr lang="en-US" altLang="zh-CN"/>
              <a:pPr>
                <a:defRPr/>
              </a:pPr>
              <a:t>‹#›</a:t>
            </a:fld>
            <a:endParaRPr lang="en-US" altLang="zh-CN"/>
          </a:p>
        </p:txBody>
      </p:sp>
    </p:spTree>
    <p:extLst>
      <p:ext uri="{BB962C8B-B14F-4D97-AF65-F5344CB8AC3E}">
        <p14:creationId xmlns:p14="http://schemas.microsoft.com/office/powerpoint/2010/main" val="2178598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fld id="{99830FE1-F42F-4F58-8D03-99066FDB50B5}" type="slidenum">
              <a:rPr lang="en-US" altLang="zh-CN" sz="1200" b="0">
                <a:solidFill>
                  <a:srgbClr val="000000"/>
                </a:solidFill>
                <a:latin typeface="Arial" pitchFamily="34" charset="0"/>
              </a:rPr>
              <a:pPr eaLnBrk="1" hangingPunct="1"/>
              <a:t>25</a:t>
            </a:fld>
            <a:endParaRPr lang="en-US" altLang="zh-CN" sz="1200" b="0">
              <a:solidFill>
                <a:srgbClr val="000000"/>
              </a:solidFill>
              <a:latin typeface="Arial" pitchFamily="34" charset="0"/>
            </a:endParaRPr>
          </a:p>
        </p:txBody>
      </p:sp>
      <p:sp>
        <p:nvSpPr>
          <p:cNvPr id="66563" name="Rectangle 1026"/>
          <p:cNvSpPr>
            <a:spLocks noGrp="1" noRot="1" noChangeAspect="1" noChangeArrowheads="1" noTextEdit="1"/>
          </p:cNvSpPr>
          <p:nvPr>
            <p:ph type="sldImg"/>
          </p:nvPr>
        </p:nvSpPr>
        <p:spPr>
          <a:solidFill>
            <a:srgbClr val="FFFFFF"/>
          </a:solidFill>
          <a:ln/>
        </p:spPr>
      </p:sp>
      <p:sp>
        <p:nvSpPr>
          <p:cNvPr id="66564"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fld id="{770089D0-3A11-4447-8708-0A97372D5F77}" type="slidenum">
              <a:rPr lang="en-US" altLang="zh-CN" sz="1200" b="0">
                <a:solidFill>
                  <a:srgbClr val="000000"/>
                </a:solidFill>
                <a:latin typeface="Arial" pitchFamily="34" charset="0"/>
              </a:rPr>
              <a:pPr eaLnBrk="1" hangingPunct="1"/>
              <a:t>26</a:t>
            </a:fld>
            <a:endParaRPr lang="en-US" altLang="zh-CN" sz="1200" b="0">
              <a:solidFill>
                <a:srgbClr val="000000"/>
              </a:solidFill>
              <a:latin typeface="Arial" pitchFamily="34" charset="0"/>
            </a:endParaRPr>
          </a:p>
        </p:txBody>
      </p:sp>
      <p:sp>
        <p:nvSpPr>
          <p:cNvPr id="67587" name="Rectangle 1026"/>
          <p:cNvSpPr>
            <a:spLocks noGrp="1" noRot="1" noChangeAspect="1" noChangeArrowheads="1" noTextEdit="1"/>
          </p:cNvSpPr>
          <p:nvPr>
            <p:ph type="sldImg"/>
          </p:nvPr>
        </p:nvSpPr>
        <p:spPr>
          <a:solidFill>
            <a:srgbClr val="FFFFFF"/>
          </a:solidFill>
          <a:ln/>
        </p:spPr>
      </p:sp>
      <p:sp>
        <p:nvSpPr>
          <p:cNvPr id="67588"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fld id="{80CCB93E-091C-4F0D-B111-8F57C1433DDB}" type="slidenum">
              <a:rPr lang="en-US" altLang="zh-CN" sz="1200" b="0">
                <a:solidFill>
                  <a:srgbClr val="000000"/>
                </a:solidFill>
                <a:latin typeface="Arial" pitchFamily="34" charset="0"/>
              </a:rPr>
              <a:pPr eaLnBrk="1" hangingPunct="1"/>
              <a:t>27</a:t>
            </a:fld>
            <a:endParaRPr lang="en-US" altLang="zh-CN" sz="1200" b="0">
              <a:solidFill>
                <a:srgbClr val="000000"/>
              </a:solidFill>
              <a:latin typeface="Arial" pitchFamily="34" charset="0"/>
            </a:endParaRPr>
          </a:p>
        </p:txBody>
      </p:sp>
      <p:sp>
        <p:nvSpPr>
          <p:cNvPr id="68611" name="Rectangle 1026"/>
          <p:cNvSpPr>
            <a:spLocks noGrp="1" noRot="1" noChangeAspect="1" noChangeArrowheads="1" noTextEdit="1"/>
          </p:cNvSpPr>
          <p:nvPr>
            <p:ph type="sldImg"/>
          </p:nvPr>
        </p:nvSpPr>
        <p:spPr>
          <a:solidFill>
            <a:srgbClr val="FFFFFF"/>
          </a:solidFill>
          <a:ln/>
        </p:spPr>
      </p:sp>
      <p:sp>
        <p:nvSpPr>
          <p:cNvPr id="68612"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fld id="{E56D407A-0C8B-47AD-9B44-207A3AD7061A}" type="slidenum">
              <a:rPr lang="en-US" altLang="zh-CN" sz="1200" b="0">
                <a:solidFill>
                  <a:srgbClr val="000000"/>
                </a:solidFill>
                <a:latin typeface="Arial" pitchFamily="34" charset="0"/>
              </a:rPr>
              <a:pPr eaLnBrk="1" hangingPunct="1"/>
              <a:t>28</a:t>
            </a:fld>
            <a:endParaRPr lang="en-US" altLang="zh-CN" sz="1200" b="0">
              <a:solidFill>
                <a:srgbClr val="000000"/>
              </a:solidFill>
              <a:latin typeface="Arial" pitchFamily="34" charset="0"/>
            </a:endParaRPr>
          </a:p>
        </p:txBody>
      </p:sp>
      <p:sp>
        <p:nvSpPr>
          <p:cNvPr id="69635" name="Rectangle 1026"/>
          <p:cNvSpPr>
            <a:spLocks noGrp="1" noRot="1" noChangeAspect="1" noChangeArrowheads="1" noTextEdit="1"/>
          </p:cNvSpPr>
          <p:nvPr>
            <p:ph type="sldImg"/>
          </p:nvPr>
        </p:nvSpPr>
        <p:spPr>
          <a:solidFill>
            <a:srgbClr val="FFFFFF"/>
          </a:solidFill>
          <a:ln/>
        </p:spPr>
      </p:sp>
      <p:sp>
        <p:nvSpPr>
          <p:cNvPr id="69636"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fld id="{FEC019C2-D3D9-4695-9652-F1051288BC31}" type="slidenum">
              <a:rPr lang="en-US" altLang="zh-CN" sz="1200" b="0">
                <a:solidFill>
                  <a:srgbClr val="000000"/>
                </a:solidFill>
                <a:latin typeface="Arial" pitchFamily="34" charset="0"/>
              </a:rPr>
              <a:pPr eaLnBrk="1" hangingPunct="1"/>
              <a:t>29</a:t>
            </a:fld>
            <a:endParaRPr lang="en-US" altLang="zh-CN" sz="1200" b="0">
              <a:solidFill>
                <a:srgbClr val="000000"/>
              </a:solidFill>
              <a:latin typeface="Arial" pitchFamily="34" charset="0"/>
            </a:endParaRPr>
          </a:p>
        </p:txBody>
      </p:sp>
      <p:sp>
        <p:nvSpPr>
          <p:cNvPr id="70659" name="Rectangle 1026"/>
          <p:cNvSpPr>
            <a:spLocks noGrp="1" noRot="1" noChangeAspect="1" noChangeArrowheads="1" noTextEdit="1"/>
          </p:cNvSpPr>
          <p:nvPr>
            <p:ph type="sldImg"/>
          </p:nvPr>
        </p:nvSpPr>
        <p:spPr>
          <a:solidFill>
            <a:srgbClr val="FFFFFF"/>
          </a:solidFill>
          <a:ln/>
        </p:spPr>
      </p:sp>
      <p:sp>
        <p:nvSpPr>
          <p:cNvPr id="70660"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pSp>
      <p:grpSp>
        <p:nvGrpSpPr>
          <p:cNvPr id="7" name="Group 5"/>
          <p:cNvGrpSpPr>
            <a:grpSpLocks/>
          </p:cNvGrpSpPr>
          <p:nvPr/>
        </p:nvGrpSpPr>
        <p:grpSpPr bwMode="auto">
          <a:xfrm>
            <a:off x="152400" y="314325"/>
            <a:ext cx="847725" cy="6543675"/>
            <a:chOff x="96" y="198"/>
            <a:chExt cx="534" cy="4122"/>
          </a:xfrm>
        </p:grpSpPr>
        <p:sp>
          <p:nvSpPr>
            <p:cNvPr id="8" name="AutoShape 6"/>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9" name="AutoShape 7"/>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 name="AutoShape 8"/>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1" name="AutoShape 9"/>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2" name="AutoShape 10"/>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3" name="AutoShape 11"/>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4" name="AutoShape 12"/>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grpSp>
      <p:sp>
        <p:nvSpPr>
          <p:cNvPr id="15" name="Rectangle 13"/>
          <p:cNvSpPr>
            <a:spLocks noChangeArrowheads="1"/>
          </p:cNvSpPr>
          <p:nvPr/>
        </p:nvSpPr>
        <p:spPr bwMode="auto">
          <a:xfrm>
            <a:off x="441325" y="0"/>
            <a:ext cx="276225"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defRPr/>
            </a:pPr>
            <a:endParaRPr lang="zh-CN" altLang="zh-CN" sz="3600" b="0"/>
          </a:p>
        </p:txBody>
      </p:sp>
      <p:sp>
        <p:nvSpPr>
          <p:cNvPr id="16" name="AutoShape 14"/>
          <p:cNvSpPr>
            <a:spLocks noChangeArrowheads="1"/>
          </p:cNvSpPr>
          <p:nvPr/>
        </p:nvSpPr>
        <p:spPr bwMode="auto">
          <a:xfrm flipH="1">
            <a:off x="547688" y="2717800"/>
            <a:ext cx="8596312"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defRPr/>
            </a:pPr>
            <a:endParaRPr lang="zh-CN" altLang="zh-CN" sz="3600" b="0"/>
          </a:p>
        </p:txBody>
      </p:sp>
      <p:sp>
        <p:nvSpPr>
          <p:cNvPr id="17" name="Oval 15"/>
          <p:cNvSpPr>
            <a:spLocks noChangeArrowheads="1"/>
          </p:cNvSpPr>
          <p:nvPr/>
        </p:nvSpPr>
        <p:spPr bwMode="auto">
          <a:xfrm>
            <a:off x="433388" y="2697163"/>
            <a:ext cx="295275"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spcBef>
                <a:spcPct val="0"/>
              </a:spcBef>
            </a:pPr>
            <a:endParaRPr lang="zh-CN" altLang="zh-CN" sz="3600" b="0"/>
          </a:p>
        </p:txBody>
      </p:sp>
      <p:sp>
        <p:nvSpPr>
          <p:cNvPr id="18" name="Rectangle 16"/>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pPr>
            <a:endParaRPr lang="zh-CN" altLang="zh-CN" sz="3600" b="0"/>
          </a:p>
        </p:txBody>
      </p:sp>
      <p:sp>
        <p:nvSpPr>
          <p:cNvPr id="19" name="Oval 17"/>
          <p:cNvSpPr>
            <a:spLocks noChangeArrowheads="1"/>
          </p:cNvSpPr>
          <p:nvPr/>
        </p:nvSpPr>
        <p:spPr bwMode="auto">
          <a:xfrm>
            <a:off x="9236075" y="2697163"/>
            <a:ext cx="3048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spcBef>
                <a:spcPct val="0"/>
              </a:spcBef>
            </a:pPr>
            <a:endParaRPr lang="zh-CN" altLang="zh-CN" sz="3600" b="0"/>
          </a:p>
        </p:txBody>
      </p:sp>
      <p:sp>
        <p:nvSpPr>
          <p:cNvPr id="20" name="Rectangle 18"/>
          <p:cNvSpPr>
            <a:spLocks noChangeArrowheads="1"/>
          </p:cNvSpPr>
          <p:nvPr/>
        </p:nvSpPr>
        <p:spPr bwMode="auto">
          <a:xfrm>
            <a:off x="484188" y="2760663"/>
            <a:ext cx="8751887"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pPr>
            <a:endParaRPr lang="zh-CN" altLang="zh-CN" sz="3600" b="0"/>
          </a:p>
        </p:txBody>
      </p:sp>
      <p:grpSp>
        <p:nvGrpSpPr>
          <p:cNvPr id="21" name="Group 19"/>
          <p:cNvGrpSpPr>
            <a:grpSpLocks/>
          </p:cNvGrpSpPr>
          <p:nvPr/>
        </p:nvGrpSpPr>
        <p:grpSpPr bwMode="auto">
          <a:xfrm>
            <a:off x="150813" y="0"/>
            <a:ext cx="849312" cy="6858000"/>
            <a:chOff x="95" y="0"/>
            <a:chExt cx="535" cy="4320"/>
          </a:xfrm>
        </p:grpSpPr>
        <p:sp>
          <p:nvSpPr>
            <p:cNvPr id="22" name="AutoShape 20"/>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23" name="AutoShape 21"/>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24" name="AutoShape 22"/>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25" name="AutoShape 23"/>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26" name="AutoShape 24"/>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27" name="AutoShape 25"/>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28" name="Freeform 26"/>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29" name="Freeform 27"/>
            <p:cNvSpPr>
              <a:spLocks/>
            </p:cNvSpPr>
            <p:nvPr/>
          </p:nvSpPr>
          <p:spPr bwMode="auto">
            <a:xfrm>
              <a:off x="95" y="4060"/>
              <a:ext cx="457" cy="260"/>
            </a:xfrm>
            <a:custGeom>
              <a:avLst/>
              <a:gdLst>
                <a:gd name="T0" fmla="*/ 457 w 457"/>
                <a:gd name="T1" fmla="*/ 256 h 264"/>
                <a:gd name="T2" fmla="*/ 1 w 457"/>
                <a:gd name="T3" fmla="*/ 0 h 264"/>
                <a:gd name="T4" fmla="*/ 0 w 457"/>
                <a:gd name="T5" fmla="*/ 260 h 264"/>
                <a:gd name="T6" fmla="*/ 457 w 457"/>
                <a:gd name="T7" fmla="*/ 256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grpSp>
      <p:sp>
        <p:nvSpPr>
          <p:cNvPr id="9244" name="Rectangle 28"/>
          <p:cNvSpPr>
            <a:spLocks noGrp="1" noChangeArrowheads="1"/>
          </p:cNvSpPr>
          <p:nvPr>
            <p:ph type="ctrTitle" sz="quarter"/>
          </p:nvPr>
        </p:nvSpPr>
        <p:spPr>
          <a:xfrm>
            <a:off x="1154113" y="1881188"/>
            <a:ext cx="7772400" cy="762000"/>
          </a:xfrm>
        </p:spPr>
        <p:txBody>
          <a:bodyPr/>
          <a:lstStyle>
            <a:lvl1pPr>
              <a:defRPr/>
            </a:lvl1pPr>
          </a:lstStyle>
          <a:p>
            <a:pPr lvl="0"/>
            <a:r>
              <a:rPr lang="zh-CN" altLang="en-US" noProof="0" smtClean="0"/>
              <a:t>单击此处编辑母版标题样式</a:t>
            </a:r>
          </a:p>
        </p:txBody>
      </p:sp>
      <p:sp>
        <p:nvSpPr>
          <p:cNvPr id="9245" name="Rectangle 29"/>
          <p:cNvSpPr>
            <a:spLocks noGrp="1" noChangeArrowheads="1"/>
          </p:cNvSpPr>
          <p:nvPr>
            <p:ph type="subTitle" sz="quarter" idx="1"/>
          </p:nvPr>
        </p:nvSpPr>
        <p:spPr>
          <a:xfrm>
            <a:off x="1171575" y="3124200"/>
            <a:ext cx="6400800" cy="1752600"/>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30" name="Rectangle 30"/>
          <p:cNvSpPr>
            <a:spLocks noGrp="1" noChangeArrowheads="1"/>
          </p:cNvSpPr>
          <p:nvPr>
            <p:ph type="dt" sz="quarter" idx="10"/>
          </p:nvPr>
        </p:nvSpPr>
        <p:spPr>
          <a:xfrm>
            <a:off x="1119188" y="6318250"/>
            <a:ext cx="1905000" cy="457200"/>
          </a:xfrm>
        </p:spPr>
        <p:txBody>
          <a:bodyPr/>
          <a:lstStyle>
            <a:lvl1pPr>
              <a:defRPr smtClean="0"/>
            </a:lvl1pPr>
          </a:lstStyle>
          <a:p>
            <a:pPr>
              <a:defRPr/>
            </a:pPr>
            <a:fld id="{873CFF40-8718-41FC-97BE-C8B65D01DB6A}" type="datetime1">
              <a:rPr lang="zh-CN" altLang="en-US"/>
              <a:pPr>
                <a:defRPr/>
              </a:pPr>
              <a:t>2016/8/30</a:t>
            </a:fld>
            <a:endParaRPr lang="en-US" altLang="zh-CN"/>
          </a:p>
        </p:txBody>
      </p:sp>
      <p:sp>
        <p:nvSpPr>
          <p:cNvPr id="31" name="Rectangle 31"/>
          <p:cNvSpPr>
            <a:spLocks noGrp="1" noChangeArrowheads="1"/>
          </p:cNvSpPr>
          <p:nvPr>
            <p:ph type="ftr" sz="quarter" idx="11"/>
          </p:nvPr>
        </p:nvSpPr>
        <p:spPr>
          <a:xfrm>
            <a:off x="3557588" y="6318250"/>
            <a:ext cx="2895600" cy="457200"/>
          </a:xfrm>
        </p:spPr>
        <p:txBody>
          <a:bodyPr/>
          <a:lstStyle>
            <a:lvl1pPr>
              <a:defRPr smtClean="0"/>
            </a:lvl1pPr>
          </a:lstStyle>
          <a:p>
            <a:pPr>
              <a:defRPr/>
            </a:pPr>
            <a:endParaRPr lang="en-US" altLang="zh-CN"/>
          </a:p>
        </p:txBody>
      </p:sp>
      <p:sp>
        <p:nvSpPr>
          <p:cNvPr id="32" name="Rectangle 32"/>
          <p:cNvSpPr>
            <a:spLocks noGrp="1" noChangeArrowheads="1"/>
          </p:cNvSpPr>
          <p:nvPr>
            <p:ph type="sldNum" sz="quarter" idx="12"/>
          </p:nvPr>
        </p:nvSpPr>
        <p:spPr>
          <a:xfrm>
            <a:off x="6986588" y="6318250"/>
            <a:ext cx="1905000" cy="457200"/>
          </a:xfrm>
        </p:spPr>
        <p:txBody>
          <a:bodyPr/>
          <a:lstStyle>
            <a:lvl1pPr>
              <a:defRPr smtClean="0"/>
            </a:lvl1pPr>
          </a:lstStyle>
          <a:p>
            <a:pPr>
              <a:defRPr/>
            </a:pPr>
            <a:fld id="{74FD0ACF-9558-40E9-8793-A72FA5E32008}" type="slidenum">
              <a:rPr lang="en-US" altLang="zh-CN"/>
              <a:pPr>
                <a:defRPr/>
              </a:pPr>
              <a:t>‹#›</a:t>
            </a:fld>
            <a:endParaRPr lang="en-US" altLang="zh-CN"/>
          </a:p>
        </p:txBody>
      </p:sp>
    </p:spTree>
    <p:extLst>
      <p:ext uri="{BB962C8B-B14F-4D97-AF65-F5344CB8AC3E}">
        <p14:creationId xmlns:p14="http://schemas.microsoft.com/office/powerpoint/2010/main" val="34329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17"/>
                                        </p:tgtEl>
                                        <p:attrNameLst>
                                          <p:attrName>style.visibility</p:attrName>
                                        </p:attrNameLst>
                                      </p:cBhvr>
                                      <p:to>
                                        <p:strVal val="hidden"/>
                                      </p:to>
                                    </p:set>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9"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fld id="{6FF8503B-6C5A-4C98-B540-74379A2B5D2E}" type="datetime1">
              <a:rPr lang="zh-CN" altLang="en-US"/>
              <a:pPr>
                <a:defRPr/>
              </a:pPr>
              <a:t>2016/8/30</a:t>
            </a:fld>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6" name="Rectangle 29"/>
          <p:cNvSpPr>
            <a:spLocks noGrp="1" noChangeArrowheads="1"/>
          </p:cNvSpPr>
          <p:nvPr>
            <p:ph type="sldNum" sz="quarter" idx="12"/>
          </p:nvPr>
        </p:nvSpPr>
        <p:spPr>
          <a:ln/>
        </p:spPr>
        <p:txBody>
          <a:bodyPr/>
          <a:lstStyle>
            <a:lvl1pPr>
              <a:defRPr/>
            </a:lvl1pPr>
          </a:lstStyle>
          <a:p>
            <a:pPr>
              <a:defRPr/>
            </a:pPr>
            <a:fld id="{E51748E0-75C9-44A8-8B7A-8A0E2E064F07}" type="slidenum">
              <a:rPr lang="en-US" altLang="zh-CN"/>
              <a:pPr>
                <a:defRPr/>
              </a:pPr>
              <a:t>‹#›</a:t>
            </a:fld>
            <a:endParaRPr lang="en-US" altLang="zh-CN"/>
          </a:p>
        </p:txBody>
      </p:sp>
    </p:spTree>
    <p:extLst>
      <p:ext uri="{BB962C8B-B14F-4D97-AF65-F5344CB8AC3E}">
        <p14:creationId xmlns:p14="http://schemas.microsoft.com/office/powerpoint/2010/main" val="94863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814388"/>
            <a:ext cx="1962150" cy="52816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814388"/>
            <a:ext cx="5734050" cy="52816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fld id="{A89AB8A3-59B5-4A7A-8578-0A8768808470}" type="datetime1">
              <a:rPr lang="zh-CN" altLang="en-US"/>
              <a:pPr>
                <a:defRPr/>
              </a:pPr>
              <a:t>2016/8/30</a:t>
            </a:fld>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6" name="Rectangle 29"/>
          <p:cNvSpPr>
            <a:spLocks noGrp="1" noChangeArrowheads="1"/>
          </p:cNvSpPr>
          <p:nvPr>
            <p:ph type="sldNum" sz="quarter" idx="12"/>
          </p:nvPr>
        </p:nvSpPr>
        <p:spPr>
          <a:ln/>
        </p:spPr>
        <p:txBody>
          <a:bodyPr/>
          <a:lstStyle>
            <a:lvl1pPr>
              <a:defRPr/>
            </a:lvl1pPr>
          </a:lstStyle>
          <a:p>
            <a:pPr>
              <a:defRPr/>
            </a:pPr>
            <a:fld id="{DFEA903D-64C3-448B-BC16-5A89EAE8E729}" type="slidenum">
              <a:rPr lang="en-US" altLang="zh-CN"/>
              <a:pPr>
                <a:defRPr/>
              </a:pPr>
              <a:t>‹#›</a:t>
            </a:fld>
            <a:endParaRPr lang="en-US" altLang="zh-CN"/>
          </a:p>
        </p:txBody>
      </p:sp>
    </p:spTree>
    <p:extLst>
      <p:ext uri="{BB962C8B-B14F-4D97-AF65-F5344CB8AC3E}">
        <p14:creationId xmlns:p14="http://schemas.microsoft.com/office/powerpoint/2010/main" val="4392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FFFFFF"/>
                </a:solidFill>
              </a:endParaRPr>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FFFFFF"/>
                </a:solidFill>
              </a:endParaRPr>
            </a:p>
          </p:txBody>
        </p:sp>
      </p:grpSp>
      <p:grpSp>
        <p:nvGrpSpPr>
          <p:cNvPr id="7" name="Group 5"/>
          <p:cNvGrpSpPr>
            <a:grpSpLocks/>
          </p:cNvGrpSpPr>
          <p:nvPr/>
        </p:nvGrpSpPr>
        <p:grpSpPr bwMode="auto">
          <a:xfrm>
            <a:off x="152400" y="314325"/>
            <a:ext cx="847725" cy="6543675"/>
            <a:chOff x="96" y="198"/>
            <a:chExt cx="534" cy="4122"/>
          </a:xfrm>
        </p:grpSpPr>
        <p:sp>
          <p:nvSpPr>
            <p:cNvPr id="8" name="AutoShape 6"/>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9" name="AutoShape 7"/>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 name="AutoShape 8"/>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1" name="AutoShape 9"/>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2" name="AutoShape 10"/>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3" name="AutoShape 11"/>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4" name="AutoShape 12"/>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grpSp>
      <p:sp>
        <p:nvSpPr>
          <p:cNvPr id="15" name="Rectangle 13"/>
          <p:cNvSpPr>
            <a:spLocks noChangeArrowheads="1"/>
          </p:cNvSpPr>
          <p:nvPr/>
        </p:nvSpPr>
        <p:spPr bwMode="auto">
          <a:xfrm>
            <a:off x="441325" y="0"/>
            <a:ext cx="276225"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defRPr/>
            </a:pPr>
            <a:endParaRPr lang="zh-CN" altLang="zh-CN" sz="3600" b="0">
              <a:solidFill>
                <a:srgbClr val="FFFFFF"/>
              </a:solidFill>
            </a:endParaRPr>
          </a:p>
        </p:txBody>
      </p:sp>
      <p:sp>
        <p:nvSpPr>
          <p:cNvPr id="16" name="AutoShape 14"/>
          <p:cNvSpPr>
            <a:spLocks noChangeArrowheads="1"/>
          </p:cNvSpPr>
          <p:nvPr/>
        </p:nvSpPr>
        <p:spPr bwMode="auto">
          <a:xfrm flipH="1">
            <a:off x="547688" y="2717800"/>
            <a:ext cx="8596312"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defRPr/>
            </a:pPr>
            <a:endParaRPr lang="zh-CN" altLang="zh-CN" sz="3600" b="0">
              <a:solidFill>
                <a:srgbClr val="FFFFFF"/>
              </a:solidFill>
            </a:endParaRPr>
          </a:p>
        </p:txBody>
      </p:sp>
      <p:sp>
        <p:nvSpPr>
          <p:cNvPr id="17" name="Oval 15"/>
          <p:cNvSpPr>
            <a:spLocks noChangeArrowheads="1"/>
          </p:cNvSpPr>
          <p:nvPr/>
        </p:nvSpPr>
        <p:spPr bwMode="auto">
          <a:xfrm>
            <a:off x="433388" y="2697163"/>
            <a:ext cx="295275"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spcBef>
                <a:spcPct val="0"/>
              </a:spcBef>
            </a:pPr>
            <a:endParaRPr lang="zh-CN" altLang="zh-CN" sz="3600" b="0">
              <a:solidFill>
                <a:srgbClr val="FFFFFF"/>
              </a:solidFill>
            </a:endParaRPr>
          </a:p>
        </p:txBody>
      </p:sp>
      <p:sp>
        <p:nvSpPr>
          <p:cNvPr id="18" name="Rectangle 16"/>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pPr>
            <a:endParaRPr lang="zh-CN" altLang="zh-CN" sz="3600" b="0">
              <a:solidFill>
                <a:srgbClr val="FFFFFF"/>
              </a:solidFill>
            </a:endParaRPr>
          </a:p>
        </p:txBody>
      </p:sp>
      <p:sp>
        <p:nvSpPr>
          <p:cNvPr id="19" name="Oval 17"/>
          <p:cNvSpPr>
            <a:spLocks noChangeArrowheads="1"/>
          </p:cNvSpPr>
          <p:nvPr/>
        </p:nvSpPr>
        <p:spPr bwMode="auto">
          <a:xfrm>
            <a:off x="9236075" y="2697163"/>
            <a:ext cx="3048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spcBef>
                <a:spcPct val="0"/>
              </a:spcBef>
            </a:pPr>
            <a:endParaRPr lang="zh-CN" altLang="zh-CN" sz="3600" b="0">
              <a:solidFill>
                <a:srgbClr val="FFFFFF"/>
              </a:solidFill>
            </a:endParaRPr>
          </a:p>
        </p:txBody>
      </p:sp>
      <p:sp>
        <p:nvSpPr>
          <p:cNvPr id="20" name="Rectangle 18"/>
          <p:cNvSpPr>
            <a:spLocks noChangeArrowheads="1"/>
          </p:cNvSpPr>
          <p:nvPr/>
        </p:nvSpPr>
        <p:spPr bwMode="auto">
          <a:xfrm>
            <a:off x="484188" y="2760663"/>
            <a:ext cx="8751887"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pPr>
            <a:endParaRPr lang="zh-CN" altLang="zh-CN" sz="3600" b="0">
              <a:solidFill>
                <a:srgbClr val="FFFFFF"/>
              </a:solidFill>
            </a:endParaRPr>
          </a:p>
        </p:txBody>
      </p:sp>
      <p:grpSp>
        <p:nvGrpSpPr>
          <p:cNvPr id="21" name="Group 19"/>
          <p:cNvGrpSpPr>
            <a:grpSpLocks/>
          </p:cNvGrpSpPr>
          <p:nvPr/>
        </p:nvGrpSpPr>
        <p:grpSpPr bwMode="auto">
          <a:xfrm>
            <a:off x="150813" y="0"/>
            <a:ext cx="849312" cy="6858000"/>
            <a:chOff x="95" y="0"/>
            <a:chExt cx="535" cy="4320"/>
          </a:xfrm>
        </p:grpSpPr>
        <p:sp>
          <p:nvSpPr>
            <p:cNvPr id="22" name="AutoShape 20"/>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23" name="AutoShape 21"/>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24" name="AutoShape 22"/>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25" name="AutoShape 23"/>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26" name="AutoShape 24"/>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27" name="AutoShape 25"/>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28" name="Freeform 26"/>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29" name="Freeform 27"/>
            <p:cNvSpPr>
              <a:spLocks/>
            </p:cNvSpPr>
            <p:nvPr/>
          </p:nvSpPr>
          <p:spPr bwMode="auto">
            <a:xfrm>
              <a:off x="95" y="4060"/>
              <a:ext cx="457" cy="260"/>
            </a:xfrm>
            <a:custGeom>
              <a:avLst/>
              <a:gdLst>
                <a:gd name="T0" fmla="*/ 457 w 457"/>
                <a:gd name="T1" fmla="*/ 256 h 264"/>
                <a:gd name="T2" fmla="*/ 1 w 457"/>
                <a:gd name="T3" fmla="*/ 0 h 264"/>
                <a:gd name="T4" fmla="*/ 0 w 457"/>
                <a:gd name="T5" fmla="*/ 260 h 264"/>
                <a:gd name="T6" fmla="*/ 457 w 457"/>
                <a:gd name="T7" fmla="*/ 256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grpSp>
      <p:sp>
        <p:nvSpPr>
          <p:cNvPr id="9244" name="Rectangle 28"/>
          <p:cNvSpPr>
            <a:spLocks noGrp="1" noChangeArrowheads="1"/>
          </p:cNvSpPr>
          <p:nvPr>
            <p:ph type="ctrTitle" sz="quarter"/>
          </p:nvPr>
        </p:nvSpPr>
        <p:spPr>
          <a:xfrm>
            <a:off x="1154113" y="1881188"/>
            <a:ext cx="7772400" cy="762000"/>
          </a:xfrm>
        </p:spPr>
        <p:txBody>
          <a:bodyPr/>
          <a:lstStyle>
            <a:lvl1pPr>
              <a:defRPr/>
            </a:lvl1pPr>
          </a:lstStyle>
          <a:p>
            <a:pPr lvl="0"/>
            <a:r>
              <a:rPr lang="zh-CN" altLang="en-US" noProof="0" smtClean="0"/>
              <a:t>单击此处编辑母版标题样式</a:t>
            </a:r>
          </a:p>
        </p:txBody>
      </p:sp>
      <p:sp>
        <p:nvSpPr>
          <p:cNvPr id="9245" name="Rectangle 29"/>
          <p:cNvSpPr>
            <a:spLocks noGrp="1" noChangeArrowheads="1"/>
          </p:cNvSpPr>
          <p:nvPr>
            <p:ph type="subTitle" sz="quarter" idx="1"/>
          </p:nvPr>
        </p:nvSpPr>
        <p:spPr>
          <a:xfrm>
            <a:off x="1171575" y="3124200"/>
            <a:ext cx="6400800" cy="1752600"/>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30" name="Rectangle 30"/>
          <p:cNvSpPr>
            <a:spLocks noGrp="1" noChangeArrowheads="1"/>
          </p:cNvSpPr>
          <p:nvPr>
            <p:ph type="dt" sz="quarter" idx="10"/>
          </p:nvPr>
        </p:nvSpPr>
        <p:spPr>
          <a:xfrm>
            <a:off x="1119188" y="6318250"/>
            <a:ext cx="1905000" cy="457200"/>
          </a:xfrm>
        </p:spPr>
        <p:txBody>
          <a:bodyPr/>
          <a:lstStyle>
            <a:lvl1pPr>
              <a:defRPr smtClean="0"/>
            </a:lvl1pPr>
          </a:lstStyle>
          <a:p>
            <a:pPr>
              <a:defRPr/>
            </a:pPr>
            <a:fld id="{873CFF40-8718-41FC-97BE-C8B65D01DB6A}" type="datetime1">
              <a:rPr lang="zh-CN" altLang="en-US">
                <a:solidFill>
                  <a:srgbClr val="FFFFFF"/>
                </a:solidFill>
              </a:rPr>
              <a:pPr>
                <a:defRPr/>
              </a:pPr>
              <a:t>2016/8/30</a:t>
            </a:fld>
            <a:endParaRPr lang="en-US" altLang="zh-CN">
              <a:solidFill>
                <a:srgbClr val="FFFFFF"/>
              </a:solidFill>
            </a:endParaRPr>
          </a:p>
        </p:txBody>
      </p:sp>
      <p:sp>
        <p:nvSpPr>
          <p:cNvPr id="31" name="Rectangle 31"/>
          <p:cNvSpPr>
            <a:spLocks noGrp="1" noChangeArrowheads="1"/>
          </p:cNvSpPr>
          <p:nvPr>
            <p:ph type="ftr" sz="quarter" idx="11"/>
          </p:nvPr>
        </p:nvSpPr>
        <p:spPr>
          <a:xfrm>
            <a:off x="3557588" y="6318250"/>
            <a:ext cx="2895600" cy="457200"/>
          </a:xfrm>
        </p:spPr>
        <p:txBody>
          <a:bodyPr/>
          <a:lstStyle>
            <a:lvl1pPr>
              <a:defRPr smtClean="0"/>
            </a:lvl1pPr>
          </a:lstStyle>
          <a:p>
            <a:pPr>
              <a:defRPr/>
            </a:pPr>
            <a:endParaRPr lang="en-US" altLang="zh-CN">
              <a:solidFill>
                <a:srgbClr val="FFFFFF"/>
              </a:solidFill>
            </a:endParaRPr>
          </a:p>
        </p:txBody>
      </p:sp>
      <p:sp>
        <p:nvSpPr>
          <p:cNvPr id="32" name="Rectangle 32"/>
          <p:cNvSpPr>
            <a:spLocks noGrp="1" noChangeArrowheads="1"/>
          </p:cNvSpPr>
          <p:nvPr>
            <p:ph type="sldNum" sz="quarter" idx="12"/>
          </p:nvPr>
        </p:nvSpPr>
        <p:spPr>
          <a:xfrm>
            <a:off x="6986588" y="6318250"/>
            <a:ext cx="1905000" cy="457200"/>
          </a:xfrm>
        </p:spPr>
        <p:txBody>
          <a:bodyPr/>
          <a:lstStyle>
            <a:lvl1pPr>
              <a:defRPr smtClean="0"/>
            </a:lvl1pPr>
          </a:lstStyle>
          <a:p>
            <a:pPr>
              <a:defRPr/>
            </a:pPr>
            <a:fld id="{74FD0ACF-9558-40E9-8793-A72FA5E3200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7824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17"/>
                                        </p:tgtEl>
                                        <p:attrNameLst>
                                          <p:attrName>style.visibility</p:attrName>
                                        </p:attrNameLst>
                                      </p:cBhvr>
                                      <p:to>
                                        <p:strVal val="hidden"/>
                                      </p:to>
                                    </p:set>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9" grpId="0" animBg="1" autoUpdateAnimBg="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fld id="{E7B9C88A-72EC-4F5C-8E0B-033865F1257A}" type="datetime1">
              <a:rPr lang="zh-CN" altLang="en-US">
                <a:solidFill>
                  <a:srgbClr val="FFFFFF"/>
                </a:solidFill>
              </a:rPr>
              <a:pPr>
                <a:defRPr/>
              </a:pPr>
              <a:t>2016/8/30</a:t>
            </a:fld>
            <a:endParaRPr lang="en-US" altLang="zh-CN">
              <a:solidFill>
                <a:srgbClr val="FFFFFF"/>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6" name="Rectangle 29"/>
          <p:cNvSpPr>
            <a:spLocks noGrp="1" noChangeArrowheads="1"/>
          </p:cNvSpPr>
          <p:nvPr>
            <p:ph type="sldNum" sz="quarter" idx="12"/>
          </p:nvPr>
        </p:nvSpPr>
        <p:spPr>
          <a:ln/>
        </p:spPr>
        <p:txBody>
          <a:bodyPr/>
          <a:lstStyle>
            <a:lvl1pPr>
              <a:defRPr/>
            </a:lvl1pPr>
          </a:lstStyle>
          <a:p>
            <a:pPr>
              <a:defRPr/>
            </a:pPr>
            <a:fld id="{DE9FE156-96C6-4057-B149-865696A5D80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951951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fld id="{685A904B-C56B-41C9-AAF6-B4FE7ACF3858}" type="datetime1">
              <a:rPr lang="zh-CN" altLang="en-US">
                <a:solidFill>
                  <a:srgbClr val="FFFFFF"/>
                </a:solidFill>
              </a:rPr>
              <a:pPr>
                <a:defRPr/>
              </a:pPr>
              <a:t>2016/8/30</a:t>
            </a:fld>
            <a:endParaRPr lang="en-US" altLang="zh-CN">
              <a:solidFill>
                <a:srgbClr val="FFFFFF"/>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6" name="Rectangle 29"/>
          <p:cNvSpPr>
            <a:spLocks noGrp="1" noChangeArrowheads="1"/>
          </p:cNvSpPr>
          <p:nvPr>
            <p:ph type="sldNum" sz="quarter" idx="12"/>
          </p:nvPr>
        </p:nvSpPr>
        <p:spPr>
          <a:ln/>
        </p:spPr>
        <p:txBody>
          <a:bodyPr/>
          <a:lstStyle>
            <a:lvl1pPr>
              <a:defRPr/>
            </a:lvl1pPr>
          </a:lstStyle>
          <a:p>
            <a:pPr>
              <a:defRPr/>
            </a:pPr>
            <a:fld id="{A7574D42-182F-44B1-8C69-4D29D665B08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98709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fld id="{FC268C92-7D5F-462E-8799-89DA9CE8A90F}" type="datetime1">
              <a:rPr lang="zh-CN" altLang="en-US">
                <a:solidFill>
                  <a:srgbClr val="FFFFFF"/>
                </a:solidFill>
              </a:rPr>
              <a:pPr>
                <a:defRPr/>
              </a:pPr>
              <a:t>2016/8/30</a:t>
            </a:fld>
            <a:endParaRPr lang="en-US" altLang="zh-CN">
              <a:solidFill>
                <a:srgbClr val="FFFFFF"/>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7" name="Rectangle 29"/>
          <p:cNvSpPr>
            <a:spLocks noGrp="1" noChangeArrowheads="1"/>
          </p:cNvSpPr>
          <p:nvPr>
            <p:ph type="sldNum" sz="quarter" idx="12"/>
          </p:nvPr>
        </p:nvSpPr>
        <p:spPr>
          <a:ln/>
        </p:spPr>
        <p:txBody>
          <a:bodyPr/>
          <a:lstStyle>
            <a:lvl1pPr>
              <a:defRPr/>
            </a:lvl1pPr>
          </a:lstStyle>
          <a:p>
            <a:pPr>
              <a:defRPr/>
            </a:pPr>
            <a:fld id="{14D379A3-AA76-4D19-B7E4-E75C9425118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174443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fld id="{791D25C3-94C1-4044-AB8E-AAEF888B2269}" type="datetime1">
              <a:rPr lang="zh-CN" altLang="en-US">
                <a:solidFill>
                  <a:srgbClr val="FFFFFF"/>
                </a:solidFill>
              </a:rPr>
              <a:pPr>
                <a:defRPr/>
              </a:pPr>
              <a:t>2016/8/30</a:t>
            </a:fld>
            <a:endParaRPr lang="en-US" altLang="zh-CN">
              <a:solidFill>
                <a:srgbClr val="FFFFFF"/>
              </a:solidFill>
            </a:endParaRPr>
          </a:p>
        </p:txBody>
      </p:sp>
      <p:sp>
        <p:nvSpPr>
          <p:cNvPr id="8"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9" name="Rectangle 29"/>
          <p:cNvSpPr>
            <a:spLocks noGrp="1" noChangeArrowheads="1"/>
          </p:cNvSpPr>
          <p:nvPr>
            <p:ph type="sldNum" sz="quarter" idx="12"/>
          </p:nvPr>
        </p:nvSpPr>
        <p:spPr>
          <a:ln/>
        </p:spPr>
        <p:txBody>
          <a:bodyPr/>
          <a:lstStyle>
            <a:lvl1pPr>
              <a:defRPr/>
            </a:lvl1pPr>
          </a:lstStyle>
          <a:p>
            <a:pPr>
              <a:defRPr/>
            </a:pPr>
            <a:fld id="{90FA0CF8-A65C-4CF7-8169-B41DBFB2B0C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12621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fld id="{4273E31B-8CB9-4056-A233-7595CE1E3E07}" type="datetime1">
              <a:rPr lang="zh-CN" altLang="en-US">
                <a:solidFill>
                  <a:srgbClr val="FFFFFF"/>
                </a:solidFill>
              </a:rPr>
              <a:pPr>
                <a:defRPr/>
              </a:pPr>
              <a:t>2016/8/30</a:t>
            </a:fld>
            <a:endParaRPr lang="en-US" altLang="zh-CN">
              <a:solidFill>
                <a:srgbClr val="FFFFFF"/>
              </a:solidFill>
            </a:endParaRPr>
          </a:p>
        </p:txBody>
      </p:sp>
      <p:sp>
        <p:nvSpPr>
          <p:cNvPr id="4"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5" name="Rectangle 29"/>
          <p:cNvSpPr>
            <a:spLocks noGrp="1" noChangeArrowheads="1"/>
          </p:cNvSpPr>
          <p:nvPr>
            <p:ph type="sldNum" sz="quarter" idx="12"/>
          </p:nvPr>
        </p:nvSpPr>
        <p:spPr>
          <a:ln/>
        </p:spPr>
        <p:txBody>
          <a:bodyPr/>
          <a:lstStyle>
            <a:lvl1pPr>
              <a:defRPr/>
            </a:lvl1pPr>
          </a:lstStyle>
          <a:p>
            <a:pPr>
              <a:defRPr/>
            </a:pPr>
            <a:fld id="{E5F34A1F-3C00-403F-87E6-719A19C2F54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778586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fld id="{1299781C-9911-498E-964C-9C718E994B1D}" type="datetime1">
              <a:rPr lang="zh-CN" altLang="en-US">
                <a:solidFill>
                  <a:srgbClr val="FFFFFF"/>
                </a:solidFill>
              </a:rPr>
              <a:pPr>
                <a:defRPr/>
              </a:pPr>
              <a:t>2016/8/30</a:t>
            </a:fld>
            <a:endParaRPr lang="en-US" altLang="zh-CN">
              <a:solidFill>
                <a:srgbClr val="FFFFFF"/>
              </a:solidFill>
            </a:endParaRPr>
          </a:p>
        </p:txBody>
      </p:sp>
      <p:sp>
        <p:nvSpPr>
          <p:cNvPr id="3"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4" name="Rectangle 29"/>
          <p:cNvSpPr>
            <a:spLocks noGrp="1" noChangeArrowheads="1"/>
          </p:cNvSpPr>
          <p:nvPr>
            <p:ph type="sldNum" sz="quarter" idx="12"/>
          </p:nvPr>
        </p:nvSpPr>
        <p:spPr>
          <a:ln/>
        </p:spPr>
        <p:txBody>
          <a:bodyPr/>
          <a:lstStyle>
            <a:lvl1pPr>
              <a:defRPr/>
            </a:lvl1pPr>
          </a:lstStyle>
          <a:p>
            <a:pPr>
              <a:defRPr/>
            </a:pPr>
            <a:fld id="{85632C60-488F-419C-930D-631B5828156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74612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fld id="{74350F41-5BD9-49AE-8CB0-42777C62130A}" type="datetime1">
              <a:rPr lang="zh-CN" altLang="en-US">
                <a:solidFill>
                  <a:srgbClr val="FFFFFF"/>
                </a:solidFill>
              </a:rPr>
              <a:pPr>
                <a:defRPr/>
              </a:pPr>
              <a:t>2016/8/30</a:t>
            </a:fld>
            <a:endParaRPr lang="en-US" altLang="zh-CN">
              <a:solidFill>
                <a:srgbClr val="FFFFFF"/>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7" name="Rectangle 29"/>
          <p:cNvSpPr>
            <a:spLocks noGrp="1" noChangeArrowheads="1"/>
          </p:cNvSpPr>
          <p:nvPr>
            <p:ph type="sldNum" sz="quarter" idx="12"/>
          </p:nvPr>
        </p:nvSpPr>
        <p:spPr>
          <a:ln/>
        </p:spPr>
        <p:txBody>
          <a:bodyPr/>
          <a:lstStyle>
            <a:lvl1pPr>
              <a:defRPr/>
            </a:lvl1pPr>
          </a:lstStyle>
          <a:p>
            <a:pPr>
              <a:defRPr/>
            </a:pPr>
            <a:fld id="{A29F2DEE-2EED-47AF-807F-61C75AED4AF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07354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fld id="{E7B9C88A-72EC-4F5C-8E0B-033865F1257A}" type="datetime1">
              <a:rPr lang="zh-CN" altLang="en-US"/>
              <a:pPr>
                <a:defRPr/>
              </a:pPr>
              <a:t>2016/8/30</a:t>
            </a:fld>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6" name="Rectangle 29"/>
          <p:cNvSpPr>
            <a:spLocks noGrp="1" noChangeArrowheads="1"/>
          </p:cNvSpPr>
          <p:nvPr>
            <p:ph type="sldNum" sz="quarter" idx="12"/>
          </p:nvPr>
        </p:nvSpPr>
        <p:spPr>
          <a:ln/>
        </p:spPr>
        <p:txBody>
          <a:bodyPr/>
          <a:lstStyle>
            <a:lvl1pPr>
              <a:defRPr/>
            </a:lvl1pPr>
          </a:lstStyle>
          <a:p>
            <a:pPr>
              <a:defRPr/>
            </a:pPr>
            <a:fld id="{DE9FE156-96C6-4057-B149-865696A5D808}" type="slidenum">
              <a:rPr lang="en-US" altLang="zh-CN"/>
              <a:pPr>
                <a:defRPr/>
              </a:pPr>
              <a:t>‹#›</a:t>
            </a:fld>
            <a:endParaRPr lang="en-US" altLang="zh-CN"/>
          </a:p>
        </p:txBody>
      </p:sp>
    </p:spTree>
    <p:extLst>
      <p:ext uri="{BB962C8B-B14F-4D97-AF65-F5344CB8AC3E}">
        <p14:creationId xmlns:p14="http://schemas.microsoft.com/office/powerpoint/2010/main" val="502780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fld id="{F9EBE009-16C5-4274-A3E0-E72D5E1C3E6C}" type="datetime1">
              <a:rPr lang="zh-CN" altLang="en-US">
                <a:solidFill>
                  <a:srgbClr val="FFFFFF"/>
                </a:solidFill>
              </a:rPr>
              <a:pPr>
                <a:defRPr/>
              </a:pPr>
              <a:t>2016/8/30</a:t>
            </a:fld>
            <a:endParaRPr lang="en-US" altLang="zh-CN">
              <a:solidFill>
                <a:srgbClr val="FFFFFF"/>
              </a:solidFill>
            </a:endParaRPr>
          </a:p>
        </p:txBody>
      </p:sp>
      <p:sp>
        <p:nvSpPr>
          <p:cNvPr id="6"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7" name="Rectangle 29"/>
          <p:cNvSpPr>
            <a:spLocks noGrp="1" noChangeArrowheads="1"/>
          </p:cNvSpPr>
          <p:nvPr>
            <p:ph type="sldNum" sz="quarter" idx="12"/>
          </p:nvPr>
        </p:nvSpPr>
        <p:spPr>
          <a:ln/>
        </p:spPr>
        <p:txBody>
          <a:bodyPr/>
          <a:lstStyle>
            <a:lvl1pPr>
              <a:defRPr/>
            </a:lvl1pPr>
          </a:lstStyle>
          <a:p>
            <a:pPr>
              <a:defRPr/>
            </a:pPr>
            <a:fld id="{0BED700B-F86C-4E18-A399-0A7B5D509D5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89876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fld id="{6FF8503B-6C5A-4C98-B540-74379A2B5D2E}" type="datetime1">
              <a:rPr lang="zh-CN" altLang="en-US">
                <a:solidFill>
                  <a:srgbClr val="FFFFFF"/>
                </a:solidFill>
              </a:rPr>
              <a:pPr>
                <a:defRPr/>
              </a:pPr>
              <a:t>2016/8/30</a:t>
            </a:fld>
            <a:endParaRPr lang="en-US" altLang="zh-CN">
              <a:solidFill>
                <a:srgbClr val="FFFFFF"/>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6" name="Rectangle 29"/>
          <p:cNvSpPr>
            <a:spLocks noGrp="1" noChangeArrowheads="1"/>
          </p:cNvSpPr>
          <p:nvPr>
            <p:ph type="sldNum" sz="quarter" idx="12"/>
          </p:nvPr>
        </p:nvSpPr>
        <p:spPr>
          <a:ln/>
        </p:spPr>
        <p:txBody>
          <a:bodyPr/>
          <a:lstStyle>
            <a:lvl1pPr>
              <a:defRPr/>
            </a:lvl1pPr>
          </a:lstStyle>
          <a:p>
            <a:pPr>
              <a:defRPr/>
            </a:pPr>
            <a:fld id="{E51748E0-75C9-44A8-8B7A-8A0E2E064F0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658210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814388"/>
            <a:ext cx="1962150" cy="52816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814388"/>
            <a:ext cx="5734050" cy="52816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fld id="{A89AB8A3-59B5-4A7A-8578-0A8768808470}" type="datetime1">
              <a:rPr lang="zh-CN" altLang="en-US">
                <a:solidFill>
                  <a:srgbClr val="FFFFFF"/>
                </a:solidFill>
              </a:rPr>
              <a:pPr>
                <a:defRPr/>
              </a:pPr>
              <a:t>2016/8/30</a:t>
            </a:fld>
            <a:endParaRPr lang="en-US" altLang="zh-CN">
              <a:solidFill>
                <a:srgbClr val="FFFFFF"/>
              </a:solidFill>
            </a:endParaRPr>
          </a:p>
        </p:txBody>
      </p:sp>
      <p:sp>
        <p:nvSpPr>
          <p:cNvPr id="5" name="Rectangle 28"/>
          <p:cNvSpPr>
            <a:spLocks noGrp="1" noChangeArrowheads="1"/>
          </p:cNvSpPr>
          <p:nvPr>
            <p:ph type="ftr" sz="quarter" idx="11"/>
          </p:nvPr>
        </p:nvSpPr>
        <p:spPr>
          <a:ln/>
        </p:spPr>
        <p:txBody>
          <a:bodyPr/>
          <a:lstStyle>
            <a:lvl1pPr>
              <a:defRPr/>
            </a:lvl1pPr>
          </a:lstStyle>
          <a:p>
            <a:pPr>
              <a:defRPr/>
            </a:pPr>
            <a:r>
              <a:rPr lang="zh-CN" altLang="en-US">
                <a:solidFill>
                  <a:srgbClr val="FFFFFF"/>
                </a:solidFill>
              </a:rPr>
              <a:t>第一章 编译程序概论</a:t>
            </a:r>
          </a:p>
        </p:txBody>
      </p:sp>
      <p:sp>
        <p:nvSpPr>
          <p:cNvPr id="6" name="Rectangle 29"/>
          <p:cNvSpPr>
            <a:spLocks noGrp="1" noChangeArrowheads="1"/>
          </p:cNvSpPr>
          <p:nvPr>
            <p:ph type="sldNum" sz="quarter" idx="12"/>
          </p:nvPr>
        </p:nvSpPr>
        <p:spPr>
          <a:ln/>
        </p:spPr>
        <p:txBody>
          <a:bodyPr/>
          <a:lstStyle>
            <a:lvl1pPr>
              <a:defRPr/>
            </a:lvl1pPr>
          </a:lstStyle>
          <a:p>
            <a:pPr>
              <a:defRPr/>
            </a:pPr>
            <a:fld id="{DFEA903D-64C3-448B-BC16-5A89EAE8E72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30509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spcBef>
                <a:spcPct val="50000"/>
              </a:spcBef>
              <a:defRPr kumimoji="1" b="1" smtClean="0">
                <a:effectLst/>
                <a:latin typeface="Arial" charset="0"/>
              </a:defRPr>
            </a:lvl1pPr>
          </a:lstStyle>
          <a:p>
            <a:pPr>
              <a:defRPr/>
            </a:pPr>
            <a:endParaRPr lang="en-US" altLang="zh-CN"/>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spcBef>
                <a:spcPct val="50000"/>
              </a:spcBef>
              <a:defRPr kumimoji="1" b="1" smtClean="0">
                <a:effectLst/>
                <a:latin typeface="Arial" charset="0"/>
              </a:defRPr>
            </a:lvl1pPr>
          </a:lstStyle>
          <a:p>
            <a:pPr>
              <a:defRPr/>
            </a:pPr>
            <a:endParaRPr lang="en-US" altLang="zh-CN"/>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spcBef>
                <a:spcPct val="50000"/>
              </a:spcBef>
              <a:defRPr kumimoji="1" b="1" smtClean="0">
                <a:effectLst/>
                <a:latin typeface="Arial" charset="0"/>
              </a:defRPr>
            </a:lvl1pPr>
          </a:lstStyle>
          <a:p>
            <a:pPr>
              <a:defRPr/>
            </a:pPr>
            <a:fld id="{098D87E4-BDC8-4044-B063-9EC163AB7ED9}" type="slidenum">
              <a:rPr lang="en-US" altLang="zh-CN"/>
              <a:pPr>
                <a:defRPr/>
              </a:pPr>
              <a:t>‹#›</a:t>
            </a:fld>
            <a:endParaRPr lang="en-US" altLang="zh-CN"/>
          </a:p>
        </p:txBody>
      </p:sp>
    </p:spTree>
    <p:extLst>
      <p:ext uri="{BB962C8B-B14F-4D97-AF65-F5344CB8AC3E}">
        <p14:creationId xmlns:p14="http://schemas.microsoft.com/office/powerpoint/2010/main" val="167413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46664877-49E5-4297-B4FB-C2573936421F}" type="slidenum">
              <a:rPr lang="en-US" altLang="zh-CN"/>
              <a:pPr>
                <a:defRPr/>
              </a:pPr>
              <a:t>‹#›</a:t>
            </a:fld>
            <a:endParaRPr lang="en-US" altLang="zh-CN"/>
          </a:p>
        </p:txBody>
      </p:sp>
    </p:spTree>
    <p:extLst>
      <p:ext uri="{BB962C8B-B14F-4D97-AF65-F5344CB8AC3E}">
        <p14:creationId xmlns:p14="http://schemas.microsoft.com/office/powerpoint/2010/main" val="2564418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A4FBD0B8-FF33-4D39-83BC-D01E2621F03E}" type="slidenum">
              <a:rPr lang="en-US" altLang="zh-CN"/>
              <a:pPr>
                <a:defRPr/>
              </a:pPr>
              <a:t>‹#›</a:t>
            </a:fld>
            <a:endParaRPr lang="en-US" altLang="zh-CN"/>
          </a:p>
        </p:txBody>
      </p:sp>
    </p:spTree>
    <p:extLst>
      <p:ext uri="{BB962C8B-B14F-4D97-AF65-F5344CB8AC3E}">
        <p14:creationId xmlns:p14="http://schemas.microsoft.com/office/powerpoint/2010/main" val="3433825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spcBef>
                <a:spcPct val="50000"/>
              </a:spcBef>
              <a:defRPr kumimoji="1" b="1" smtClean="0"/>
            </a:lvl1pPr>
          </a:lstStyle>
          <a:p>
            <a:pPr>
              <a:defRPr/>
            </a:pPr>
            <a:fld id="{FF424F89-F2E2-45DD-89DE-037B564FA2EF}" type="slidenum">
              <a:rPr lang="en-US" altLang="zh-CN"/>
              <a:pPr>
                <a:defRPr/>
              </a:pPr>
              <a:t>‹#›</a:t>
            </a:fld>
            <a:endParaRPr lang="en-US" altLang="zh-CN"/>
          </a:p>
        </p:txBody>
      </p:sp>
    </p:spTree>
    <p:extLst>
      <p:ext uri="{BB962C8B-B14F-4D97-AF65-F5344CB8AC3E}">
        <p14:creationId xmlns:p14="http://schemas.microsoft.com/office/powerpoint/2010/main" val="1432984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8"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9" name="Rectangle 13"/>
          <p:cNvSpPr>
            <a:spLocks noGrp="1" noChangeArrowheads="1"/>
          </p:cNvSpPr>
          <p:nvPr>
            <p:ph type="sldNum" sz="quarter" idx="12"/>
          </p:nvPr>
        </p:nvSpPr>
        <p:spPr/>
        <p:txBody>
          <a:bodyPr/>
          <a:lstStyle>
            <a:lvl1pPr>
              <a:spcBef>
                <a:spcPct val="50000"/>
              </a:spcBef>
              <a:defRPr kumimoji="1" b="1" smtClean="0"/>
            </a:lvl1pPr>
          </a:lstStyle>
          <a:p>
            <a:pPr>
              <a:defRPr/>
            </a:pPr>
            <a:fld id="{49F2C4E2-4443-4957-A1C9-206BACB6961D}" type="slidenum">
              <a:rPr lang="en-US" altLang="zh-CN"/>
              <a:pPr>
                <a:defRPr/>
              </a:pPr>
              <a:t>‹#›</a:t>
            </a:fld>
            <a:endParaRPr lang="en-US" altLang="zh-CN"/>
          </a:p>
        </p:txBody>
      </p:sp>
    </p:spTree>
    <p:extLst>
      <p:ext uri="{BB962C8B-B14F-4D97-AF65-F5344CB8AC3E}">
        <p14:creationId xmlns:p14="http://schemas.microsoft.com/office/powerpoint/2010/main" val="1320654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4"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5" name="Rectangle 13"/>
          <p:cNvSpPr>
            <a:spLocks noGrp="1" noChangeArrowheads="1"/>
          </p:cNvSpPr>
          <p:nvPr>
            <p:ph type="sldNum" sz="quarter" idx="12"/>
          </p:nvPr>
        </p:nvSpPr>
        <p:spPr/>
        <p:txBody>
          <a:bodyPr/>
          <a:lstStyle>
            <a:lvl1pPr>
              <a:spcBef>
                <a:spcPct val="50000"/>
              </a:spcBef>
              <a:defRPr kumimoji="1" b="1" smtClean="0"/>
            </a:lvl1pPr>
          </a:lstStyle>
          <a:p>
            <a:pPr>
              <a:defRPr/>
            </a:pPr>
            <a:fld id="{26B9F5B7-EA29-4A2E-96AC-4FDAEA1577C5}" type="slidenum">
              <a:rPr lang="en-US" altLang="zh-CN"/>
              <a:pPr>
                <a:defRPr/>
              </a:pPr>
              <a:t>‹#›</a:t>
            </a:fld>
            <a:endParaRPr lang="en-US" altLang="zh-CN"/>
          </a:p>
        </p:txBody>
      </p:sp>
    </p:spTree>
    <p:extLst>
      <p:ext uri="{BB962C8B-B14F-4D97-AF65-F5344CB8AC3E}">
        <p14:creationId xmlns:p14="http://schemas.microsoft.com/office/powerpoint/2010/main" val="23059319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3"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4" name="Rectangle 13"/>
          <p:cNvSpPr>
            <a:spLocks noGrp="1" noChangeArrowheads="1"/>
          </p:cNvSpPr>
          <p:nvPr>
            <p:ph type="sldNum" sz="quarter" idx="12"/>
          </p:nvPr>
        </p:nvSpPr>
        <p:spPr/>
        <p:txBody>
          <a:bodyPr/>
          <a:lstStyle>
            <a:lvl1pPr>
              <a:spcBef>
                <a:spcPct val="50000"/>
              </a:spcBef>
              <a:defRPr kumimoji="1" b="1" smtClean="0"/>
            </a:lvl1pPr>
          </a:lstStyle>
          <a:p>
            <a:pPr>
              <a:defRPr/>
            </a:pPr>
            <a:fld id="{881CD0FE-ADC7-4511-8F50-6EE5A3833BA6}" type="slidenum">
              <a:rPr lang="en-US" altLang="zh-CN"/>
              <a:pPr>
                <a:defRPr/>
              </a:pPr>
              <a:t>‹#›</a:t>
            </a:fld>
            <a:endParaRPr lang="en-US" altLang="zh-CN"/>
          </a:p>
        </p:txBody>
      </p:sp>
    </p:spTree>
    <p:extLst>
      <p:ext uri="{BB962C8B-B14F-4D97-AF65-F5344CB8AC3E}">
        <p14:creationId xmlns:p14="http://schemas.microsoft.com/office/powerpoint/2010/main" val="106249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fld id="{685A904B-C56B-41C9-AAF6-B4FE7ACF3858}" type="datetime1">
              <a:rPr lang="zh-CN" altLang="en-US"/>
              <a:pPr>
                <a:defRPr/>
              </a:pPr>
              <a:t>2016/8/30</a:t>
            </a:fld>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6" name="Rectangle 29"/>
          <p:cNvSpPr>
            <a:spLocks noGrp="1" noChangeArrowheads="1"/>
          </p:cNvSpPr>
          <p:nvPr>
            <p:ph type="sldNum" sz="quarter" idx="12"/>
          </p:nvPr>
        </p:nvSpPr>
        <p:spPr>
          <a:ln/>
        </p:spPr>
        <p:txBody>
          <a:bodyPr/>
          <a:lstStyle>
            <a:lvl1pPr>
              <a:defRPr/>
            </a:lvl1pPr>
          </a:lstStyle>
          <a:p>
            <a:pPr>
              <a:defRPr/>
            </a:pPr>
            <a:fld id="{A7574D42-182F-44B1-8C69-4D29D665B083}" type="slidenum">
              <a:rPr lang="en-US" altLang="zh-CN"/>
              <a:pPr>
                <a:defRPr/>
              </a:pPr>
              <a:t>‹#›</a:t>
            </a:fld>
            <a:endParaRPr lang="en-US" altLang="zh-CN"/>
          </a:p>
        </p:txBody>
      </p:sp>
    </p:spTree>
    <p:extLst>
      <p:ext uri="{BB962C8B-B14F-4D97-AF65-F5344CB8AC3E}">
        <p14:creationId xmlns:p14="http://schemas.microsoft.com/office/powerpoint/2010/main" val="1282724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spcBef>
                <a:spcPct val="50000"/>
              </a:spcBef>
              <a:defRPr kumimoji="1" b="1" smtClean="0"/>
            </a:lvl1pPr>
          </a:lstStyle>
          <a:p>
            <a:pPr>
              <a:defRPr/>
            </a:pPr>
            <a:fld id="{706A419D-69D5-43D0-8161-FF207A4238EF}" type="slidenum">
              <a:rPr lang="en-US" altLang="zh-CN"/>
              <a:pPr>
                <a:defRPr/>
              </a:pPr>
              <a:t>‹#›</a:t>
            </a:fld>
            <a:endParaRPr lang="en-US" altLang="zh-CN"/>
          </a:p>
        </p:txBody>
      </p:sp>
    </p:spTree>
    <p:extLst>
      <p:ext uri="{BB962C8B-B14F-4D97-AF65-F5344CB8AC3E}">
        <p14:creationId xmlns:p14="http://schemas.microsoft.com/office/powerpoint/2010/main" val="1735807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spcBef>
                <a:spcPct val="50000"/>
              </a:spcBef>
              <a:defRPr kumimoji="1" b="1" smtClean="0"/>
            </a:lvl1pPr>
          </a:lstStyle>
          <a:p>
            <a:pPr>
              <a:defRPr/>
            </a:pPr>
            <a:fld id="{C676C009-E1EC-4988-990D-06D0BCA3BDBF}" type="slidenum">
              <a:rPr lang="en-US" altLang="zh-CN"/>
              <a:pPr>
                <a:defRPr/>
              </a:pPr>
              <a:t>‹#›</a:t>
            </a:fld>
            <a:endParaRPr lang="en-US" altLang="zh-CN"/>
          </a:p>
        </p:txBody>
      </p:sp>
    </p:spTree>
    <p:extLst>
      <p:ext uri="{BB962C8B-B14F-4D97-AF65-F5344CB8AC3E}">
        <p14:creationId xmlns:p14="http://schemas.microsoft.com/office/powerpoint/2010/main" val="32515460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700B9EE8-35E1-41A0-9DB7-E9281F295B32}" type="slidenum">
              <a:rPr lang="en-US" altLang="zh-CN"/>
              <a:pPr>
                <a:defRPr/>
              </a:pPr>
              <a:t>‹#›</a:t>
            </a:fld>
            <a:endParaRPr lang="en-US" altLang="zh-CN"/>
          </a:p>
        </p:txBody>
      </p:sp>
    </p:spTree>
    <p:extLst>
      <p:ext uri="{BB962C8B-B14F-4D97-AF65-F5344CB8AC3E}">
        <p14:creationId xmlns:p14="http://schemas.microsoft.com/office/powerpoint/2010/main" val="5327771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FB2E44F0-ACE7-4AF5-8646-F45CDEDB1052}" type="slidenum">
              <a:rPr lang="en-US" altLang="zh-CN"/>
              <a:pPr>
                <a:defRPr/>
              </a:pPr>
              <a:t>‹#›</a:t>
            </a:fld>
            <a:endParaRPr lang="en-US" altLang="zh-CN"/>
          </a:p>
        </p:txBody>
      </p:sp>
    </p:spTree>
    <p:extLst>
      <p:ext uri="{BB962C8B-B14F-4D97-AF65-F5344CB8AC3E}">
        <p14:creationId xmlns:p14="http://schemas.microsoft.com/office/powerpoint/2010/main" val="707583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7"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8" name="Rectangle 13"/>
          <p:cNvSpPr>
            <a:spLocks noGrp="1" noChangeArrowheads="1"/>
          </p:cNvSpPr>
          <p:nvPr>
            <p:ph type="sldNum" sz="quarter" idx="12"/>
          </p:nvPr>
        </p:nvSpPr>
        <p:spPr/>
        <p:txBody>
          <a:bodyPr/>
          <a:lstStyle>
            <a:lvl1pPr>
              <a:spcBef>
                <a:spcPct val="50000"/>
              </a:spcBef>
              <a:defRPr kumimoji="1" b="1" smtClean="0"/>
            </a:lvl1pPr>
          </a:lstStyle>
          <a:p>
            <a:pPr>
              <a:defRPr/>
            </a:pPr>
            <a:fld id="{3AFF6DB6-B274-42B5-9BC5-D75B182F3954}" type="slidenum">
              <a:rPr lang="en-US" altLang="zh-CN"/>
              <a:pPr>
                <a:defRPr/>
              </a:pPr>
              <a:t>‹#›</a:t>
            </a:fld>
            <a:endParaRPr lang="en-US" altLang="zh-CN"/>
          </a:p>
        </p:txBody>
      </p:sp>
    </p:spTree>
    <p:extLst>
      <p:ext uri="{BB962C8B-B14F-4D97-AF65-F5344CB8AC3E}">
        <p14:creationId xmlns:p14="http://schemas.microsoft.com/office/powerpoint/2010/main" val="2506631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712EB5B0-62A3-4F79-8FA4-F596ED71C3DB}" type="slidenum">
              <a:rPr lang="en-US" altLang="zh-CN"/>
              <a:pPr>
                <a:defRPr/>
              </a:pPr>
              <a:t>‹#›</a:t>
            </a:fld>
            <a:endParaRPr lang="en-US" altLang="zh-CN"/>
          </a:p>
        </p:txBody>
      </p:sp>
    </p:spTree>
    <p:extLst>
      <p:ext uri="{BB962C8B-B14F-4D97-AF65-F5344CB8AC3E}">
        <p14:creationId xmlns:p14="http://schemas.microsoft.com/office/powerpoint/2010/main" val="20599123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3FD1B15B-7760-485F-B248-946FFAD537EF}" type="slidenum">
              <a:rPr lang="en-US" altLang="zh-CN"/>
              <a:pPr>
                <a:defRPr/>
              </a:pPr>
              <a:t>‹#›</a:t>
            </a:fld>
            <a:endParaRPr lang="en-US" altLang="zh-CN"/>
          </a:p>
        </p:txBody>
      </p:sp>
    </p:spTree>
    <p:extLst>
      <p:ext uri="{BB962C8B-B14F-4D97-AF65-F5344CB8AC3E}">
        <p14:creationId xmlns:p14="http://schemas.microsoft.com/office/powerpoint/2010/main" val="41836492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spcBef>
                <a:spcPct val="50000"/>
              </a:spcBef>
              <a:defRPr kumimoji="1" b="1" smtClean="0">
                <a:effectLst/>
                <a:latin typeface="Arial" charset="0"/>
              </a:defRPr>
            </a:lvl1pPr>
          </a:lstStyle>
          <a:p>
            <a:pPr>
              <a:defRPr/>
            </a:pPr>
            <a:endParaRPr lang="en-US" altLang="zh-CN"/>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spcBef>
                <a:spcPct val="50000"/>
              </a:spcBef>
              <a:defRPr kumimoji="1" b="1" smtClean="0">
                <a:effectLst/>
                <a:latin typeface="Arial" charset="0"/>
              </a:defRPr>
            </a:lvl1pPr>
          </a:lstStyle>
          <a:p>
            <a:pPr>
              <a:defRPr/>
            </a:pPr>
            <a:endParaRPr lang="en-US" altLang="zh-CN"/>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spcBef>
                <a:spcPct val="50000"/>
              </a:spcBef>
              <a:defRPr kumimoji="1" b="1" smtClean="0">
                <a:effectLst/>
                <a:latin typeface="Arial" charset="0"/>
              </a:defRPr>
            </a:lvl1pPr>
          </a:lstStyle>
          <a:p>
            <a:pPr>
              <a:defRPr/>
            </a:pPr>
            <a:fld id="{11AEEDC2-4889-47C1-A81D-715B21431A50}" type="slidenum">
              <a:rPr lang="en-US" altLang="zh-CN"/>
              <a:pPr>
                <a:defRPr/>
              </a:pPr>
              <a:t>‹#›</a:t>
            </a:fld>
            <a:endParaRPr lang="en-US" altLang="zh-CN"/>
          </a:p>
        </p:txBody>
      </p:sp>
    </p:spTree>
    <p:extLst>
      <p:ext uri="{BB962C8B-B14F-4D97-AF65-F5344CB8AC3E}">
        <p14:creationId xmlns:p14="http://schemas.microsoft.com/office/powerpoint/2010/main" val="11842476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E4CB8B75-0D74-492A-A9FF-F2A41294CE15}" type="slidenum">
              <a:rPr lang="en-US" altLang="zh-CN"/>
              <a:pPr>
                <a:defRPr/>
              </a:pPr>
              <a:t>‹#›</a:t>
            </a:fld>
            <a:endParaRPr lang="en-US" altLang="zh-CN"/>
          </a:p>
        </p:txBody>
      </p:sp>
    </p:spTree>
    <p:extLst>
      <p:ext uri="{BB962C8B-B14F-4D97-AF65-F5344CB8AC3E}">
        <p14:creationId xmlns:p14="http://schemas.microsoft.com/office/powerpoint/2010/main" val="28885970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C667F498-41CB-4EC9-B728-B6039C74094F}" type="slidenum">
              <a:rPr lang="en-US" altLang="zh-CN"/>
              <a:pPr>
                <a:defRPr/>
              </a:pPr>
              <a:t>‹#›</a:t>
            </a:fld>
            <a:endParaRPr lang="en-US" altLang="zh-CN"/>
          </a:p>
        </p:txBody>
      </p:sp>
    </p:spTree>
    <p:extLst>
      <p:ext uri="{BB962C8B-B14F-4D97-AF65-F5344CB8AC3E}">
        <p14:creationId xmlns:p14="http://schemas.microsoft.com/office/powerpoint/2010/main" val="62016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fld id="{FC268C92-7D5F-462E-8799-89DA9CE8A90F}" type="datetime1">
              <a:rPr lang="zh-CN" altLang="en-US"/>
              <a:pPr>
                <a:defRPr/>
              </a:pPr>
              <a:t>2016/8/30</a:t>
            </a:fld>
            <a:endParaRPr lang="en-US" altLang="zh-CN"/>
          </a:p>
        </p:txBody>
      </p:sp>
      <p:sp>
        <p:nvSpPr>
          <p:cNvPr id="6"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7" name="Rectangle 29"/>
          <p:cNvSpPr>
            <a:spLocks noGrp="1" noChangeArrowheads="1"/>
          </p:cNvSpPr>
          <p:nvPr>
            <p:ph type="sldNum" sz="quarter" idx="12"/>
          </p:nvPr>
        </p:nvSpPr>
        <p:spPr>
          <a:ln/>
        </p:spPr>
        <p:txBody>
          <a:bodyPr/>
          <a:lstStyle>
            <a:lvl1pPr>
              <a:defRPr/>
            </a:lvl1pPr>
          </a:lstStyle>
          <a:p>
            <a:pPr>
              <a:defRPr/>
            </a:pPr>
            <a:fld id="{14D379A3-AA76-4D19-B7E4-E75C94251182}" type="slidenum">
              <a:rPr lang="en-US" altLang="zh-CN"/>
              <a:pPr>
                <a:defRPr/>
              </a:pPr>
              <a:t>‹#›</a:t>
            </a:fld>
            <a:endParaRPr lang="en-US" altLang="zh-CN"/>
          </a:p>
        </p:txBody>
      </p:sp>
    </p:spTree>
    <p:extLst>
      <p:ext uri="{BB962C8B-B14F-4D97-AF65-F5344CB8AC3E}">
        <p14:creationId xmlns:p14="http://schemas.microsoft.com/office/powerpoint/2010/main" val="134498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spcBef>
                <a:spcPct val="50000"/>
              </a:spcBef>
              <a:defRPr kumimoji="1" b="1" smtClean="0"/>
            </a:lvl1pPr>
          </a:lstStyle>
          <a:p>
            <a:pPr>
              <a:defRPr/>
            </a:pPr>
            <a:fld id="{719E0595-27C6-46D2-A5B8-8BDD9F6622AF}" type="slidenum">
              <a:rPr lang="en-US" altLang="zh-CN"/>
              <a:pPr>
                <a:defRPr/>
              </a:pPr>
              <a:t>‹#›</a:t>
            </a:fld>
            <a:endParaRPr lang="en-US" altLang="zh-CN"/>
          </a:p>
        </p:txBody>
      </p:sp>
    </p:spTree>
    <p:extLst>
      <p:ext uri="{BB962C8B-B14F-4D97-AF65-F5344CB8AC3E}">
        <p14:creationId xmlns:p14="http://schemas.microsoft.com/office/powerpoint/2010/main" val="39248267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8"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9" name="Rectangle 13"/>
          <p:cNvSpPr>
            <a:spLocks noGrp="1" noChangeArrowheads="1"/>
          </p:cNvSpPr>
          <p:nvPr>
            <p:ph type="sldNum" sz="quarter" idx="12"/>
          </p:nvPr>
        </p:nvSpPr>
        <p:spPr/>
        <p:txBody>
          <a:bodyPr/>
          <a:lstStyle>
            <a:lvl1pPr>
              <a:spcBef>
                <a:spcPct val="50000"/>
              </a:spcBef>
              <a:defRPr kumimoji="1" b="1" smtClean="0"/>
            </a:lvl1pPr>
          </a:lstStyle>
          <a:p>
            <a:pPr>
              <a:defRPr/>
            </a:pPr>
            <a:fld id="{0C5641EA-09A3-4823-BE2E-9D8DABDFC72C}" type="slidenum">
              <a:rPr lang="en-US" altLang="zh-CN"/>
              <a:pPr>
                <a:defRPr/>
              </a:pPr>
              <a:t>‹#›</a:t>
            </a:fld>
            <a:endParaRPr lang="en-US" altLang="zh-CN"/>
          </a:p>
        </p:txBody>
      </p:sp>
    </p:spTree>
    <p:extLst>
      <p:ext uri="{BB962C8B-B14F-4D97-AF65-F5344CB8AC3E}">
        <p14:creationId xmlns:p14="http://schemas.microsoft.com/office/powerpoint/2010/main" val="32622593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4"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5" name="Rectangle 13"/>
          <p:cNvSpPr>
            <a:spLocks noGrp="1" noChangeArrowheads="1"/>
          </p:cNvSpPr>
          <p:nvPr>
            <p:ph type="sldNum" sz="quarter" idx="12"/>
          </p:nvPr>
        </p:nvSpPr>
        <p:spPr/>
        <p:txBody>
          <a:bodyPr/>
          <a:lstStyle>
            <a:lvl1pPr>
              <a:spcBef>
                <a:spcPct val="50000"/>
              </a:spcBef>
              <a:defRPr kumimoji="1" b="1" smtClean="0"/>
            </a:lvl1pPr>
          </a:lstStyle>
          <a:p>
            <a:pPr>
              <a:defRPr/>
            </a:pPr>
            <a:fld id="{7E2F07C1-07FE-48F4-A156-93B58DE705CF}" type="slidenum">
              <a:rPr lang="en-US" altLang="zh-CN"/>
              <a:pPr>
                <a:defRPr/>
              </a:pPr>
              <a:t>‹#›</a:t>
            </a:fld>
            <a:endParaRPr lang="en-US" altLang="zh-CN"/>
          </a:p>
        </p:txBody>
      </p:sp>
    </p:spTree>
    <p:extLst>
      <p:ext uri="{BB962C8B-B14F-4D97-AF65-F5344CB8AC3E}">
        <p14:creationId xmlns:p14="http://schemas.microsoft.com/office/powerpoint/2010/main" val="2027486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3"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4" name="Rectangle 13"/>
          <p:cNvSpPr>
            <a:spLocks noGrp="1" noChangeArrowheads="1"/>
          </p:cNvSpPr>
          <p:nvPr>
            <p:ph type="sldNum" sz="quarter" idx="12"/>
          </p:nvPr>
        </p:nvSpPr>
        <p:spPr/>
        <p:txBody>
          <a:bodyPr/>
          <a:lstStyle>
            <a:lvl1pPr>
              <a:spcBef>
                <a:spcPct val="50000"/>
              </a:spcBef>
              <a:defRPr kumimoji="1" b="1" smtClean="0"/>
            </a:lvl1pPr>
          </a:lstStyle>
          <a:p>
            <a:pPr>
              <a:defRPr/>
            </a:pPr>
            <a:fld id="{D6F03A4A-789F-495B-A23E-1CE255D1C448}" type="slidenum">
              <a:rPr lang="en-US" altLang="zh-CN"/>
              <a:pPr>
                <a:defRPr/>
              </a:pPr>
              <a:t>‹#›</a:t>
            </a:fld>
            <a:endParaRPr lang="en-US" altLang="zh-CN"/>
          </a:p>
        </p:txBody>
      </p:sp>
    </p:spTree>
    <p:extLst>
      <p:ext uri="{BB962C8B-B14F-4D97-AF65-F5344CB8AC3E}">
        <p14:creationId xmlns:p14="http://schemas.microsoft.com/office/powerpoint/2010/main" val="15226931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spcBef>
                <a:spcPct val="50000"/>
              </a:spcBef>
              <a:defRPr kumimoji="1" b="1" smtClean="0"/>
            </a:lvl1pPr>
          </a:lstStyle>
          <a:p>
            <a:pPr>
              <a:defRPr/>
            </a:pPr>
            <a:fld id="{949B510A-9BEF-43AF-B285-9DAF26856B66}" type="slidenum">
              <a:rPr lang="en-US" altLang="zh-CN"/>
              <a:pPr>
                <a:defRPr/>
              </a:pPr>
              <a:t>‹#›</a:t>
            </a:fld>
            <a:endParaRPr lang="en-US" altLang="zh-CN"/>
          </a:p>
        </p:txBody>
      </p:sp>
    </p:spTree>
    <p:extLst>
      <p:ext uri="{BB962C8B-B14F-4D97-AF65-F5344CB8AC3E}">
        <p14:creationId xmlns:p14="http://schemas.microsoft.com/office/powerpoint/2010/main" val="12754259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spcBef>
                <a:spcPct val="50000"/>
              </a:spcBef>
              <a:defRPr kumimoji="1" b="1" smtClean="0"/>
            </a:lvl1pPr>
          </a:lstStyle>
          <a:p>
            <a:pPr>
              <a:defRPr/>
            </a:pPr>
            <a:fld id="{ACEB71AC-EA6F-4A83-9E49-3D1357B29E11}" type="slidenum">
              <a:rPr lang="en-US" altLang="zh-CN"/>
              <a:pPr>
                <a:defRPr/>
              </a:pPr>
              <a:t>‹#›</a:t>
            </a:fld>
            <a:endParaRPr lang="en-US" altLang="zh-CN"/>
          </a:p>
        </p:txBody>
      </p:sp>
    </p:spTree>
    <p:extLst>
      <p:ext uri="{BB962C8B-B14F-4D97-AF65-F5344CB8AC3E}">
        <p14:creationId xmlns:p14="http://schemas.microsoft.com/office/powerpoint/2010/main" val="434412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3B49D9AC-8A5E-42FD-87BA-3A952AD3AC69}" type="slidenum">
              <a:rPr lang="en-US" altLang="zh-CN"/>
              <a:pPr>
                <a:defRPr/>
              </a:pPr>
              <a:t>‹#›</a:t>
            </a:fld>
            <a:endParaRPr lang="en-US" altLang="zh-CN"/>
          </a:p>
        </p:txBody>
      </p:sp>
    </p:spTree>
    <p:extLst>
      <p:ext uri="{BB962C8B-B14F-4D97-AF65-F5344CB8AC3E}">
        <p14:creationId xmlns:p14="http://schemas.microsoft.com/office/powerpoint/2010/main" val="192622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473446F5-7A53-4906-9D29-C57AA1078AA7}" type="slidenum">
              <a:rPr lang="en-US" altLang="zh-CN"/>
              <a:pPr>
                <a:defRPr/>
              </a:pPr>
              <a:t>‹#›</a:t>
            </a:fld>
            <a:endParaRPr lang="en-US" altLang="zh-CN"/>
          </a:p>
        </p:txBody>
      </p:sp>
    </p:spTree>
    <p:extLst>
      <p:ext uri="{BB962C8B-B14F-4D97-AF65-F5344CB8AC3E}">
        <p14:creationId xmlns:p14="http://schemas.microsoft.com/office/powerpoint/2010/main" val="41543001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7"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8" name="Rectangle 13"/>
          <p:cNvSpPr>
            <a:spLocks noGrp="1" noChangeArrowheads="1"/>
          </p:cNvSpPr>
          <p:nvPr>
            <p:ph type="sldNum" sz="quarter" idx="12"/>
          </p:nvPr>
        </p:nvSpPr>
        <p:spPr/>
        <p:txBody>
          <a:bodyPr/>
          <a:lstStyle>
            <a:lvl1pPr>
              <a:spcBef>
                <a:spcPct val="50000"/>
              </a:spcBef>
              <a:defRPr kumimoji="1" b="1" smtClean="0"/>
            </a:lvl1pPr>
          </a:lstStyle>
          <a:p>
            <a:pPr>
              <a:defRPr/>
            </a:pPr>
            <a:fld id="{E8D4B047-5905-44BA-8D17-C680A968D2A5}" type="slidenum">
              <a:rPr lang="en-US" altLang="zh-CN"/>
              <a:pPr>
                <a:defRPr/>
              </a:pPr>
              <a:t>‹#›</a:t>
            </a:fld>
            <a:endParaRPr lang="en-US" altLang="zh-CN"/>
          </a:p>
        </p:txBody>
      </p:sp>
    </p:spTree>
    <p:extLst>
      <p:ext uri="{BB962C8B-B14F-4D97-AF65-F5344CB8AC3E}">
        <p14:creationId xmlns:p14="http://schemas.microsoft.com/office/powerpoint/2010/main" val="8239553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C958FF73-667B-4539-8280-02A6468DE606}" type="slidenum">
              <a:rPr lang="en-US" altLang="zh-CN"/>
              <a:pPr>
                <a:defRPr/>
              </a:pPr>
              <a:t>‹#›</a:t>
            </a:fld>
            <a:endParaRPr lang="en-US" altLang="zh-CN"/>
          </a:p>
        </p:txBody>
      </p:sp>
    </p:spTree>
    <p:extLst>
      <p:ext uri="{BB962C8B-B14F-4D97-AF65-F5344CB8AC3E}">
        <p14:creationId xmlns:p14="http://schemas.microsoft.com/office/powerpoint/2010/main" val="31662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fld id="{791D25C3-94C1-4044-AB8E-AAEF888B2269}" type="datetime1">
              <a:rPr lang="zh-CN" altLang="en-US"/>
              <a:pPr>
                <a:defRPr/>
              </a:pPr>
              <a:t>2016/8/30</a:t>
            </a:fld>
            <a:endParaRPr lang="en-US" altLang="zh-CN"/>
          </a:p>
        </p:txBody>
      </p:sp>
      <p:sp>
        <p:nvSpPr>
          <p:cNvPr id="8"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9" name="Rectangle 29"/>
          <p:cNvSpPr>
            <a:spLocks noGrp="1" noChangeArrowheads="1"/>
          </p:cNvSpPr>
          <p:nvPr>
            <p:ph type="sldNum" sz="quarter" idx="12"/>
          </p:nvPr>
        </p:nvSpPr>
        <p:spPr>
          <a:ln/>
        </p:spPr>
        <p:txBody>
          <a:bodyPr/>
          <a:lstStyle>
            <a:lvl1pPr>
              <a:defRPr/>
            </a:lvl1pPr>
          </a:lstStyle>
          <a:p>
            <a:pPr>
              <a:defRPr/>
            </a:pPr>
            <a:fld id="{90FA0CF8-A65C-4CF7-8169-B41DBFB2B0C2}" type="slidenum">
              <a:rPr lang="en-US" altLang="zh-CN"/>
              <a:pPr>
                <a:defRPr/>
              </a:pPr>
              <a:t>‹#›</a:t>
            </a:fld>
            <a:endParaRPr lang="en-US" altLang="zh-CN"/>
          </a:p>
        </p:txBody>
      </p:sp>
    </p:spTree>
    <p:extLst>
      <p:ext uri="{BB962C8B-B14F-4D97-AF65-F5344CB8AC3E}">
        <p14:creationId xmlns:p14="http://schemas.microsoft.com/office/powerpoint/2010/main" val="7715974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p:txBody>
          <a:bodyPr/>
          <a:lstStyle>
            <a:lvl1pPr>
              <a:spcBef>
                <a:spcPct val="50000"/>
              </a:spcBef>
              <a:defRPr kumimoji="1" b="1"/>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spcBef>
                <a:spcPct val="50000"/>
              </a:spcBef>
              <a:defRPr kumimoji="1" b="1"/>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spcBef>
                <a:spcPct val="50000"/>
              </a:spcBef>
              <a:defRPr kumimoji="1" b="1" smtClean="0"/>
            </a:lvl1pPr>
          </a:lstStyle>
          <a:p>
            <a:pPr>
              <a:defRPr/>
            </a:pPr>
            <a:fld id="{BDA669FD-E79D-41F6-B071-A278E3CCCAE9}" type="slidenum">
              <a:rPr lang="en-US" altLang="zh-CN"/>
              <a:pPr>
                <a:defRPr/>
              </a:pPr>
              <a:t>‹#›</a:t>
            </a:fld>
            <a:endParaRPr lang="en-US" altLang="zh-CN"/>
          </a:p>
        </p:txBody>
      </p:sp>
    </p:spTree>
    <p:extLst>
      <p:ext uri="{BB962C8B-B14F-4D97-AF65-F5344CB8AC3E}">
        <p14:creationId xmlns:p14="http://schemas.microsoft.com/office/powerpoint/2010/main" val="273405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fld id="{4273E31B-8CB9-4056-A233-7595CE1E3E07}" type="datetime1">
              <a:rPr lang="zh-CN" altLang="en-US"/>
              <a:pPr>
                <a:defRPr/>
              </a:pPr>
              <a:t>2016/8/30</a:t>
            </a:fld>
            <a:endParaRPr lang="en-US" altLang="zh-CN"/>
          </a:p>
        </p:txBody>
      </p:sp>
      <p:sp>
        <p:nvSpPr>
          <p:cNvPr id="4"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5" name="Rectangle 29"/>
          <p:cNvSpPr>
            <a:spLocks noGrp="1" noChangeArrowheads="1"/>
          </p:cNvSpPr>
          <p:nvPr>
            <p:ph type="sldNum" sz="quarter" idx="12"/>
          </p:nvPr>
        </p:nvSpPr>
        <p:spPr>
          <a:ln/>
        </p:spPr>
        <p:txBody>
          <a:bodyPr/>
          <a:lstStyle>
            <a:lvl1pPr>
              <a:defRPr/>
            </a:lvl1pPr>
          </a:lstStyle>
          <a:p>
            <a:pPr>
              <a:defRPr/>
            </a:pPr>
            <a:fld id="{E5F34A1F-3C00-403F-87E6-719A19C2F543}" type="slidenum">
              <a:rPr lang="en-US" altLang="zh-CN"/>
              <a:pPr>
                <a:defRPr/>
              </a:pPr>
              <a:t>‹#›</a:t>
            </a:fld>
            <a:endParaRPr lang="en-US" altLang="zh-CN"/>
          </a:p>
        </p:txBody>
      </p:sp>
    </p:spTree>
    <p:extLst>
      <p:ext uri="{BB962C8B-B14F-4D97-AF65-F5344CB8AC3E}">
        <p14:creationId xmlns:p14="http://schemas.microsoft.com/office/powerpoint/2010/main" val="20574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fld id="{1299781C-9911-498E-964C-9C718E994B1D}" type="datetime1">
              <a:rPr lang="zh-CN" altLang="en-US"/>
              <a:pPr>
                <a:defRPr/>
              </a:pPr>
              <a:t>2016/8/30</a:t>
            </a:fld>
            <a:endParaRPr lang="en-US" altLang="zh-CN"/>
          </a:p>
        </p:txBody>
      </p:sp>
      <p:sp>
        <p:nvSpPr>
          <p:cNvPr id="3"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4" name="Rectangle 29"/>
          <p:cNvSpPr>
            <a:spLocks noGrp="1" noChangeArrowheads="1"/>
          </p:cNvSpPr>
          <p:nvPr>
            <p:ph type="sldNum" sz="quarter" idx="12"/>
          </p:nvPr>
        </p:nvSpPr>
        <p:spPr>
          <a:ln/>
        </p:spPr>
        <p:txBody>
          <a:bodyPr/>
          <a:lstStyle>
            <a:lvl1pPr>
              <a:defRPr/>
            </a:lvl1pPr>
          </a:lstStyle>
          <a:p>
            <a:pPr>
              <a:defRPr/>
            </a:pPr>
            <a:fld id="{85632C60-488F-419C-930D-631B58281561}" type="slidenum">
              <a:rPr lang="en-US" altLang="zh-CN"/>
              <a:pPr>
                <a:defRPr/>
              </a:pPr>
              <a:t>‹#›</a:t>
            </a:fld>
            <a:endParaRPr lang="en-US" altLang="zh-CN"/>
          </a:p>
        </p:txBody>
      </p:sp>
    </p:spTree>
    <p:extLst>
      <p:ext uri="{BB962C8B-B14F-4D97-AF65-F5344CB8AC3E}">
        <p14:creationId xmlns:p14="http://schemas.microsoft.com/office/powerpoint/2010/main" val="101948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fld id="{74350F41-5BD9-49AE-8CB0-42777C62130A}" type="datetime1">
              <a:rPr lang="zh-CN" altLang="en-US"/>
              <a:pPr>
                <a:defRPr/>
              </a:pPr>
              <a:t>2016/8/30</a:t>
            </a:fld>
            <a:endParaRPr lang="en-US" altLang="zh-CN"/>
          </a:p>
        </p:txBody>
      </p:sp>
      <p:sp>
        <p:nvSpPr>
          <p:cNvPr id="6"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7" name="Rectangle 29"/>
          <p:cNvSpPr>
            <a:spLocks noGrp="1" noChangeArrowheads="1"/>
          </p:cNvSpPr>
          <p:nvPr>
            <p:ph type="sldNum" sz="quarter" idx="12"/>
          </p:nvPr>
        </p:nvSpPr>
        <p:spPr>
          <a:ln/>
        </p:spPr>
        <p:txBody>
          <a:bodyPr/>
          <a:lstStyle>
            <a:lvl1pPr>
              <a:defRPr/>
            </a:lvl1pPr>
          </a:lstStyle>
          <a:p>
            <a:pPr>
              <a:defRPr/>
            </a:pPr>
            <a:fld id="{A29F2DEE-2EED-47AF-807F-61C75AED4AF0}" type="slidenum">
              <a:rPr lang="en-US" altLang="zh-CN"/>
              <a:pPr>
                <a:defRPr/>
              </a:pPr>
              <a:t>‹#›</a:t>
            </a:fld>
            <a:endParaRPr lang="en-US" altLang="zh-CN"/>
          </a:p>
        </p:txBody>
      </p:sp>
    </p:spTree>
    <p:extLst>
      <p:ext uri="{BB962C8B-B14F-4D97-AF65-F5344CB8AC3E}">
        <p14:creationId xmlns:p14="http://schemas.microsoft.com/office/powerpoint/2010/main" val="285049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fld id="{F9EBE009-16C5-4274-A3E0-E72D5E1C3E6C}" type="datetime1">
              <a:rPr lang="zh-CN" altLang="en-US"/>
              <a:pPr>
                <a:defRPr/>
              </a:pPr>
              <a:t>2016/8/30</a:t>
            </a:fld>
            <a:endParaRPr lang="en-US" altLang="zh-CN"/>
          </a:p>
        </p:txBody>
      </p:sp>
      <p:sp>
        <p:nvSpPr>
          <p:cNvPr id="6" name="Rectangle 28"/>
          <p:cNvSpPr>
            <a:spLocks noGrp="1" noChangeArrowheads="1"/>
          </p:cNvSpPr>
          <p:nvPr>
            <p:ph type="ftr" sz="quarter" idx="11"/>
          </p:nvPr>
        </p:nvSpPr>
        <p:spPr>
          <a:ln/>
        </p:spPr>
        <p:txBody>
          <a:bodyPr/>
          <a:lstStyle>
            <a:lvl1pPr>
              <a:defRPr/>
            </a:lvl1pPr>
          </a:lstStyle>
          <a:p>
            <a:pPr>
              <a:defRPr/>
            </a:pPr>
            <a:r>
              <a:rPr lang="zh-CN" altLang="en-US"/>
              <a:t>第一章 编译程序概论</a:t>
            </a:r>
          </a:p>
        </p:txBody>
      </p:sp>
      <p:sp>
        <p:nvSpPr>
          <p:cNvPr id="7" name="Rectangle 29"/>
          <p:cNvSpPr>
            <a:spLocks noGrp="1" noChangeArrowheads="1"/>
          </p:cNvSpPr>
          <p:nvPr>
            <p:ph type="sldNum" sz="quarter" idx="12"/>
          </p:nvPr>
        </p:nvSpPr>
        <p:spPr>
          <a:ln/>
        </p:spPr>
        <p:txBody>
          <a:bodyPr/>
          <a:lstStyle>
            <a:lvl1pPr>
              <a:defRPr/>
            </a:lvl1pPr>
          </a:lstStyle>
          <a:p>
            <a:pPr>
              <a:defRPr/>
            </a:pPr>
            <a:fld id="{0BED700B-F86C-4E18-A399-0A7B5D509D54}" type="slidenum">
              <a:rPr lang="en-US" altLang="zh-CN"/>
              <a:pPr>
                <a:defRPr/>
              </a:pPr>
              <a:t>‹#›</a:t>
            </a:fld>
            <a:endParaRPr lang="en-US" altLang="zh-CN"/>
          </a:p>
        </p:txBody>
      </p:sp>
    </p:spTree>
    <p:extLst>
      <p:ext uri="{BB962C8B-B14F-4D97-AF65-F5344CB8AC3E}">
        <p14:creationId xmlns:p14="http://schemas.microsoft.com/office/powerpoint/2010/main" val="202970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2.jpeg"/><Relationship Id="rId2" Type="http://schemas.openxmlformats.org/officeDocument/2006/relationships/slideLayout" Target="../slideLayouts/slideLayout24.xml"/><Relationship Id="rId16" Type="http://schemas.openxmlformats.org/officeDocument/2006/relationships/image" Target="../media/image1.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2.jpeg"/><Relationship Id="rId2" Type="http://schemas.openxmlformats.org/officeDocument/2006/relationships/slideLayout" Target="../slideLayouts/slideLayout38.xml"/><Relationship Id="rId16"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2400" y="314325"/>
            <a:ext cx="847725" cy="6543675"/>
            <a:chOff x="96" y="198"/>
            <a:chExt cx="534" cy="4122"/>
          </a:xfrm>
        </p:grpSpPr>
        <p:sp>
          <p:nvSpPr>
            <p:cNvPr id="1047" name="AutoShape 3"/>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48" name="AutoShape 4"/>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49" name="AutoShape 5"/>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50" name="AutoShape 6"/>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51" name="AutoShape 7"/>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52" name="AutoShape 8"/>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53" name="AutoShape 9"/>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grpSp>
      <p:sp>
        <p:nvSpPr>
          <p:cNvPr id="8202" name="Rectangle 10"/>
          <p:cNvSpPr>
            <a:spLocks noChangeArrowheads="1"/>
          </p:cNvSpPr>
          <p:nvPr/>
        </p:nvSpPr>
        <p:spPr bwMode="auto">
          <a:xfrm>
            <a:off x="441325" y="0"/>
            <a:ext cx="276225"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defRPr/>
            </a:pPr>
            <a:endParaRPr lang="zh-CN" altLang="zh-CN" sz="3600" b="0"/>
          </a:p>
        </p:txBody>
      </p:sp>
      <p:sp>
        <p:nvSpPr>
          <p:cNvPr id="8203" name="AutoShape 11"/>
          <p:cNvSpPr>
            <a:spLocks noChangeArrowheads="1"/>
          </p:cNvSpPr>
          <p:nvPr/>
        </p:nvSpPr>
        <p:spPr bwMode="auto">
          <a:xfrm flipH="1">
            <a:off x="547688" y="1703388"/>
            <a:ext cx="8596312"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defRPr/>
            </a:pPr>
            <a:endParaRPr lang="zh-CN" altLang="zh-CN" sz="3600" b="0"/>
          </a:p>
        </p:txBody>
      </p:sp>
      <p:sp>
        <p:nvSpPr>
          <p:cNvPr id="8204" name="Oval 12"/>
          <p:cNvSpPr>
            <a:spLocks noChangeArrowheads="1"/>
          </p:cNvSpPr>
          <p:nvPr/>
        </p:nvSpPr>
        <p:spPr bwMode="auto">
          <a:xfrm>
            <a:off x="460375" y="1706563"/>
            <a:ext cx="295275"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spcBef>
                <a:spcPct val="0"/>
              </a:spcBef>
            </a:pPr>
            <a:endParaRPr lang="zh-CN" altLang="zh-CN" sz="3600" b="0"/>
          </a:p>
        </p:txBody>
      </p:sp>
      <p:sp>
        <p:nvSpPr>
          <p:cNvPr id="1030" name="Rectangle 13"/>
          <p:cNvSpPr>
            <a:spLocks noChangeArrowheads="1"/>
          </p:cNvSpPr>
          <p:nvPr/>
        </p:nvSpPr>
        <p:spPr bwMode="auto">
          <a:xfrm>
            <a:off x="463550" y="19129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pPr>
            <a:endParaRPr lang="zh-CN" altLang="zh-CN" sz="3600" b="0"/>
          </a:p>
        </p:txBody>
      </p:sp>
      <p:sp>
        <p:nvSpPr>
          <p:cNvPr id="8206" name="Oval 14"/>
          <p:cNvSpPr>
            <a:spLocks noChangeArrowheads="1"/>
          </p:cNvSpPr>
          <p:nvPr/>
        </p:nvSpPr>
        <p:spPr bwMode="auto">
          <a:xfrm>
            <a:off x="9209088" y="1676400"/>
            <a:ext cx="3048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spcBef>
                <a:spcPct val="0"/>
              </a:spcBef>
            </a:pPr>
            <a:endParaRPr lang="zh-CN" altLang="zh-CN" sz="3600" b="0"/>
          </a:p>
        </p:txBody>
      </p:sp>
      <p:sp>
        <p:nvSpPr>
          <p:cNvPr id="1032" name="Rectangle 15"/>
          <p:cNvSpPr>
            <a:spLocks noChangeArrowheads="1"/>
          </p:cNvSpPr>
          <p:nvPr/>
        </p:nvSpPr>
        <p:spPr bwMode="auto">
          <a:xfrm>
            <a:off x="457200" y="1739900"/>
            <a:ext cx="8751888"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pPr>
            <a:endParaRPr lang="zh-CN" altLang="zh-CN" sz="3600" b="0"/>
          </a:p>
        </p:txBody>
      </p:sp>
      <p:grpSp>
        <p:nvGrpSpPr>
          <p:cNvPr id="1033" name="Group 16"/>
          <p:cNvGrpSpPr>
            <a:grpSpLocks/>
          </p:cNvGrpSpPr>
          <p:nvPr/>
        </p:nvGrpSpPr>
        <p:grpSpPr bwMode="auto">
          <a:xfrm>
            <a:off x="150813" y="0"/>
            <a:ext cx="849312" cy="6858000"/>
            <a:chOff x="95" y="0"/>
            <a:chExt cx="535" cy="4320"/>
          </a:xfrm>
        </p:grpSpPr>
        <p:sp>
          <p:nvSpPr>
            <p:cNvPr id="1039" name="AutoShape 17"/>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40" name="AutoShape 18"/>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41" name="AutoShape 19"/>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42" name="AutoShape 20"/>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43" name="AutoShape 21"/>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44" name="AutoShape 22"/>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45" name="Freeform 23"/>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sp>
          <p:nvSpPr>
            <p:cNvPr id="1046" name="Freeform 24"/>
            <p:cNvSpPr>
              <a:spLocks/>
            </p:cNvSpPr>
            <p:nvPr/>
          </p:nvSpPr>
          <p:spPr bwMode="auto">
            <a:xfrm>
              <a:off x="95" y="4060"/>
              <a:ext cx="457" cy="260"/>
            </a:xfrm>
            <a:custGeom>
              <a:avLst/>
              <a:gdLst>
                <a:gd name="T0" fmla="*/ 457 w 457"/>
                <a:gd name="T1" fmla="*/ 256 h 264"/>
                <a:gd name="T2" fmla="*/ 1 w 457"/>
                <a:gd name="T3" fmla="*/ 0 h 264"/>
                <a:gd name="T4" fmla="*/ 0 w 457"/>
                <a:gd name="T5" fmla="*/ 260 h 264"/>
                <a:gd name="T6" fmla="*/ 457 w 457"/>
                <a:gd name="T7" fmla="*/ 256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p>
          </p:txBody>
        </p:sp>
      </p:grpSp>
      <p:sp>
        <p:nvSpPr>
          <p:cNvPr id="1034" name="Rectangle 25"/>
          <p:cNvSpPr>
            <a:spLocks noGrp="1" noChangeArrowheads="1"/>
          </p:cNvSpPr>
          <p:nvPr>
            <p:ph type="title"/>
          </p:nvPr>
        </p:nvSpPr>
        <p:spPr bwMode="auto">
          <a:xfrm>
            <a:off x="1143000" y="814388"/>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35" name="Rectangle 26"/>
          <p:cNvSpPr>
            <a:spLocks noGrp="1" noChangeArrowheads="1"/>
          </p:cNvSpPr>
          <p:nvPr>
            <p:ph type="body" idx="1"/>
          </p:nvPr>
        </p:nvSpPr>
        <p:spPr bwMode="auto">
          <a:xfrm>
            <a:off x="1066800" y="19812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19" name="Rectangle 27"/>
          <p:cNvSpPr>
            <a:spLocks noGrp="1" noChangeArrowheads="1"/>
          </p:cNvSpPr>
          <p:nvPr>
            <p:ph type="dt" sz="half" idx="2"/>
          </p:nvPr>
        </p:nvSpPr>
        <p:spPr bwMode="auto">
          <a:xfrm>
            <a:off x="1154113"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b="0" smtClean="0"/>
            </a:lvl1pPr>
          </a:lstStyle>
          <a:p>
            <a:pPr>
              <a:defRPr/>
            </a:pPr>
            <a:fld id="{96021E0C-4F2C-433B-AE28-C854DD39FDFE}" type="datetime1">
              <a:rPr lang="zh-CN" altLang="en-US"/>
              <a:pPr>
                <a:defRPr/>
              </a:pPr>
              <a:t>2016/8/30</a:t>
            </a:fld>
            <a:endParaRPr lang="en-US" altLang="zh-CN"/>
          </a:p>
        </p:txBody>
      </p:sp>
      <p:sp>
        <p:nvSpPr>
          <p:cNvPr id="8220" name="Rectangle 28"/>
          <p:cNvSpPr>
            <a:spLocks noGrp="1" noChangeArrowheads="1"/>
          </p:cNvSpPr>
          <p:nvPr>
            <p:ph type="ftr" sz="quarter" idx="3"/>
          </p:nvPr>
        </p:nvSpPr>
        <p:spPr bwMode="auto">
          <a:xfrm>
            <a:off x="3592513"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kumimoji="0" sz="1400" b="0" smtClean="0"/>
            </a:lvl1pPr>
          </a:lstStyle>
          <a:p>
            <a:pPr>
              <a:defRPr/>
            </a:pPr>
            <a:r>
              <a:rPr lang="zh-CN" altLang="en-US"/>
              <a:t>第一章 编译程序概论</a:t>
            </a:r>
          </a:p>
        </p:txBody>
      </p:sp>
      <p:sp>
        <p:nvSpPr>
          <p:cNvPr id="8221" name="Rectangle 29"/>
          <p:cNvSpPr>
            <a:spLocks noGrp="1" noChangeArrowheads="1"/>
          </p:cNvSpPr>
          <p:nvPr>
            <p:ph type="sldNum" sz="quarter" idx="4"/>
          </p:nvPr>
        </p:nvSpPr>
        <p:spPr bwMode="auto">
          <a:xfrm>
            <a:off x="7021513"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b="0" smtClean="0"/>
            </a:lvl1pPr>
          </a:lstStyle>
          <a:p>
            <a:pPr>
              <a:defRPr/>
            </a:pPr>
            <a:fld id="{77ED6C38-B69E-44DC-ACDF-A8ADD4FA9238}"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204"/>
                                        </p:tgtEl>
                                        <p:attrNameLst>
                                          <p:attrName>style.visibility</p:attrName>
                                        </p:attrNameLst>
                                      </p:cBhvr>
                                      <p:to>
                                        <p:strVal val="visible"/>
                                      </p:to>
                                    </p:set>
                                    <p:anim calcmode="lin" valueType="num">
                                      <p:cBhvr additive="base">
                                        <p:cTn id="7" dur="500" fill="hold"/>
                                        <p:tgtEl>
                                          <p:spTgt spid="8204"/>
                                        </p:tgtEl>
                                        <p:attrNameLst>
                                          <p:attrName>ppt_x</p:attrName>
                                        </p:attrNameLst>
                                      </p:cBhvr>
                                      <p:tavLst>
                                        <p:tav tm="0">
                                          <p:val>
                                            <p:strVal val="#ppt_x"/>
                                          </p:val>
                                        </p:tav>
                                        <p:tav tm="100000">
                                          <p:val>
                                            <p:strVal val="#ppt_x"/>
                                          </p:val>
                                        </p:tav>
                                      </p:tavLst>
                                    </p:anim>
                                    <p:anim calcmode="lin" valueType="num">
                                      <p:cBhvr additive="base">
                                        <p:cTn id="8" dur="500" fill="hold"/>
                                        <p:tgtEl>
                                          <p:spTgt spid="8204"/>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8204"/>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206"/>
                                        </p:tgtEl>
                                        <p:attrNameLst>
                                          <p:attrName>style.visibility</p:attrName>
                                        </p:attrNameLst>
                                      </p:cBhvr>
                                      <p:to>
                                        <p:strVal val="visible"/>
                                      </p:to>
                                    </p:set>
                                    <p:anim calcmode="lin" valueType="num">
                                      <p:cBhvr additive="base">
                                        <p:cTn id="12" dur="500" fill="hold"/>
                                        <p:tgtEl>
                                          <p:spTgt spid="8206"/>
                                        </p:tgtEl>
                                        <p:attrNameLst>
                                          <p:attrName>ppt_x</p:attrName>
                                        </p:attrNameLst>
                                      </p:cBhvr>
                                      <p:tavLst>
                                        <p:tav tm="0">
                                          <p:val>
                                            <p:strVal val="0-#ppt_w/2"/>
                                          </p:val>
                                        </p:tav>
                                        <p:tav tm="100000">
                                          <p:val>
                                            <p:strVal val="#ppt_x"/>
                                          </p:val>
                                        </p:tav>
                                      </p:tavLst>
                                    </p:anim>
                                    <p:anim calcmode="lin" valueType="num">
                                      <p:cBhvr additive="base">
                                        <p:cTn id="13" dur="500" fill="hold"/>
                                        <p:tgtEl>
                                          <p:spTgt spid="8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animBg="1" autoUpdateAnimBg="0"/>
      <p:bldP spid="8206" grpId="0" animBg="1" autoUpdateAnimBg="0"/>
    </p:bldLst>
  </p:timing>
  <p:txStyles>
    <p:titleStyle>
      <a:lvl1pPr algn="l" rtl="0" eaLnBrk="0" fontAlgn="base" hangingPunct="0">
        <a:spcBef>
          <a:spcPct val="0"/>
        </a:spcBef>
        <a:spcAft>
          <a:spcPct val="0"/>
        </a:spcAft>
        <a:defRPr kumimoji="1" sz="4400" b="1">
          <a:solidFill>
            <a:srgbClr val="99FF66"/>
          </a:solidFill>
          <a:latin typeface="+mj-lt"/>
          <a:ea typeface="+mj-ea"/>
          <a:cs typeface="+mj-cs"/>
        </a:defRPr>
      </a:lvl1pPr>
      <a:lvl2pPr algn="l" rtl="0" eaLnBrk="0" fontAlgn="base" hangingPunct="0">
        <a:spcBef>
          <a:spcPct val="0"/>
        </a:spcBef>
        <a:spcAft>
          <a:spcPct val="0"/>
        </a:spcAft>
        <a:defRPr kumimoji="1" sz="4400" b="1">
          <a:solidFill>
            <a:srgbClr val="99FF66"/>
          </a:solidFill>
          <a:latin typeface="Arial Black" pitchFamily="34" charset="0"/>
          <a:ea typeface="宋体" pitchFamily="2" charset="-122"/>
        </a:defRPr>
      </a:lvl2pPr>
      <a:lvl3pPr algn="l" rtl="0" eaLnBrk="0" fontAlgn="base" hangingPunct="0">
        <a:spcBef>
          <a:spcPct val="0"/>
        </a:spcBef>
        <a:spcAft>
          <a:spcPct val="0"/>
        </a:spcAft>
        <a:defRPr kumimoji="1" sz="4400" b="1">
          <a:solidFill>
            <a:srgbClr val="99FF66"/>
          </a:solidFill>
          <a:latin typeface="Arial Black" pitchFamily="34" charset="0"/>
          <a:ea typeface="宋体" pitchFamily="2" charset="-122"/>
        </a:defRPr>
      </a:lvl3pPr>
      <a:lvl4pPr algn="l" rtl="0" eaLnBrk="0" fontAlgn="base" hangingPunct="0">
        <a:spcBef>
          <a:spcPct val="0"/>
        </a:spcBef>
        <a:spcAft>
          <a:spcPct val="0"/>
        </a:spcAft>
        <a:defRPr kumimoji="1" sz="4400" b="1">
          <a:solidFill>
            <a:srgbClr val="99FF66"/>
          </a:solidFill>
          <a:latin typeface="Arial Black" pitchFamily="34" charset="0"/>
          <a:ea typeface="宋体" pitchFamily="2" charset="-122"/>
        </a:defRPr>
      </a:lvl4pPr>
      <a:lvl5pPr algn="l" rtl="0" eaLnBrk="0" fontAlgn="base" hangingPunct="0">
        <a:spcBef>
          <a:spcPct val="0"/>
        </a:spcBef>
        <a:spcAft>
          <a:spcPct val="0"/>
        </a:spcAft>
        <a:defRPr kumimoji="1" sz="4400" b="1">
          <a:solidFill>
            <a:srgbClr val="99FF66"/>
          </a:solidFill>
          <a:latin typeface="Arial Black" pitchFamily="34" charset="0"/>
          <a:ea typeface="宋体" pitchFamily="2" charset="-122"/>
        </a:defRPr>
      </a:lvl5pPr>
      <a:lvl6pPr marL="457200" algn="l" rtl="0" fontAlgn="base">
        <a:spcBef>
          <a:spcPct val="0"/>
        </a:spcBef>
        <a:spcAft>
          <a:spcPct val="0"/>
        </a:spcAft>
        <a:defRPr kumimoji="1" sz="4400" b="1">
          <a:solidFill>
            <a:srgbClr val="99FF66"/>
          </a:solidFill>
          <a:latin typeface="Arial Black" pitchFamily="34" charset="0"/>
          <a:ea typeface="宋体" pitchFamily="2" charset="-122"/>
        </a:defRPr>
      </a:lvl6pPr>
      <a:lvl7pPr marL="914400" algn="l" rtl="0" fontAlgn="base">
        <a:spcBef>
          <a:spcPct val="0"/>
        </a:spcBef>
        <a:spcAft>
          <a:spcPct val="0"/>
        </a:spcAft>
        <a:defRPr kumimoji="1" sz="4400" b="1">
          <a:solidFill>
            <a:srgbClr val="99FF66"/>
          </a:solidFill>
          <a:latin typeface="Arial Black" pitchFamily="34" charset="0"/>
          <a:ea typeface="宋体" pitchFamily="2" charset="-122"/>
        </a:defRPr>
      </a:lvl7pPr>
      <a:lvl8pPr marL="1371600" algn="l" rtl="0" fontAlgn="base">
        <a:spcBef>
          <a:spcPct val="0"/>
        </a:spcBef>
        <a:spcAft>
          <a:spcPct val="0"/>
        </a:spcAft>
        <a:defRPr kumimoji="1" sz="4400" b="1">
          <a:solidFill>
            <a:srgbClr val="99FF66"/>
          </a:solidFill>
          <a:latin typeface="Arial Black" pitchFamily="34" charset="0"/>
          <a:ea typeface="宋体" pitchFamily="2" charset="-122"/>
        </a:defRPr>
      </a:lvl8pPr>
      <a:lvl9pPr marL="1828800" algn="l" rtl="0" fontAlgn="base">
        <a:spcBef>
          <a:spcPct val="0"/>
        </a:spcBef>
        <a:spcAft>
          <a:spcPct val="0"/>
        </a:spcAft>
        <a:defRPr kumimoji="1" sz="4400" b="1">
          <a:solidFill>
            <a:srgbClr val="99FF66"/>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rgbClr val="FF6600"/>
        </a:buClr>
        <a:buFont typeface="Wingdings" pitchFamily="2" charset="2"/>
        <a:buChar char="v"/>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2400" y="314325"/>
            <a:ext cx="847725" cy="6543675"/>
            <a:chOff x="96" y="198"/>
            <a:chExt cx="534" cy="4122"/>
          </a:xfrm>
        </p:grpSpPr>
        <p:sp>
          <p:nvSpPr>
            <p:cNvPr id="1047" name="AutoShape 3"/>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48" name="AutoShape 4"/>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49" name="AutoShape 5"/>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50" name="AutoShape 6"/>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51" name="AutoShape 7"/>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52" name="AutoShape 8"/>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53" name="AutoShape 9"/>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grpSp>
      <p:sp>
        <p:nvSpPr>
          <p:cNvPr id="8202" name="Rectangle 10"/>
          <p:cNvSpPr>
            <a:spLocks noChangeArrowheads="1"/>
          </p:cNvSpPr>
          <p:nvPr/>
        </p:nvSpPr>
        <p:spPr bwMode="auto">
          <a:xfrm>
            <a:off x="441325" y="0"/>
            <a:ext cx="276225"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defRPr/>
            </a:pPr>
            <a:endParaRPr lang="zh-CN" altLang="zh-CN" sz="3600" b="0">
              <a:solidFill>
                <a:srgbClr val="FFFFFF"/>
              </a:solidFill>
            </a:endParaRPr>
          </a:p>
        </p:txBody>
      </p:sp>
      <p:sp>
        <p:nvSpPr>
          <p:cNvPr id="8203" name="AutoShape 11"/>
          <p:cNvSpPr>
            <a:spLocks noChangeArrowheads="1"/>
          </p:cNvSpPr>
          <p:nvPr/>
        </p:nvSpPr>
        <p:spPr bwMode="auto">
          <a:xfrm flipH="1">
            <a:off x="547688" y="1703388"/>
            <a:ext cx="8596312"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defRPr/>
            </a:pPr>
            <a:endParaRPr lang="zh-CN" altLang="zh-CN" sz="3600" b="0">
              <a:solidFill>
                <a:srgbClr val="FFFFFF"/>
              </a:solidFill>
            </a:endParaRPr>
          </a:p>
        </p:txBody>
      </p:sp>
      <p:sp>
        <p:nvSpPr>
          <p:cNvPr id="8204" name="Oval 12"/>
          <p:cNvSpPr>
            <a:spLocks noChangeArrowheads="1"/>
          </p:cNvSpPr>
          <p:nvPr/>
        </p:nvSpPr>
        <p:spPr bwMode="auto">
          <a:xfrm>
            <a:off x="460375" y="1706563"/>
            <a:ext cx="295275"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spcBef>
                <a:spcPct val="0"/>
              </a:spcBef>
            </a:pPr>
            <a:endParaRPr lang="zh-CN" altLang="zh-CN" sz="3600" b="0">
              <a:solidFill>
                <a:srgbClr val="FFFFFF"/>
              </a:solidFill>
            </a:endParaRPr>
          </a:p>
        </p:txBody>
      </p:sp>
      <p:sp>
        <p:nvSpPr>
          <p:cNvPr id="1030" name="Rectangle 13"/>
          <p:cNvSpPr>
            <a:spLocks noChangeArrowheads="1"/>
          </p:cNvSpPr>
          <p:nvPr/>
        </p:nvSpPr>
        <p:spPr bwMode="auto">
          <a:xfrm>
            <a:off x="463550" y="19129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pPr>
            <a:endParaRPr lang="zh-CN" altLang="zh-CN" sz="3600" b="0">
              <a:solidFill>
                <a:srgbClr val="FFFFFF"/>
              </a:solidFill>
            </a:endParaRPr>
          </a:p>
        </p:txBody>
      </p:sp>
      <p:sp>
        <p:nvSpPr>
          <p:cNvPr id="8206" name="Oval 14"/>
          <p:cNvSpPr>
            <a:spLocks noChangeArrowheads="1"/>
          </p:cNvSpPr>
          <p:nvPr/>
        </p:nvSpPr>
        <p:spPr bwMode="auto">
          <a:xfrm>
            <a:off x="9209088" y="1676400"/>
            <a:ext cx="3048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spcBef>
                <a:spcPct val="0"/>
              </a:spcBef>
            </a:pPr>
            <a:endParaRPr lang="zh-CN" altLang="zh-CN" sz="3600" b="0">
              <a:solidFill>
                <a:srgbClr val="FFFFFF"/>
              </a:solidFill>
            </a:endParaRPr>
          </a:p>
        </p:txBody>
      </p:sp>
      <p:sp>
        <p:nvSpPr>
          <p:cNvPr id="1032" name="Rectangle 15"/>
          <p:cNvSpPr>
            <a:spLocks noChangeArrowheads="1"/>
          </p:cNvSpPr>
          <p:nvPr/>
        </p:nvSpPr>
        <p:spPr bwMode="auto">
          <a:xfrm>
            <a:off x="457200" y="1739900"/>
            <a:ext cx="8751888"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spcBef>
                <a:spcPct val="0"/>
              </a:spcBef>
            </a:pPr>
            <a:endParaRPr lang="zh-CN" altLang="zh-CN" sz="3600" b="0">
              <a:solidFill>
                <a:srgbClr val="FFFFFF"/>
              </a:solidFill>
            </a:endParaRPr>
          </a:p>
        </p:txBody>
      </p:sp>
      <p:grpSp>
        <p:nvGrpSpPr>
          <p:cNvPr id="1033" name="Group 16"/>
          <p:cNvGrpSpPr>
            <a:grpSpLocks/>
          </p:cNvGrpSpPr>
          <p:nvPr/>
        </p:nvGrpSpPr>
        <p:grpSpPr bwMode="auto">
          <a:xfrm>
            <a:off x="150813" y="0"/>
            <a:ext cx="849312" cy="6858000"/>
            <a:chOff x="95" y="0"/>
            <a:chExt cx="535" cy="4320"/>
          </a:xfrm>
        </p:grpSpPr>
        <p:sp>
          <p:nvSpPr>
            <p:cNvPr id="1039" name="AutoShape 17"/>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40" name="AutoShape 18"/>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41" name="AutoShape 19"/>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42" name="AutoShape 20"/>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43" name="AutoShape 21"/>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44" name="AutoShape 22"/>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45" name="Freeform 23"/>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sp>
          <p:nvSpPr>
            <p:cNvPr id="1046" name="Freeform 24"/>
            <p:cNvSpPr>
              <a:spLocks/>
            </p:cNvSpPr>
            <p:nvPr/>
          </p:nvSpPr>
          <p:spPr bwMode="auto">
            <a:xfrm>
              <a:off x="95" y="4060"/>
              <a:ext cx="457" cy="260"/>
            </a:xfrm>
            <a:custGeom>
              <a:avLst/>
              <a:gdLst>
                <a:gd name="T0" fmla="*/ 457 w 457"/>
                <a:gd name="T1" fmla="*/ 256 h 264"/>
                <a:gd name="T2" fmla="*/ 1 w 457"/>
                <a:gd name="T3" fmla="*/ 0 h 264"/>
                <a:gd name="T4" fmla="*/ 0 w 457"/>
                <a:gd name="T5" fmla="*/ 260 h 264"/>
                <a:gd name="T6" fmla="*/ 457 w 457"/>
                <a:gd name="T7" fmla="*/ 256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a:solidFill>
                  <a:srgbClr val="FFFFFF"/>
                </a:solidFill>
              </a:endParaRPr>
            </a:p>
          </p:txBody>
        </p:sp>
      </p:grpSp>
      <p:sp>
        <p:nvSpPr>
          <p:cNvPr id="1034" name="Rectangle 25"/>
          <p:cNvSpPr>
            <a:spLocks noGrp="1" noChangeArrowheads="1"/>
          </p:cNvSpPr>
          <p:nvPr>
            <p:ph type="title"/>
          </p:nvPr>
        </p:nvSpPr>
        <p:spPr bwMode="auto">
          <a:xfrm>
            <a:off x="1143000" y="814388"/>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1035" name="Rectangle 26"/>
          <p:cNvSpPr>
            <a:spLocks noGrp="1" noChangeArrowheads="1"/>
          </p:cNvSpPr>
          <p:nvPr>
            <p:ph type="body" idx="1"/>
          </p:nvPr>
        </p:nvSpPr>
        <p:spPr bwMode="auto">
          <a:xfrm>
            <a:off x="1066800" y="19812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19" name="Rectangle 27"/>
          <p:cNvSpPr>
            <a:spLocks noGrp="1" noChangeArrowheads="1"/>
          </p:cNvSpPr>
          <p:nvPr>
            <p:ph type="dt" sz="half" idx="2"/>
          </p:nvPr>
        </p:nvSpPr>
        <p:spPr bwMode="auto">
          <a:xfrm>
            <a:off x="1154113"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b="0" smtClean="0"/>
            </a:lvl1pPr>
          </a:lstStyle>
          <a:p>
            <a:pPr>
              <a:defRPr/>
            </a:pPr>
            <a:fld id="{96021E0C-4F2C-433B-AE28-C854DD39FDFE}" type="datetime1">
              <a:rPr lang="zh-CN" altLang="en-US">
                <a:solidFill>
                  <a:srgbClr val="FFFFFF"/>
                </a:solidFill>
              </a:rPr>
              <a:pPr>
                <a:defRPr/>
              </a:pPr>
              <a:t>2016/8/30</a:t>
            </a:fld>
            <a:endParaRPr lang="en-US" altLang="zh-CN">
              <a:solidFill>
                <a:srgbClr val="FFFFFF"/>
              </a:solidFill>
            </a:endParaRPr>
          </a:p>
        </p:txBody>
      </p:sp>
      <p:sp>
        <p:nvSpPr>
          <p:cNvPr id="8220" name="Rectangle 28"/>
          <p:cNvSpPr>
            <a:spLocks noGrp="1" noChangeArrowheads="1"/>
          </p:cNvSpPr>
          <p:nvPr>
            <p:ph type="ftr" sz="quarter" idx="3"/>
          </p:nvPr>
        </p:nvSpPr>
        <p:spPr bwMode="auto">
          <a:xfrm>
            <a:off x="3592513"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kumimoji="0" sz="1400" b="0" smtClean="0"/>
            </a:lvl1pPr>
          </a:lstStyle>
          <a:p>
            <a:pPr>
              <a:defRPr/>
            </a:pPr>
            <a:r>
              <a:rPr lang="zh-CN" altLang="en-US">
                <a:solidFill>
                  <a:srgbClr val="FFFFFF"/>
                </a:solidFill>
              </a:rPr>
              <a:t>第一章 编译程序概论</a:t>
            </a:r>
          </a:p>
        </p:txBody>
      </p:sp>
      <p:sp>
        <p:nvSpPr>
          <p:cNvPr id="8221" name="Rectangle 29"/>
          <p:cNvSpPr>
            <a:spLocks noGrp="1" noChangeArrowheads="1"/>
          </p:cNvSpPr>
          <p:nvPr>
            <p:ph type="sldNum" sz="quarter" idx="4"/>
          </p:nvPr>
        </p:nvSpPr>
        <p:spPr bwMode="auto">
          <a:xfrm>
            <a:off x="7021513"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b="0" smtClean="0"/>
            </a:lvl1pPr>
          </a:lstStyle>
          <a:p>
            <a:pPr>
              <a:defRPr/>
            </a:pPr>
            <a:fld id="{77ED6C38-B69E-44DC-ACDF-A8ADD4FA923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183969233"/>
      </p:ext>
    </p:extLst>
  </p:cSld>
  <p:clrMap bg1="dk2" tx1="lt1" bg2="dk1"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204"/>
                                        </p:tgtEl>
                                        <p:attrNameLst>
                                          <p:attrName>style.visibility</p:attrName>
                                        </p:attrNameLst>
                                      </p:cBhvr>
                                      <p:to>
                                        <p:strVal val="visible"/>
                                      </p:to>
                                    </p:set>
                                    <p:anim calcmode="lin" valueType="num">
                                      <p:cBhvr additive="base">
                                        <p:cTn id="7" dur="500" fill="hold"/>
                                        <p:tgtEl>
                                          <p:spTgt spid="8204"/>
                                        </p:tgtEl>
                                        <p:attrNameLst>
                                          <p:attrName>ppt_x</p:attrName>
                                        </p:attrNameLst>
                                      </p:cBhvr>
                                      <p:tavLst>
                                        <p:tav tm="0">
                                          <p:val>
                                            <p:strVal val="#ppt_x"/>
                                          </p:val>
                                        </p:tav>
                                        <p:tav tm="100000">
                                          <p:val>
                                            <p:strVal val="#ppt_x"/>
                                          </p:val>
                                        </p:tav>
                                      </p:tavLst>
                                    </p:anim>
                                    <p:anim calcmode="lin" valueType="num">
                                      <p:cBhvr additive="base">
                                        <p:cTn id="8" dur="500" fill="hold"/>
                                        <p:tgtEl>
                                          <p:spTgt spid="8204"/>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8204"/>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206"/>
                                        </p:tgtEl>
                                        <p:attrNameLst>
                                          <p:attrName>style.visibility</p:attrName>
                                        </p:attrNameLst>
                                      </p:cBhvr>
                                      <p:to>
                                        <p:strVal val="visible"/>
                                      </p:to>
                                    </p:set>
                                    <p:anim calcmode="lin" valueType="num">
                                      <p:cBhvr additive="base">
                                        <p:cTn id="12" dur="500" fill="hold"/>
                                        <p:tgtEl>
                                          <p:spTgt spid="8206"/>
                                        </p:tgtEl>
                                        <p:attrNameLst>
                                          <p:attrName>ppt_x</p:attrName>
                                        </p:attrNameLst>
                                      </p:cBhvr>
                                      <p:tavLst>
                                        <p:tav tm="0">
                                          <p:val>
                                            <p:strVal val="0-#ppt_w/2"/>
                                          </p:val>
                                        </p:tav>
                                        <p:tav tm="100000">
                                          <p:val>
                                            <p:strVal val="#ppt_x"/>
                                          </p:val>
                                        </p:tav>
                                      </p:tavLst>
                                    </p:anim>
                                    <p:anim calcmode="lin" valueType="num">
                                      <p:cBhvr additive="base">
                                        <p:cTn id="13" dur="500" fill="hold"/>
                                        <p:tgtEl>
                                          <p:spTgt spid="8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animBg="1" autoUpdateAnimBg="0"/>
      <p:bldP spid="8206" grpId="0" animBg="1" autoUpdateAnimBg="0"/>
    </p:bldLst>
  </p:timing>
  <p:txStyles>
    <p:titleStyle>
      <a:lvl1pPr algn="l" rtl="0" eaLnBrk="0" fontAlgn="base" hangingPunct="0">
        <a:spcBef>
          <a:spcPct val="0"/>
        </a:spcBef>
        <a:spcAft>
          <a:spcPct val="0"/>
        </a:spcAft>
        <a:defRPr kumimoji="1" sz="4400" b="1">
          <a:solidFill>
            <a:srgbClr val="99FF66"/>
          </a:solidFill>
          <a:latin typeface="+mj-lt"/>
          <a:ea typeface="+mj-ea"/>
          <a:cs typeface="+mj-cs"/>
        </a:defRPr>
      </a:lvl1pPr>
      <a:lvl2pPr algn="l" rtl="0" eaLnBrk="0" fontAlgn="base" hangingPunct="0">
        <a:spcBef>
          <a:spcPct val="0"/>
        </a:spcBef>
        <a:spcAft>
          <a:spcPct val="0"/>
        </a:spcAft>
        <a:defRPr kumimoji="1" sz="4400" b="1">
          <a:solidFill>
            <a:srgbClr val="99FF66"/>
          </a:solidFill>
          <a:latin typeface="Arial Black" pitchFamily="34" charset="0"/>
          <a:ea typeface="宋体" pitchFamily="2" charset="-122"/>
        </a:defRPr>
      </a:lvl2pPr>
      <a:lvl3pPr algn="l" rtl="0" eaLnBrk="0" fontAlgn="base" hangingPunct="0">
        <a:spcBef>
          <a:spcPct val="0"/>
        </a:spcBef>
        <a:spcAft>
          <a:spcPct val="0"/>
        </a:spcAft>
        <a:defRPr kumimoji="1" sz="4400" b="1">
          <a:solidFill>
            <a:srgbClr val="99FF66"/>
          </a:solidFill>
          <a:latin typeface="Arial Black" pitchFamily="34" charset="0"/>
          <a:ea typeface="宋体" pitchFamily="2" charset="-122"/>
        </a:defRPr>
      </a:lvl3pPr>
      <a:lvl4pPr algn="l" rtl="0" eaLnBrk="0" fontAlgn="base" hangingPunct="0">
        <a:spcBef>
          <a:spcPct val="0"/>
        </a:spcBef>
        <a:spcAft>
          <a:spcPct val="0"/>
        </a:spcAft>
        <a:defRPr kumimoji="1" sz="4400" b="1">
          <a:solidFill>
            <a:srgbClr val="99FF66"/>
          </a:solidFill>
          <a:latin typeface="Arial Black" pitchFamily="34" charset="0"/>
          <a:ea typeface="宋体" pitchFamily="2" charset="-122"/>
        </a:defRPr>
      </a:lvl4pPr>
      <a:lvl5pPr algn="l" rtl="0" eaLnBrk="0" fontAlgn="base" hangingPunct="0">
        <a:spcBef>
          <a:spcPct val="0"/>
        </a:spcBef>
        <a:spcAft>
          <a:spcPct val="0"/>
        </a:spcAft>
        <a:defRPr kumimoji="1" sz="4400" b="1">
          <a:solidFill>
            <a:srgbClr val="99FF66"/>
          </a:solidFill>
          <a:latin typeface="Arial Black" pitchFamily="34" charset="0"/>
          <a:ea typeface="宋体" pitchFamily="2" charset="-122"/>
        </a:defRPr>
      </a:lvl5pPr>
      <a:lvl6pPr marL="457200" algn="l" rtl="0" fontAlgn="base">
        <a:spcBef>
          <a:spcPct val="0"/>
        </a:spcBef>
        <a:spcAft>
          <a:spcPct val="0"/>
        </a:spcAft>
        <a:defRPr kumimoji="1" sz="4400" b="1">
          <a:solidFill>
            <a:srgbClr val="99FF66"/>
          </a:solidFill>
          <a:latin typeface="Arial Black" pitchFamily="34" charset="0"/>
          <a:ea typeface="宋体" pitchFamily="2" charset="-122"/>
        </a:defRPr>
      </a:lvl6pPr>
      <a:lvl7pPr marL="914400" algn="l" rtl="0" fontAlgn="base">
        <a:spcBef>
          <a:spcPct val="0"/>
        </a:spcBef>
        <a:spcAft>
          <a:spcPct val="0"/>
        </a:spcAft>
        <a:defRPr kumimoji="1" sz="4400" b="1">
          <a:solidFill>
            <a:srgbClr val="99FF66"/>
          </a:solidFill>
          <a:latin typeface="Arial Black" pitchFamily="34" charset="0"/>
          <a:ea typeface="宋体" pitchFamily="2" charset="-122"/>
        </a:defRPr>
      </a:lvl7pPr>
      <a:lvl8pPr marL="1371600" algn="l" rtl="0" fontAlgn="base">
        <a:spcBef>
          <a:spcPct val="0"/>
        </a:spcBef>
        <a:spcAft>
          <a:spcPct val="0"/>
        </a:spcAft>
        <a:defRPr kumimoji="1" sz="4400" b="1">
          <a:solidFill>
            <a:srgbClr val="99FF66"/>
          </a:solidFill>
          <a:latin typeface="Arial Black" pitchFamily="34" charset="0"/>
          <a:ea typeface="宋体" pitchFamily="2" charset="-122"/>
        </a:defRPr>
      </a:lvl8pPr>
      <a:lvl9pPr marL="1828800" algn="l" rtl="0" fontAlgn="base">
        <a:spcBef>
          <a:spcPct val="0"/>
        </a:spcBef>
        <a:spcAft>
          <a:spcPct val="0"/>
        </a:spcAft>
        <a:defRPr kumimoji="1" sz="4400" b="1">
          <a:solidFill>
            <a:srgbClr val="99FF66"/>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rgbClr val="FF6600"/>
        </a:buClr>
        <a:buFont typeface="Wingdings" pitchFamily="2" charset="2"/>
        <a:buChar char="v"/>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2051"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2052"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2053"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2054"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grpSp>
        <p:nvGrpSpPr>
          <p:cNvPr id="2055" name="Group 7"/>
          <p:cNvGrpSpPr>
            <a:grpSpLocks/>
          </p:cNvGrpSpPr>
          <p:nvPr/>
        </p:nvGrpSpPr>
        <p:grpSpPr bwMode="auto">
          <a:xfrm>
            <a:off x="0" y="685800"/>
            <a:ext cx="9144000" cy="609600"/>
            <a:chOff x="0" y="432"/>
            <a:chExt cx="5760" cy="384"/>
          </a:xfrm>
        </p:grpSpPr>
        <p:sp>
          <p:nvSpPr>
            <p:cNvPr id="2061"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2062"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grpSp>
      <p:sp>
        <p:nvSpPr>
          <p:cNvPr id="2056"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200" b="0">
                <a:solidFill>
                  <a:srgbClr val="17347D"/>
                </a:solidFill>
                <a:effectLst>
                  <a:outerShdw blurRad="38100" dist="38100" dir="2700000" algn="tl">
                    <a:srgbClr val="C0C0C0"/>
                  </a:outerShdw>
                </a:effectLst>
                <a:latin typeface="+mj-lt"/>
                <a:ea typeface="宋体" pitchFamily="2" charset="-122"/>
              </a:defRPr>
            </a:lvl1pPr>
          </a:lstStyle>
          <a:p>
            <a:pPr>
              <a:defRPr/>
            </a:pPr>
            <a:r>
              <a:rPr lang="en-US" altLang="zh-CN"/>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b="0">
                <a:solidFill>
                  <a:srgbClr val="17347D"/>
                </a:solidFill>
                <a:effectLst>
                  <a:outerShdw blurRad="38100" dist="38100" dir="2700000" algn="tl">
                    <a:srgbClr val="C0C0C0"/>
                  </a:outerShdw>
                </a:effectLst>
                <a:latin typeface="+mj-lt"/>
                <a:ea typeface="宋体" pitchFamily="2" charset="-122"/>
              </a:defRPr>
            </a:lvl1pPr>
          </a:lstStyle>
          <a:p>
            <a:pPr>
              <a:defRPr/>
            </a:pPr>
            <a:r>
              <a:rPr lang="en-US" altLang="zh-CN"/>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200" b="0" smtClean="0">
                <a:solidFill>
                  <a:srgbClr val="17347D"/>
                </a:solidFill>
                <a:effectLst>
                  <a:outerShdw blurRad="38100" dist="38100" dir="2700000" algn="tl">
                    <a:srgbClr val="C0C0C0"/>
                  </a:outerShdw>
                </a:effectLst>
                <a:latin typeface="Verdana" pitchFamily="34" charset="0"/>
              </a:defRPr>
            </a:lvl1pPr>
          </a:lstStyle>
          <a:p>
            <a:pPr>
              <a:defRPr/>
            </a:pPr>
            <a:fld id="{CC7E351B-5E7D-4640-86F3-139EEACB7B65}" type="slidenum">
              <a:rPr lang="en-US" altLang="zh-CN"/>
              <a:pPr>
                <a:defRPr/>
              </a:pPr>
              <a:t>‹#›</a:t>
            </a:fld>
            <a:endParaRPr lang="en-US" altLang="zh-CN"/>
          </a:p>
        </p:txBody>
      </p:sp>
      <p:sp>
        <p:nvSpPr>
          <p:cNvPr id="2060"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159465598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3075"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3076"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3077"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3078"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grpSp>
        <p:nvGrpSpPr>
          <p:cNvPr id="3079" name="Group 7"/>
          <p:cNvGrpSpPr>
            <a:grpSpLocks/>
          </p:cNvGrpSpPr>
          <p:nvPr/>
        </p:nvGrpSpPr>
        <p:grpSpPr bwMode="auto">
          <a:xfrm>
            <a:off x="0" y="685800"/>
            <a:ext cx="9144000" cy="609600"/>
            <a:chOff x="0" y="432"/>
            <a:chExt cx="5760" cy="384"/>
          </a:xfrm>
        </p:grpSpPr>
        <p:sp>
          <p:nvSpPr>
            <p:cNvPr id="3085"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sp>
          <p:nvSpPr>
            <p:cNvPr id="3086"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0"/>
                </a:spcBef>
              </a:pPr>
              <a:endParaRPr kumimoji="0" lang="zh-CN" altLang="en-US" sz="1800" b="0">
                <a:solidFill>
                  <a:srgbClr val="17347D"/>
                </a:solidFill>
                <a:latin typeface="Arial" pitchFamily="34" charset="0"/>
              </a:endParaRPr>
            </a:p>
          </p:txBody>
        </p:sp>
      </p:grpSp>
      <p:sp>
        <p:nvSpPr>
          <p:cNvPr id="3080"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200" b="0">
                <a:solidFill>
                  <a:srgbClr val="17347D"/>
                </a:solidFill>
                <a:effectLst>
                  <a:outerShdw blurRad="38100" dist="38100" dir="2700000" algn="tl">
                    <a:srgbClr val="C0C0C0"/>
                  </a:outerShdw>
                </a:effectLst>
                <a:latin typeface="+mj-lt"/>
                <a:ea typeface="宋体" pitchFamily="2" charset="-122"/>
              </a:defRPr>
            </a:lvl1pPr>
          </a:lstStyle>
          <a:p>
            <a:pPr>
              <a:defRPr/>
            </a:pPr>
            <a:r>
              <a:rPr lang="en-US" altLang="zh-CN"/>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b="0">
                <a:solidFill>
                  <a:srgbClr val="17347D"/>
                </a:solidFill>
                <a:effectLst>
                  <a:outerShdw blurRad="38100" dist="38100" dir="2700000" algn="tl">
                    <a:srgbClr val="C0C0C0"/>
                  </a:outerShdw>
                </a:effectLst>
                <a:latin typeface="+mj-lt"/>
                <a:ea typeface="宋体" pitchFamily="2" charset="-122"/>
              </a:defRPr>
            </a:lvl1pPr>
          </a:lstStyle>
          <a:p>
            <a:pPr>
              <a:defRPr/>
            </a:pPr>
            <a:r>
              <a:rPr lang="en-US" altLang="zh-CN"/>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200" b="0" smtClean="0">
                <a:solidFill>
                  <a:srgbClr val="17347D"/>
                </a:solidFill>
                <a:effectLst>
                  <a:outerShdw blurRad="38100" dist="38100" dir="2700000" algn="tl">
                    <a:srgbClr val="C0C0C0"/>
                  </a:outerShdw>
                </a:effectLst>
                <a:latin typeface="Verdana" pitchFamily="34" charset="0"/>
              </a:defRPr>
            </a:lvl1pPr>
          </a:lstStyle>
          <a:p>
            <a:pPr>
              <a:defRPr/>
            </a:pPr>
            <a:fld id="{E00C6825-D2AF-4383-BDB5-97168C0A11DD}" type="slidenum">
              <a:rPr lang="en-US" altLang="zh-CN"/>
              <a:pPr>
                <a:defRPr/>
              </a:pPr>
              <a:t>‹#›</a:t>
            </a:fld>
            <a:endParaRPr lang="en-US" altLang="zh-CN"/>
          </a:p>
        </p:txBody>
      </p:sp>
      <p:sp>
        <p:nvSpPr>
          <p:cNvPr id="3084"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98375853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latin typeface="Times New Roman" pitchFamily="18" charset="0"/>
              </a:rPr>
              <a:t>第一章 编译程序概论</a:t>
            </a:r>
          </a:p>
        </p:txBody>
      </p:sp>
      <p:sp>
        <p:nvSpPr>
          <p:cNvPr id="33795"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latin typeface="宋体" pitchFamily="2" charset="-122"/>
              </a:rPr>
              <a:t>学习目标：</a:t>
            </a:r>
          </a:p>
          <a:p>
            <a:pPr algn="just" eaLnBrk="1" hangingPunct="1"/>
            <a:r>
              <a:rPr lang="zh-CN" altLang="en-US" smtClean="0">
                <a:latin typeface="宋体" pitchFamily="2" charset="-122"/>
              </a:rPr>
              <a:t>掌握：编译的各个阶段</a:t>
            </a:r>
          </a:p>
          <a:p>
            <a:pPr algn="just" eaLnBrk="1" hangingPunct="1"/>
            <a:r>
              <a:rPr lang="zh-CN" altLang="en-US" smtClean="0">
                <a:latin typeface="宋体" pitchFamily="2" charset="-122"/>
              </a:rPr>
              <a:t>理解：编译程序的概念</a:t>
            </a:r>
          </a:p>
          <a:p>
            <a:pPr algn="just" eaLnBrk="1" hangingPunct="1"/>
            <a:r>
              <a:rPr lang="zh-CN" altLang="en-US" smtClean="0">
                <a:latin typeface="宋体" pitchFamily="2" charset="-122"/>
              </a:rPr>
              <a:t>了解：解释器，编译程序的结构和组合</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43000" y="935038"/>
            <a:ext cx="7772400" cy="641350"/>
          </a:xfrm>
        </p:spPr>
        <p:txBody>
          <a:bodyPr/>
          <a:lstStyle/>
          <a:p>
            <a:pPr eaLnBrk="1" hangingPunct="1"/>
            <a:r>
              <a:rPr lang="en-US" altLang="zh-CN" sz="3600" smtClean="0"/>
              <a:t>2.</a:t>
            </a:r>
            <a:r>
              <a:rPr lang="zh-CN" altLang="en-US" sz="3600" smtClean="0"/>
              <a:t>语法分析 </a:t>
            </a:r>
            <a:r>
              <a:rPr lang="en-US" altLang="zh-CN" sz="3200" smtClean="0">
                <a:latin typeface="Times New Roman" pitchFamily="18" charset="0"/>
              </a:rPr>
              <a:t>(syntax analysis or parsing)</a:t>
            </a:r>
            <a:endParaRPr lang="en-US" altLang="zh-CN" sz="3200" smtClean="0"/>
          </a:p>
        </p:txBody>
      </p:sp>
      <p:sp>
        <p:nvSpPr>
          <p:cNvPr id="21507" name="Rectangle 3"/>
          <p:cNvSpPr>
            <a:spLocks noGrp="1" noChangeArrowheads="1"/>
          </p:cNvSpPr>
          <p:nvPr>
            <p:ph type="body" idx="1"/>
          </p:nvPr>
        </p:nvSpPr>
        <p:spPr>
          <a:xfrm>
            <a:off x="1066800" y="1981200"/>
            <a:ext cx="7848600" cy="457200"/>
          </a:xfrm>
        </p:spPr>
        <p:txBody>
          <a:bodyPr/>
          <a:lstStyle/>
          <a:p>
            <a:pPr eaLnBrk="1" hangingPunct="1"/>
            <a:r>
              <a:rPr lang="zh-CN" altLang="en-US" sz="2400" smtClean="0"/>
              <a:t>任务</a:t>
            </a:r>
          </a:p>
        </p:txBody>
      </p:sp>
      <p:grpSp>
        <p:nvGrpSpPr>
          <p:cNvPr id="21515" name="Group 11"/>
          <p:cNvGrpSpPr>
            <a:grpSpLocks/>
          </p:cNvGrpSpPr>
          <p:nvPr/>
        </p:nvGrpSpPr>
        <p:grpSpPr bwMode="auto">
          <a:xfrm>
            <a:off x="1447800" y="2438400"/>
            <a:ext cx="7315200" cy="1004888"/>
            <a:chOff x="720" y="1680"/>
            <a:chExt cx="4608" cy="633"/>
          </a:xfrm>
        </p:grpSpPr>
        <p:sp>
          <p:nvSpPr>
            <p:cNvPr id="49160" name="Text Box 4"/>
            <p:cNvSpPr txBox="1">
              <a:spLocks noChangeArrowheads="1"/>
            </p:cNvSpPr>
            <p:nvPr/>
          </p:nvSpPr>
          <p:spPr bwMode="auto">
            <a:xfrm>
              <a:off x="720" y="1680"/>
              <a:ext cx="120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单词符号串</a:t>
              </a:r>
            </a:p>
            <a:p>
              <a:pPr eaLnBrk="1" hangingPunct="1"/>
              <a:r>
                <a:rPr lang="en-US" altLang="zh-CN"/>
                <a:t>(Token</a:t>
              </a:r>
              <a:r>
                <a:rPr lang="zh-CN" altLang="en-US"/>
                <a:t>串</a:t>
              </a:r>
              <a:r>
                <a:rPr lang="en-US" altLang="zh-CN"/>
                <a:t>)</a:t>
              </a:r>
            </a:p>
          </p:txBody>
        </p:sp>
        <p:sp>
          <p:nvSpPr>
            <p:cNvPr id="49161" name="Text Box 5"/>
            <p:cNvSpPr txBox="1">
              <a:spLocks noChangeArrowheads="1"/>
            </p:cNvSpPr>
            <p:nvPr/>
          </p:nvSpPr>
          <p:spPr bwMode="auto">
            <a:xfrm>
              <a:off x="2448" y="1728"/>
              <a:ext cx="912" cy="30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语法分析</a:t>
              </a:r>
            </a:p>
          </p:txBody>
        </p:sp>
        <p:sp>
          <p:nvSpPr>
            <p:cNvPr id="49162" name="Text Box 6"/>
            <p:cNvSpPr txBox="1">
              <a:spLocks noChangeArrowheads="1"/>
            </p:cNvSpPr>
            <p:nvPr/>
          </p:nvSpPr>
          <p:spPr bwMode="auto">
            <a:xfrm>
              <a:off x="4128" y="1728"/>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语法短语</a:t>
              </a:r>
            </a:p>
          </p:txBody>
        </p:sp>
        <p:sp>
          <p:nvSpPr>
            <p:cNvPr id="49163" name="Line 7"/>
            <p:cNvSpPr>
              <a:spLocks noChangeShapeType="1"/>
            </p:cNvSpPr>
            <p:nvPr/>
          </p:nvSpPr>
          <p:spPr bwMode="auto">
            <a:xfrm>
              <a:off x="1767" y="1872"/>
              <a:ext cx="624" cy="1"/>
            </a:xfrm>
            <a:prstGeom prst="line">
              <a:avLst/>
            </a:prstGeom>
            <a:noFill/>
            <a:ln w="254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4" name="Line 8"/>
            <p:cNvSpPr>
              <a:spLocks noChangeShapeType="1"/>
            </p:cNvSpPr>
            <p:nvPr/>
          </p:nvSpPr>
          <p:spPr bwMode="auto">
            <a:xfrm>
              <a:off x="3408" y="1872"/>
              <a:ext cx="672" cy="1"/>
            </a:xfrm>
            <a:prstGeom prst="line">
              <a:avLst/>
            </a:prstGeom>
            <a:noFill/>
            <a:ln w="254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13" name="Rectangle 9"/>
          <p:cNvSpPr>
            <a:spLocks noChangeArrowheads="1"/>
          </p:cNvSpPr>
          <p:nvPr/>
        </p:nvSpPr>
        <p:spPr bwMode="auto">
          <a:xfrm>
            <a:off x="1066800" y="434340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spcBef>
                <a:spcPct val="0"/>
              </a:spcBef>
              <a:buClr>
                <a:srgbClr val="FF6600"/>
              </a:buClr>
              <a:buFont typeface="Wingdings" pitchFamily="2" charset="2"/>
              <a:buChar char="v"/>
            </a:pPr>
            <a:r>
              <a:rPr kumimoji="0" lang="zh-CN" altLang="en-US">
                <a:latin typeface="宋体" pitchFamily="2" charset="-122"/>
              </a:rPr>
              <a:t>识别规则：语法规则</a:t>
            </a:r>
            <a:r>
              <a:rPr kumimoji="0" lang="en-US" altLang="zh-CN">
                <a:latin typeface="宋体" pitchFamily="2" charset="-122"/>
              </a:rPr>
              <a:t>(</a:t>
            </a:r>
            <a:r>
              <a:rPr lang="zh-CN" altLang="en-US">
                <a:latin typeface="Tahoma" pitchFamily="34" charset="0"/>
              </a:rPr>
              <a:t>描述程序结构的规则</a:t>
            </a:r>
            <a:r>
              <a:rPr lang="en-US" altLang="zh-CN">
                <a:latin typeface="宋体" pitchFamily="2" charset="-122"/>
              </a:rPr>
              <a:t>,</a:t>
            </a:r>
            <a:r>
              <a:rPr lang="zh-CN" altLang="en-US">
                <a:latin typeface="Tahoma" pitchFamily="34" charset="0"/>
              </a:rPr>
              <a:t>通常是由递归规则表示的</a:t>
            </a:r>
            <a:r>
              <a:rPr kumimoji="0" lang="en-US" altLang="zh-CN">
                <a:latin typeface="宋体" pitchFamily="2" charset="-122"/>
              </a:rPr>
              <a:t>)</a:t>
            </a:r>
          </a:p>
        </p:txBody>
      </p:sp>
      <p:sp>
        <p:nvSpPr>
          <p:cNvPr id="21514" name="Rectangle 10"/>
          <p:cNvSpPr>
            <a:spLocks noChangeArrowheads="1"/>
          </p:cNvSpPr>
          <p:nvPr/>
        </p:nvSpPr>
        <p:spPr bwMode="auto">
          <a:xfrm>
            <a:off x="1447800" y="35052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kumimoji="0" lang="zh-CN" altLang="en-US">
                <a:latin typeface="宋体" pitchFamily="2" charset="-122"/>
              </a:rPr>
              <a:t>注</a:t>
            </a:r>
            <a:r>
              <a:rPr kumimoji="0" lang="en-US" altLang="zh-CN">
                <a:latin typeface="宋体" pitchFamily="2" charset="-122"/>
              </a:rPr>
              <a:t>:</a:t>
            </a:r>
            <a:r>
              <a:rPr kumimoji="0" lang="zh-CN" altLang="en-US">
                <a:latin typeface="宋体" pitchFamily="2" charset="-122"/>
              </a:rPr>
              <a:t>语法短语又称语法单位，如</a:t>
            </a:r>
            <a:r>
              <a:rPr kumimoji="0" lang="zh-CN" altLang="en-US"/>
              <a:t>“</a:t>
            </a:r>
            <a:r>
              <a:rPr kumimoji="0" lang="zh-CN" altLang="en-US">
                <a:latin typeface="宋体" pitchFamily="2" charset="-122"/>
              </a:rPr>
              <a:t>表达式</a:t>
            </a:r>
            <a:r>
              <a:rPr kumimoji="0" lang="zh-CN" altLang="en-US"/>
              <a:t>”</a:t>
            </a:r>
            <a:r>
              <a:rPr kumimoji="0" lang="zh-CN" altLang="en-US">
                <a:latin typeface="宋体" pitchFamily="2" charset="-122"/>
              </a:rPr>
              <a:t>、</a:t>
            </a:r>
            <a:r>
              <a:rPr kumimoji="0" lang="zh-CN" altLang="en-US"/>
              <a:t>“</a:t>
            </a:r>
            <a:r>
              <a:rPr kumimoji="0" lang="zh-CN" altLang="en-US">
                <a:latin typeface="宋体" pitchFamily="2" charset="-122"/>
              </a:rPr>
              <a:t>语句</a:t>
            </a:r>
            <a:r>
              <a:rPr kumimoji="0" lang="zh-CN" altLang="en-US"/>
              <a:t>”</a:t>
            </a:r>
            <a:r>
              <a:rPr kumimoji="0" lang="zh-CN" altLang="en-US">
                <a:latin typeface="宋体" pitchFamily="2" charset="-122"/>
              </a:rPr>
              <a:t>、</a:t>
            </a:r>
            <a:r>
              <a:rPr kumimoji="0" lang="zh-CN" altLang="en-US"/>
              <a:t>“</a:t>
            </a:r>
            <a:r>
              <a:rPr kumimoji="0" lang="zh-CN" altLang="en-US">
                <a:latin typeface="宋体" pitchFamily="2" charset="-122"/>
              </a:rPr>
              <a:t>分程序</a:t>
            </a:r>
            <a:r>
              <a:rPr kumimoji="0" lang="zh-CN" altLang="en-US"/>
              <a:t>”</a:t>
            </a:r>
            <a:r>
              <a:rPr kumimoji="0" lang="zh-CN" altLang="en-US">
                <a:latin typeface="宋体" pitchFamily="2" charset="-122"/>
              </a:rPr>
              <a:t>、</a:t>
            </a:r>
            <a:r>
              <a:rPr kumimoji="0" lang="zh-CN" altLang="en-US"/>
              <a:t>“</a:t>
            </a:r>
            <a:r>
              <a:rPr kumimoji="0" lang="zh-CN" altLang="en-US">
                <a:latin typeface="宋体" pitchFamily="2" charset="-122"/>
              </a:rPr>
              <a:t>程序</a:t>
            </a:r>
            <a:r>
              <a:rPr kumimoji="0" lang="zh-CN" altLang="en-US"/>
              <a:t>”</a:t>
            </a:r>
            <a:r>
              <a:rPr kumimoji="0" lang="zh-CN" altLang="en-US">
                <a:latin typeface="宋体" pitchFamily="2" charset="-122"/>
              </a:rPr>
              <a:t>等</a:t>
            </a:r>
          </a:p>
        </p:txBody>
      </p:sp>
      <p:sp>
        <p:nvSpPr>
          <p:cNvPr id="21516" name="Rectangle 12"/>
          <p:cNvSpPr>
            <a:spLocks noChangeArrowheads="1"/>
          </p:cNvSpPr>
          <p:nvPr/>
        </p:nvSpPr>
        <p:spPr bwMode="auto">
          <a:xfrm>
            <a:off x="1143000" y="525780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spcBef>
                <a:spcPct val="0"/>
              </a:spcBef>
              <a:buClr>
                <a:srgbClr val="FF6600"/>
              </a:buClr>
              <a:buFont typeface="Wingdings" pitchFamily="2" charset="2"/>
              <a:buChar char="v"/>
            </a:pPr>
            <a:r>
              <a:rPr kumimoji="0" lang="zh-CN" altLang="en-US">
                <a:latin typeface="宋体" pitchFamily="2" charset="-122"/>
              </a:rPr>
              <a:t>结果</a:t>
            </a:r>
            <a:r>
              <a:rPr kumimoji="0" lang="en-US" altLang="zh-CN">
                <a:latin typeface="宋体" pitchFamily="2" charset="-122"/>
              </a:rPr>
              <a:t>:</a:t>
            </a:r>
            <a:r>
              <a:rPr kumimoji="0" lang="zh-CN" altLang="en-US">
                <a:latin typeface="宋体" pitchFamily="2" charset="-122"/>
              </a:rPr>
              <a:t>判断</a:t>
            </a:r>
            <a:r>
              <a:rPr lang="zh-CN" altLang="en-US">
                <a:latin typeface="Tahoma" pitchFamily="34" charset="0"/>
              </a:rPr>
              <a:t>输入串是否构成一个语法上正确的程序</a:t>
            </a:r>
            <a:r>
              <a:rPr lang="en-US" altLang="zh-CN">
                <a:latin typeface="宋体" pitchFamily="2" charset="-122"/>
              </a:rPr>
              <a:t>,</a:t>
            </a:r>
            <a:r>
              <a:rPr lang="zh-CN" altLang="en-US">
                <a:latin typeface="宋体" pitchFamily="2" charset="-122"/>
              </a:rPr>
              <a:t>并生成</a:t>
            </a:r>
            <a:r>
              <a:rPr kumimoji="0" lang="zh-CN" altLang="en-US">
                <a:latin typeface="宋体" pitchFamily="2" charset="-122"/>
              </a:rPr>
              <a:t>语法树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1515"/>
                                        </p:tgtEl>
                                        <p:attrNameLst>
                                          <p:attrName>style.visibility</p:attrName>
                                        </p:attrNameLst>
                                      </p:cBhvr>
                                      <p:to>
                                        <p:strVal val="visible"/>
                                      </p:to>
                                    </p:set>
                                    <p:animEffect transition="in" filter="blinds(horizontal)">
                                      <p:cBhvr>
                                        <p:cTn id="11" dur="500"/>
                                        <p:tgtEl>
                                          <p:spTgt spid="2151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1514"/>
                                        </p:tgtEl>
                                        <p:attrNameLst>
                                          <p:attrName>style.visibility</p:attrName>
                                        </p:attrNameLst>
                                      </p:cBhvr>
                                      <p:to>
                                        <p:strVal val="visible"/>
                                      </p:to>
                                    </p:set>
                                    <p:animEffect transition="in" filter="blinds(horizontal)">
                                      <p:cBhvr>
                                        <p:cTn id="15" dur="500"/>
                                        <p:tgtEl>
                                          <p:spTgt spid="215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513"/>
                                        </p:tgtEl>
                                        <p:attrNameLst>
                                          <p:attrName>style.visibility</p:attrName>
                                        </p:attrNameLst>
                                      </p:cBhvr>
                                      <p:to>
                                        <p:strVal val="visible"/>
                                      </p:to>
                                    </p:set>
                                    <p:animEffect transition="in" filter="blinds(horizontal)">
                                      <p:cBhvr>
                                        <p:cTn id="20" dur="500"/>
                                        <p:tgtEl>
                                          <p:spTgt spid="215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516"/>
                                        </p:tgtEl>
                                        <p:attrNameLst>
                                          <p:attrName>style.visibility</p:attrName>
                                        </p:attrNameLst>
                                      </p:cBhvr>
                                      <p:to>
                                        <p:strVal val="visible"/>
                                      </p:to>
                                    </p:set>
                                    <p:animEffect transition="in" filter="blinds(horizontal)">
                                      <p:cBhvr>
                                        <p:cTn id="25"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P spid="21513" grpId="0" autoUpdateAnimBg="0"/>
      <p:bldP spid="21514" grpId="0" autoUpdateAnimBg="0"/>
      <p:bldP spid="215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6200" y="76200"/>
            <a:ext cx="8839200" cy="457200"/>
          </a:xfrm>
        </p:spPr>
        <p:txBody>
          <a:bodyPr/>
          <a:lstStyle/>
          <a:p>
            <a:pPr eaLnBrk="1" hangingPunct="1"/>
            <a:r>
              <a:rPr lang="zh-CN" altLang="en-US" sz="2400" smtClean="0">
                <a:solidFill>
                  <a:schemeClr val="tx1"/>
                </a:solidFill>
              </a:rPr>
              <a:t>例</a:t>
            </a:r>
            <a:r>
              <a:rPr lang="en-US" altLang="zh-CN" sz="2400" smtClean="0">
                <a:solidFill>
                  <a:schemeClr val="tx1"/>
                </a:solidFill>
                <a:latin typeface="宋体" pitchFamily="2" charset="-122"/>
              </a:rPr>
              <a:t>:</a:t>
            </a:r>
            <a:r>
              <a:rPr lang="zh-CN" altLang="en-US" sz="2400" smtClean="0">
                <a:solidFill>
                  <a:schemeClr val="tx1"/>
                </a:solidFill>
                <a:latin typeface="宋体" pitchFamily="2" charset="-122"/>
              </a:rPr>
              <a:t>赋值语句 </a:t>
            </a:r>
            <a:r>
              <a:rPr lang="en-US" altLang="zh-CN" sz="2400" smtClean="0">
                <a:solidFill>
                  <a:schemeClr val="tx1"/>
                </a:solidFill>
                <a:latin typeface="宋体" pitchFamily="2" charset="-122"/>
              </a:rPr>
              <a:t>sum:=first+count*10</a:t>
            </a:r>
          </a:p>
        </p:txBody>
      </p:sp>
      <p:sp>
        <p:nvSpPr>
          <p:cNvPr id="22567" name="Rectangle 39"/>
          <p:cNvSpPr>
            <a:spLocks noChangeArrowheads="1"/>
          </p:cNvSpPr>
          <p:nvPr/>
        </p:nvSpPr>
        <p:spPr bwMode="auto">
          <a:xfrm>
            <a:off x="-381000" y="606425"/>
            <a:ext cx="5562600"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90000"/>
              </a:lnSpc>
              <a:buClr>
                <a:schemeClr val="hlink"/>
              </a:buClr>
            </a:pPr>
            <a:r>
              <a:rPr lang="en-US" altLang="zh-CN" sz="2000">
                <a:solidFill>
                  <a:srgbClr val="99FF66"/>
                </a:solidFill>
                <a:latin typeface="宋体" pitchFamily="2" charset="-122"/>
              </a:rPr>
              <a:t> </a:t>
            </a:r>
            <a:r>
              <a:rPr lang="zh-CN" altLang="en-US" sz="2000">
                <a:solidFill>
                  <a:srgbClr val="99FF66"/>
                </a:solidFill>
                <a:latin typeface="宋体" pitchFamily="2" charset="-122"/>
              </a:rPr>
              <a:t>赋值语句规则</a:t>
            </a:r>
          </a:p>
          <a:p>
            <a:pPr lvl="1">
              <a:lnSpc>
                <a:spcPct val="90000"/>
              </a:lnSpc>
              <a:buClr>
                <a:schemeClr val="hlink"/>
              </a:buClr>
            </a:pPr>
            <a:r>
              <a:rPr lang="zh-CN" altLang="zh-CN" sz="2000">
                <a:latin typeface="宋体" pitchFamily="2" charset="-122"/>
              </a:rPr>
              <a:t> </a:t>
            </a:r>
            <a:r>
              <a:rPr lang="zh-CN" altLang="zh-CN" sz="2000">
                <a:solidFill>
                  <a:srgbClr val="FFC000"/>
                </a:solidFill>
                <a:latin typeface="宋体" pitchFamily="2" charset="-122"/>
              </a:rPr>
              <a:t>&lt;</a:t>
            </a:r>
            <a:r>
              <a:rPr lang="zh-CN" altLang="en-US" sz="2000">
                <a:solidFill>
                  <a:srgbClr val="FFC000"/>
                </a:solidFill>
                <a:latin typeface="宋体" pitchFamily="2" charset="-122"/>
              </a:rPr>
              <a:t>赋值语句</a:t>
            </a:r>
            <a:r>
              <a:rPr lang="en-US" altLang="zh-CN" sz="2000">
                <a:solidFill>
                  <a:srgbClr val="FFC000"/>
                </a:solidFill>
                <a:latin typeface="宋体" pitchFamily="2" charset="-122"/>
              </a:rPr>
              <a:t>&gt;::=</a:t>
            </a:r>
            <a:r>
              <a:rPr lang="en-US" altLang="zh-CN" sz="2000">
                <a:latin typeface="宋体" pitchFamily="2" charset="-122"/>
              </a:rPr>
              <a:t>&lt;</a:t>
            </a:r>
            <a:r>
              <a:rPr lang="zh-CN" altLang="en-US" sz="2000">
                <a:latin typeface="宋体" pitchFamily="2" charset="-122"/>
              </a:rPr>
              <a:t>标识符</a:t>
            </a:r>
            <a:r>
              <a:rPr lang="en-US" altLang="zh-CN" sz="2000">
                <a:latin typeface="宋体" pitchFamily="2" charset="-122"/>
              </a:rPr>
              <a:t>&gt;</a:t>
            </a:r>
            <a:r>
              <a:rPr lang="en-US" altLang="zh-CN" sz="2000"/>
              <a:t>“</a:t>
            </a:r>
            <a:r>
              <a:rPr lang="en-US" altLang="zh-CN" sz="2000">
                <a:latin typeface="宋体" pitchFamily="2" charset="-122"/>
              </a:rPr>
              <a:t>:=</a:t>
            </a:r>
            <a:r>
              <a:rPr lang="en-US" altLang="zh-CN" sz="2000"/>
              <a:t>”</a:t>
            </a:r>
            <a:r>
              <a:rPr lang="en-US" altLang="zh-CN" sz="2000">
                <a:latin typeface="宋体" pitchFamily="2" charset="-122"/>
              </a:rPr>
              <a:t>&lt;</a:t>
            </a:r>
            <a:r>
              <a:rPr lang="zh-CN" altLang="en-US" sz="2000">
                <a:latin typeface="宋体" pitchFamily="2" charset="-122"/>
              </a:rPr>
              <a:t>表达式</a:t>
            </a:r>
            <a:r>
              <a:rPr lang="en-US" altLang="zh-CN" sz="2000">
                <a:latin typeface="宋体" pitchFamily="2" charset="-122"/>
              </a:rPr>
              <a:t>&gt;</a:t>
            </a:r>
          </a:p>
          <a:p>
            <a:pPr lvl="1">
              <a:lnSpc>
                <a:spcPct val="90000"/>
              </a:lnSpc>
              <a:buClr>
                <a:schemeClr val="hlink"/>
              </a:buClr>
            </a:pPr>
            <a:r>
              <a:rPr lang="en-US" altLang="zh-CN" sz="2000">
                <a:latin typeface="宋体" pitchFamily="2" charset="-122"/>
              </a:rPr>
              <a:t> </a:t>
            </a:r>
            <a:r>
              <a:rPr lang="en-US" altLang="zh-CN" sz="2000">
                <a:solidFill>
                  <a:srgbClr val="FFC000"/>
                </a:solidFill>
                <a:latin typeface="宋体" pitchFamily="2" charset="-122"/>
              </a:rPr>
              <a:t>&lt;</a:t>
            </a:r>
            <a:r>
              <a:rPr lang="zh-CN" altLang="en-US" sz="2000">
                <a:solidFill>
                  <a:srgbClr val="FFC000"/>
                </a:solidFill>
                <a:latin typeface="宋体" pitchFamily="2" charset="-122"/>
              </a:rPr>
              <a:t>表达式</a:t>
            </a:r>
            <a:r>
              <a:rPr lang="en-US" altLang="zh-CN" sz="2000">
                <a:solidFill>
                  <a:srgbClr val="FFC000"/>
                </a:solidFill>
                <a:latin typeface="宋体" pitchFamily="2" charset="-122"/>
              </a:rPr>
              <a:t>&gt;::=</a:t>
            </a:r>
            <a:r>
              <a:rPr lang="en-US" altLang="zh-CN" sz="2000">
                <a:latin typeface="宋体" pitchFamily="2" charset="-122"/>
              </a:rPr>
              <a:t>&lt;</a:t>
            </a:r>
            <a:r>
              <a:rPr lang="zh-CN" altLang="en-US" sz="2000">
                <a:latin typeface="宋体" pitchFamily="2" charset="-122"/>
              </a:rPr>
              <a:t>表达式</a:t>
            </a:r>
            <a:r>
              <a:rPr lang="en-US" altLang="zh-CN" sz="2000">
                <a:latin typeface="宋体" pitchFamily="2" charset="-122"/>
              </a:rPr>
              <a:t>&gt;</a:t>
            </a:r>
            <a:r>
              <a:rPr lang="en-US" altLang="zh-CN" sz="2000"/>
              <a:t>“</a:t>
            </a:r>
            <a:r>
              <a:rPr lang="en-US" altLang="zh-CN" sz="2000">
                <a:latin typeface="宋体" pitchFamily="2" charset="-122"/>
              </a:rPr>
              <a:t>+</a:t>
            </a:r>
            <a:r>
              <a:rPr lang="en-US" altLang="zh-CN" sz="2000"/>
              <a:t>”</a:t>
            </a:r>
            <a:r>
              <a:rPr lang="en-US" altLang="zh-CN" sz="2000">
                <a:latin typeface="宋体" pitchFamily="2" charset="-122"/>
              </a:rPr>
              <a:t>&lt;</a:t>
            </a:r>
            <a:r>
              <a:rPr lang="zh-CN" altLang="en-US" sz="2000">
                <a:latin typeface="宋体" pitchFamily="2" charset="-122"/>
              </a:rPr>
              <a:t>表达式</a:t>
            </a:r>
            <a:r>
              <a:rPr lang="en-US" altLang="zh-CN" sz="2000">
                <a:latin typeface="宋体" pitchFamily="2" charset="-122"/>
              </a:rPr>
              <a:t>&gt;</a:t>
            </a:r>
          </a:p>
          <a:p>
            <a:pPr lvl="1">
              <a:lnSpc>
                <a:spcPct val="90000"/>
              </a:lnSpc>
              <a:buClr>
                <a:schemeClr val="hlink"/>
              </a:buClr>
            </a:pPr>
            <a:r>
              <a:rPr lang="en-US" altLang="zh-CN" sz="2000">
                <a:latin typeface="宋体" pitchFamily="2" charset="-122"/>
              </a:rPr>
              <a:t> </a:t>
            </a:r>
            <a:r>
              <a:rPr lang="en-US" altLang="zh-CN" sz="2000">
                <a:solidFill>
                  <a:srgbClr val="FFC000"/>
                </a:solidFill>
                <a:latin typeface="宋体" pitchFamily="2" charset="-122"/>
              </a:rPr>
              <a:t>&lt;</a:t>
            </a:r>
            <a:r>
              <a:rPr lang="zh-CN" altLang="en-US" sz="2000">
                <a:solidFill>
                  <a:srgbClr val="FFC000"/>
                </a:solidFill>
                <a:latin typeface="宋体" pitchFamily="2" charset="-122"/>
              </a:rPr>
              <a:t>表达式</a:t>
            </a:r>
            <a:r>
              <a:rPr lang="en-US" altLang="zh-CN" sz="2000">
                <a:solidFill>
                  <a:srgbClr val="FFC000"/>
                </a:solidFill>
                <a:latin typeface="宋体" pitchFamily="2" charset="-122"/>
              </a:rPr>
              <a:t>&gt;::=</a:t>
            </a:r>
            <a:r>
              <a:rPr lang="en-US" altLang="zh-CN" sz="2000">
                <a:latin typeface="宋体" pitchFamily="2" charset="-122"/>
              </a:rPr>
              <a:t>&lt;</a:t>
            </a:r>
            <a:r>
              <a:rPr lang="zh-CN" altLang="en-US" sz="2000">
                <a:latin typeface="宋体" pitchFamily="2" charset="-122"/>
              </a:rPr>
              <a:t>表达式</a:t>
            </a:r>
            <a:r>
              <a:rPr lang="en-US" altLang="zh-CN" sz="2000">
                <a:latin typeface="宋体" pitchFamily="2" charset="-122"/>
              </a:rPr>
              <a:t>&gt;</a:t>
            </a:r>
            <a:r>
              <a:rPr lang="en-US" altLang="zh-CN" sz="2000"/>
              <a:t>“</a:t>
            </a:r>
            <a:r>
              <a:rPr lang="en-US" altLang="zh-CN" sz="2000">
                <a:latin typeface="宋体" pitchFamily="2" charset="-122"/>
              </a:rPr>
              <a:t>*</a:t>
            </a:r>
            <a:r>
              <a:rPr lang="en-US" altLang="zh-CN" sz="2000"/>
              <a:t>”</a:t>
            </a:r>
            <a:r>
              <a:rPr lang="en-US" altLang="zh-CN" sz="2000">
                <a:latin typeface="宋体" pitchFamily="2" charset="-122"/>
              </a:rPr>
              <a:t>&lt;</a:t>
            </a:r>
            <a:r>
              <a:rPr lang="zh-CN" altLang="en-US" sz="2000">
                <a:latin typeface="宋体" pitchFamily="2" charset="-122"/>
              </a:rPr>
              <a:t>表达式</a:t>
            </a:r>
            <a:r>
              <a:rPr lang="en-US" altLang="zh-CN" sz="2000">
                <a:latin typeface="宋体" pitchFamily="2" charset="-122"/>
              </a:rPr>
              <a:t>&gt;</a:t>
            </a:r>
          </a:p>
          <a:p>
            <a:pPr lvl="1">
              <a:lnSpc>
                <a:spcPct val="90000"/>
              </a:lnSpc>
              <a:buClr>
                <a:schemeClr val="hlink"/>
              </a:buClr>
            </a:pPr>
            <a:r>
              <a:rPr lang="en-US" altLang="zh-CN" sz="2000">
                <a:latin typeface="宋体" pitchFamily="2" charset="-122"/>
              </a:rPr>
              <a:t> </a:t>
            </a:r>
            <a:r>
              <a:rPr lang="en-US" altLang="zh-CN" sz="2000">
                <a:solidFill>
                  <a:srgbClr val="FFC000"/>
                </a:solidFill>
                <a:latin typeface="宋体" pitchFamily="2" charset="-122"/>
              </a:rPr>
              <a:t>&lt;</a:t>
            </a:r>
            <a:r>
              <a:rPr lang="zh-CN" altLang="en-US" sz="2000">
                <a:solidFill>
                  <a:srgbClr val="FFC000"/>
                </a:solidFill>
                <a:latin typeface="宋体" pitchFamily="2" charset="-122"/>
              </a:rPr>
              <a:t>表达式</a:t>
            </a:r>
            <a:r>
              <a:rPr lang="en-US" altLang="zh-CN" sz="2000">
                <a:solidFill>
                  <a:srgbClr val="FFC000"/>
                </a:solidFill>
                <a:latin typeface="宋体" pitchFamily="2" charset="-122"/>
              </a:rPr>
              <a:t>&gt;::=</a:t>
            </a:r>
            <a:r>
              <a:rPr lang="en-US" altLang="zh-CN" sz="2000"/>
              <a:t>“</a:t>
            </a:r>
            <a:r>
              <a:rPr lang="en-US" altLang="zh-CN" sz="2000">
                <a:latin typeface="宋体" pitchFamily="2" charset="-122"/>
              </a:rPr>
              <a:t>(</a:t>
            </a:r>
            <a:r>
              <a:rPr lang="en-US" altLang="zh-CN" sz="2000"/>
              <a:t>”</a:t>
            </a:r>
            <a:r>
              <a:rPr lang="en-US" altLang="zh-CN" sz="2000">
                <a:latin typeface="宋体" pitchFamily="2" charset="-122"/>
              </a:rPr>
              <a:t>&lt;</a:t>
            </a:r>
            <a:r>
              <a:rPr lang="zh-CN" altLang="en-US" sz="2000">
                <a:latin typeface="宋体" pitchFamily="2" charset="-122"/>
              </a:rPr>
              <a:t>表达式</a:t>
            </a:r>
            <a:r>
              <a:rPr lang="en-US" altLang="zh-CN" sz="2000">
                <a:latin typeface="宋体" pitchFamily="2" charset="-122"/>
              </a:rPr>
              <a:t>&gt;</a:t>
            </a:r>
            <a:r>
              <a:rPr lang="en-US" altLang="zh-CN" sz="2000"/>
              <a:t>“</a:t>
            </a:r>
            <a:r>
              <a:rPr lang="en-US" altLang="zh-CN" sz="2000">
                <a:latin typeface="宋体" pitchFamily="2" charset="-122"/>
              </a:rPr>
              <a:t>)</a:t>
            </a:r>
            <a:r>
              <a:rPr lang="en-US" altLang="zh-CN" sz="2000"/>
              <a:t>”</a:t>
            </a:r>
            <a:endParaRPr lang="en-US" altLang="zh-CN" sz="2000">
              <a:latin typeface="宋体" pitchFamily="2" charset="-122"/>
            </a:endParaRPr>
          </a:p>
          <a:p>
            <a:pPr lvl="1">
              <a:lnSpc>
                <a:spcPct val="90000"/>
              </a:lnSpc>
              <a:buClr>
                <a:schemeClr val="hlink"/>
              </a:buClr>
            </a:pPr>
            <a:r>
              <a:rPr lang="en-US" altLang="zh-CN" sz="2000">
                <a:latin typeface="宋体" pitchFamily="2" charset="-122"/>
              </a:rPr>
              <a:t> </a:t>
            </a:r>
            <a:r>
              <a:rPr lang="en-US" altLang="zh-CN" sz="2000">
                <a:solidFill>
                  <a:srgbClr val="FFC000"/>
                </a:solidFill>
                <a:latin typeface="宋体" pitchFamily="2" charset="-122"/>
              </a:rPr>
              <a:t>&lt;</a:t>
            </a:r>
            <a:r>
              <a:rPr lang="zh-CN" altLang="en-US" sz="2000">
                <a:solidFill>
                  <a:srgbClr val="FFC000"/>
                </a:solidFill>
                <a:latin typeface="宋体" pitchFamily="2" charset="-122"/>
              </a:rPr>
              <a:t>表达式</a:t>
            </a:r>
            <a:r>
              <a:rPr lang="en-US" altLang="zh-CN" sz="2000">
                <a:solidFill>
                  <a:srgbClr val="FFC000"/>
                </a:solidFill>
                <a:latin typeface="宋体" pitchFamily="2" charset="-122"/>
              </a:rPr>
              <a:t>&gt;::=</a:t>
            </a:r>
            <a:r>
              <a:rPr lang="en-US" altLang="zh-CN" sz="2000">
                <a:latin typeface="宋体" pitchFamily="2" charset="-122"/>
              </a:rPr>
              <a:t>&lt;</a:t>
            </a:r>
            <a:r>
              <a:rPr lang="zh-CN" altLang="en-US" sz="2000">
                <a:latin typeface="宋体" pitchFamily="2" charset="-122"/>
              </a:rPr>
              <a:t>标识符</a:t>
            </a:r>
            <a:r>
              <a:rPr lang="en-US" altLang="zh-CN" sz="2000">
                <a:latin typeface="宋体" pitchFamily="2" charset="-122"/>
              </a:rPr>
              <a:t>&gt;</a:t>
            </a:r>
          </a:p>
          <a:p>
            <a:pPr lvl="1">
              <a:lnSpc>
                <a:spcPct val="90000"/>
              </a:lnSpc>
              <a:buClr>
                <a:schemeClr val="hlink"/>
              </a:buClr>
            </a:pPr>
            <a:r>
              <a:rPr lang="en-US" altLang="zh-CN" sz="2000">
                <a:latin typeface="宋体" pitchFamily="2" charset="-122"/>
              </a:rPr>
              <a:t> </a:t>
            </a:r>
            <a:r>
              <a:rPr lang="en-US" altLang="zh-CN" sz="2000">
                <a:solidFill>
                  <a:srgbClr val="FFC000"/>
                </a:solidFill>
                <a:latin typeface="宋体" pitchFamily="2" charset="-122"/>
              </a:rPr>
              <a:t>&lt;</a:t>
            </a:r>
            <a:r>
              <a:rPr lang="zh-CN" altLang="en-US" sz="2000">
                <a:solidFill>
                  <a:srgbClr val="FFC000"/>
                </a:solidFill>
                <a:latin typeface="宋体" pitchFamily="2" charset="-122"/>
              </a:rPr>
              <a:t>表达式</a:t>
            </a:r>
            <a:r>
              <a:rPr lang="en-US" altLang="zh-CN" sz="2000">
                <a:solidFill>
                  <a:srgbClr val="FFC000"/>
                </a:solidFill>
                <a:latin typeface="宋体" pitchFamily="2" charset="-122"/>
              </a:rPr>
              <a:t>&gt;::=</a:t>
            </a:r>
            <a:r>
              <a:rPr lang="en-US" altLang="zh-CN" sz="2000">
                <a:latin typeface="宋体" pitchFamily="2" charset="-122"/>
              </a:rPr>
              <a:t>&lt;</a:t>
            </a:r>
            <a:r>
              <a:rPr lang="zh-CN" altLang="en-US" sz="2000">
                <a:latin typeface="宋体" pitchFamily="2" charset="-122"/>
              </a:rPr>
              <a:t>整数</a:t>
            </a:r>
            <a:r>
              <a:rPr lang="en-US" altLang="zh-CN" sz="2000">
                <a:latin typeface="宋体" pitchFamily="2" charset="-122"/>
              </a:rPr>
              <a:t>&gt;</a:t>
            </a:r>
          </a:p>
          <a:p>
            <a:pPr lvl="1">
              <a:lnSpc>
                <a:spcPct val="90000"/>
              </a:lnSpc>
              <a:buClr>
                <a:schemeClr val="hlink"/>
              </a:buClr>
            </a:pPr>
            <a:r>
              <a:rPr lang="en-US" altLang="zh-CN" sz="2000">
                <a:latin typeface="宋体" pitchFamily="2" charset="-122"/>
              </a:rPr>
              <a:t> </a:t>
            </a:r>
            <a:r>
              <a:rPr lang="en-US" altLang="zh-CN" sz="2000">
                <a:solidFill>
                  <a:srgbClr val="FFC000"/>
                </a:solidFill>
                <a:latin typeface="宋体" pitchFamily="2" charset="-122"/>
              </a:rPr>
              <a:t>&lt;</a:t>
            </a:r>
            <a:r>
              <a:rPr lang="zh-CN" altLang="en-US" sz="2000">
                <a:solidFill>
                  <a:srgbClr val="FFC000"/>
                </a:solidFill>
                <a:latin typeface="宋体" pitchFamily="2" charset="-122"/>
              </a:rPr>
              <a:t>表达式</a:t>
            </a:r>
            <a:r>
              <a:rPr lang="en-US" altLang="zh-CN" sz="2000">
                <a:solidFill>
                  <a:srgbClr val="FFC000"/>
                </a:solidFill>
                <a:latin typeface="宋体" pitchFamily="2" charset="-122"/>
              </a:rPr>
              <a:t>&gt;::=</a:t>
            </a:r>
            <a:r>
              <a:rPr lang="en-US" altLang="zh-CN" sz="2000">
                <a:latin typeface="宋体" pitchFamily="2" charset="-122"/>
              </a:rPr>
              <a:t>&lt;</a:t>
            </a:r>
            <a:r>
              <a:rPr lang="zh-CN" altLang="en-US" sz="2000">
                <a:latin typeface="宋体" pitchFamily="2" charset="-122"/>
              </a:rPr>
              <a:t>实数</a:t>
            </a:r>
            <a:r>
              <a:rPr lang="en-US" altLang="zh-CN" sz="2000">
                <a:latin typeface="宋体" pitchFamily="2" charset="-122"/>
              </a:rPr>
              <a:t>&gt;</a:t>
            </a:r>
          </a:p>
        </p:txBody>
      </p:sp>
      <p:sp>
        <p:nvSpPr>
          <p:cNvPr id="22536" name="Text Box 8"/>
          <p:cNvSpPr txBox="1">
            <a:spLocks noChangeArrowheads="1"/>
          </p:cNvSpPr>
          <p:nvPr/>
        </p:nvSpPr>
        <p:spPr bwMode="auto">
          <a:xfrm>
            <a:off x="3268663" y="4273550"/>
            <a:ext cx="750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000"/>
              <a:t>sum</a:t>
            </a:r>
          </a:p>
        </p:txBody>
      </p:sp>
      <p:grpSp>
        <p:nvGrpSpPr>
          <p:cNvPr id="22570" name="Group 42"/>
          <p:cNvGrpSpPr>
            <a:grpSpLocks/>
          </p:cNvGrpSpPr>
          <p:nvPr/>
        </p:nvGrpSpPr>
        <p:grpSpPr bwMode="auto">
          <a:xfrm>
            <a:off x="3200400" y="2971800"/>
            <a:ext cx="3690938" cy="1012825"/>
            <a:chOff x="2016" y="1872"/>
            <a:chExt cx="2325" cy="638"/>
          </a:xfrm>
        </p:grpSpPr>
        <p:sp>
          <p:nvSpPr>
            <p:cNvPr id="50213" name="Text Box 4"/>
            <p:cNvSpPr txBox="1">
              <a:spLocks noChangeArrowheads="1"/>
            </p:cNvSpPr>
            <p:nvPr/>
          </p:nvSpPr>
          <p:spPr bwMode="auto">
            <a:xfrm>
              <a:off x="2705" y="1872"/>
              <a:ext cx="8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赋值语句</a:t>
              </a:r>
            </a:p>
          </p:txBody>
        </p:sp>
        <p:sp>
          <p:nvSpPr>
            <p:cNvPr id="50214" name="Text Box 5"/>
            <p:cNvSpPr txBox="1">
              <a:spLocks noChangeArrowheads="1"/>
            </p:cNvSpPr>
            <p:nvPr/>
          </p:nvSpPr>
          <p:spPr bwMode="auto">
            <a:xfrm>
              <a:off x="2016" y="2260"/>
              <a:ext cx="6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标识符</a:t>
              </a:r>
            </a:p>
          </p:txBody>
        </p:sp>
        <p:sp>
          <p:nvSpPr>
            <p:cNvPr id="50215" name="Text Box 6"/>
            <p:cNvSpPr txBox="1">
              <a:spLocks noChangeArrowheads="1"/>
            </p:cNvSpPr>
            <p:nvPr/>
          </p:nvSpPr>
          <p:spPr bwMode="auto">
            <a:xfrm>
              <a:off x="2962" y="2260"/>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000"/>
                <a:t>:=</a:t>
              </a:r>
            </a:p>
          </p:txBody>
        </p:sp>
        <p:sp>
          <p:nvSpPr>
            <p:cNvPr id="50216" name="Text Box 7"/>
            <p:cNvSpPr txBox="1">
              <a:spLocks noChangeArrowheads="1"/>
            </p:cNvSpPr>
            <p:nvPr/>
          </p:nvSpPr>
          <p:spPr bwMode="auto">
            <a:xfrm>
              <a:off x="3694" y="2260"/>
              <a:ext cx="6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表达式</a:t>
              </a:r>
            </a:p>
          </p:txBody>
        </p:sp>
        <p:sp>
          <p:nvSpPr>
            <p:cNvPr id="50217" name="Line 21"/>
            <p:cNvSpPr>
              <a:spLocks noChangeShapeType="1"/>
            </p:cNvSpPr>
            <p:nvPr/>
          </p:nvSpPr>
          <p:spPr bwMode="auto">
            <a:xfrm>
              <a:off x="3049" y="2112"/>
              <a:ext cx="0" cy="21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8" name="Line 22"/>
            <p:cNvSpPr>
              <a:spLocks noChangeShapeType="1"/>
            </p:cNvSpPr>
            <p:nvPr/>
          </p:nvSpPr>
          <p:spPr bwMode="auto">
            <a:xfrm flipH="1">
              <a:off x="2446" y="2088"/>
              <a:ext cx="431" cy="2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9" name="Line 23"/>
            <p:cNvSpPr>
              <a:spLocks noChangeShapeType="1"/>
            </p:cNvSpPr>
            <p:nvPr/>
          </p:nvSpPr>
          <p:spPr bwMode="auto">
            <a:xfrm>
              <a:off x="3178" y="2088"/>
              <a:ext cx="688" cy="2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52" name="Line 24"/>
          <p:cNvSpPr>
            <a:spLocks noChangeShapeType="1"/>
          </p:cNvSpPr>
          <p:nvPr/>
        </p:nvSpPr>
        <p:spPr bwMode="auto">
          <a:xfrm>
            <a:off x="3609975" y="3930650"/>
            <a:ext cx="0" cy="4111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2571" name="Group 43"/>
          <p:cNvGrpSpPr>
            <a:grpSpLocks/>
          </p:cNvGrpSpPr>
          <p:nvPr/>
        </p:nvGrpSpPr>
        <p:grpSpPr bwMode="auto">
          <a:xfrm>
            <a:off x="4910138" y="3998913"/>
            <a:ext cx="3070225" cy="671512"/>
            <a:chOff x="3093" y="2519"/>
            <a:chExt cx="1934" cy="423"/>
          </a:xfrm>
        </p:grpSpPr>
        <p:sp>
          <p:nvSpPr>
            <p:cNvPr id="50207" name="Text Box 9"/>
            <p:cNvSpPr txBox="1">
              <a:spLocks noChangeArrowheads="1"/>
            </p:cNvSpPr>
            <p:nvPr/>
          </p:nvSpPr>
          <p:spPr bwMode="auto">
            <a:xfrm>
              <a:off x="3093" y="2692"/>
              <a:ext cx="6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表达式</a:t>
              </a:r>
            </a:p>
          </p:txBody>
        </p:sp>
        <p:sp>
          <p:nvSpPr>
            <p:cNvPr id="50208" name="Text Box 10"/>
            <p:cNvSpPr txBox="1">
              <a:spLocks noChangeArrowheads="1"/>
            </p:cNvSpPr>
            <p:nvPr/>
          </p:nvSpPr>
          <p:spPr bwMode="auto">
            <a:xfrm>
              <a:off x="3910" y="269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000"/>
                <a:t>+</a:t>
              </a:r>
            </a:p>
          </p:txBody>
        </p:sp>
        <p:sp>
          <p:nvSpPr>
            <p:cNvPr id="50209" name="Text Box 11"/>
            <p:cNvSpPr txBox="1">
              <a:spLocks noChangeArrowheads="1"/>
            </p:cNvSpPr>
            <p:nvPr/>
          </p:nvSpPr>
          <p:spPr bwMode="auto">
            <a:xfrm>
              <a:off x="4383" y="2692"/>
              <a:ext cx="6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表达式</a:t>
              </a:r>
            </a:p>
          </p:txBody>
        </p:sp>
        <p:sp>
          <p:nvSpPr>
            <p:cNvPr id="50210" name="Line 25"/>
            <p:cNvSpPr>
              <a:spLocks noChangeShapeType="1"/>
            </p:cNvSpPr>
            <p:nvPr/>
          </p:nvSpPr>
          <p:spPr bwMode="auto">
            <a:xfrm flipH="1">
              <a:off x="3479" y="2519"/>
              <a:ext cx="474" cy="21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1" name="Line 26"/>
            <p:cNvSpPr>
              <a:spLocks noChangeShapeType="1"/>
            </p:cNvSpPr>
            <p:nvPr/>
          </p:nvSpPr>
          <p:spPr bwMode="auto">
            <a:xfrm>
              <a:off x="4039" y="2519"/>
              <a:ext cx="0" cy="21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2" name="Line 27"/>
            <p:cNvSpPr>
              <a:spLocks noChangeShapeType="1"/>
            </p:cNvSpPr>
            <p:nvPr/>
          </p:nvSpPr>
          <p:spPr bwMode="auto">
            <a:xfrm>
              <a:off x="4168" y="2519"/>
              <a:ext cx="430" cy="17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572" name="Group 44"/>
          <p:cNvGrpSpPr>
            <a:grpSpLocks/>
          </p:cNvGrpSpPr>
          <p:nvPr/>
        </p:nvGrpSpPr>
        <p:grpSpPr bwMode="auto">
          <a:xfrm>
            <a:off x="4910138" y="4684713"/>
            <a:ext cx="1022350" cy="1423987"/>
            <a:chOff x="3093" y="2951"/>
            <a:chExt cx="644" cy="897"/>
          </a:xfrm>
        </p:grpSpPr>
        <p:sp>
          <p:nvSpPr>
            <p:cNvPr id="50203" name="Text Box 12"/>
            <p:cNvSpPr txBox="1">
              <a:spLocks noChangeArrowheads="1"/>
            </p:cNvSpPr>
            <p:nvPr/>
          </p:nvSpPr>
          <p:spPr bwMode="auto">
            <a:xfrm>
              <a:off x="3093" y="3165"/>
              <a:ext cx="6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标识符</a:t>
              </a:r>
            </a:p>
          </p:txBody>
        </p:sp>
        <p:sp>
          <p:nvSpPr>
            <p:cNvPr id="50204" name="Text Box 13"/>
            <p:cNvSpPr txBox="1">
              <a:spLocks noChangeArrowheads="1"/>
            </p:cNvSpPr>
            <p:nvPr/>
          </p:nvSpPr>
          <p:spPr bwMode="auto">
            <a:xfrm>
              <a:off x="3135" y="3598"/>
              <a:ext cx="4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000"/>
                <a:t>first</a:t>
              </a:r>
            </a:p>
          </p:txBody>
        </p:sp>
        <p:sp>
          <p:nvSpPr>
            <p:cNvPr id="50205" name="Line 28"/>
            <p:cNvSpPr>
              <a:spLocks noChangeShapeType="1"/>
            </p:cNvSpPr>
            <p:nvPr/>
          </p:nvSpPr>
          <p:spPr bwMode="auto">
            <a:xfrm>
              <a:off x="3393" y="2951"/>
              <a:ext cx="0" cy="25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6" name="Line 29"/>
            <p:cNvSpPr>
              <a:spLocks noChangeShapeType="1"/>
            </p:cNvSpPr>
            <p:nvPr/>
          </p:nvSpPr>
          <p:spPr bwMode="auto">
            <a:xfrm>
              <a:off x="3393" y="3382"/>
              <a:ext cx="0" cy="30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573" name="Group 45"/>
          <p:cNvGrpSpPr>
            <a:grpSpLocks/>
          </p:cNvGrpSpPr>
          <p:nvPr/>
        </p:nvGrpSpPr>
        <p:grpSpPr bwMode="auto">
          <a:xfrm>
            <a:off x="6137275" y="4684713"/>
            <a:ext cx="3006725" cy="736600"/>
            <a:chOff x="3866" y="2951"/>
            <a:chExt cx="1894" cy="464"/>
          </a:xfrm>
        </p:grpSpPr>
        <p:sp>
          <p:nvSpPr>
            <p:cNvPr id="50197" name="Text Box 14"/>
            <p:cNvSpPr txBox="1">
              <a:spLocks noChangeArrowheads="1"/>
            </p:cNvSpPr>
            <p:nvPr/>
          </p:nvSpPr>
          <p:spPr bwMode="auto">
            <a:xfrm>
              <a:off x="3866" y="3165"/>
              <a:ext cx="6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表达式</a:t>
              </a:r>
            </a:p>
          </p:txBody>
        </p:sp>
        <p:sp>
          <p:nvSpPr>
            <p:cNvPr id="50198" name="Text Box 15"/>
            <p:cNvSpPr txBox="1">
              <a:spLocks noChangeArrowheads="1"/>
            </p:cNvSpPr>
            <p:nvPr/>
          </p:nvSpPr>
          <p:spPr bwMode="auto">
            <a:xfrm>
              <a:off x="4641" y="3165"/>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000"/>
                <a:t>*</a:t>
              </a:r>
            </a:p>
          </p:txBody>
        </p:sp>
        <p:sp>
          <p:nvSpPr>
            <p:cNvPr id="50199" name="Text Box 16"/>
            <p:cNvSpPr txBox="1">
              <a:spLocks noChangeArrowheads="1"/>
            </p:cNvSpPr>
            <p:nvPr/>
          </p:nvSpPr>
          <p:spPr bwMode="auto">
            <a:xfrm>
              <a:off x="5114" y="3165"/>
              <a:ext cx="6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表达式</a:t>
              </a:r>
            </a:p>
          </p:txBody>
        </p:sp>
        <p:sp>
          <p:nvSpPr>
            <p:cNvPr id="50200" name="Line 30"/>
            <p:cNvSpPr>
              <a:spLocks noChangeShapeType="1"/>
            </p:cNvSpPr>
            <p:nvPr/>
          </p:nvSpPr>
          <p:spPr bwMode="auto">
            <a:xfrm flipH="1">
              <a:off x="4340" y="2951"/>
              <a:ext cx="387" cy="2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1" name="Line 31"/>
            <p:cNvSpPr>
              <a:spLocks noChangeShapeType="1"/>
            </p:cNvSpPr>
            <p:nvPr/>
          </p:nvSpPr>
          <p:spPr bwMode="auto">
            <a:xfrm>
              <a:off x="4727" y="2951"/>
              <a:ext cx="0" cy="2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2" name="Line 32"/>
            <p:cNvSpPr>
              <a:spLocks noChangeShapeType="1"/>
            </p:cNvSpPr>
            <p:nvPr/>
          </p:nvSpPr>
          <p:spPr bwMode="auto">
            <a:xfrm>
              <a:off x="4727" y="2951"/>
              <a:ext cx="560" cy="2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574" name="Group 46"/>
          <p:cNvGrpSpPr>
            <a:grpSpLocks/>
          </p:cNvGrpSpPr>
          <p:nvPr/>
        </p:nvGrpSpPr>
        <p:grpSpPr bwMode="auto">
          <a:xfrm>
            <a:off x="6137275" y="5368925"/>
            <a:ext cx="1025525" cy="1354138"/>
            <a:chOff x="3866" y="3382"/>
            <a:chExt cx="646" cy="853"/>
          </a:xfrm>
        </p:grpSpPr>
        <p:sp>
          <p:nvSpPr>
            <p:cNvPr id="50193" name="Text Box 17"/>
            <p:cNvSpPr txBox="1">
              <a:spLocks noChangeArrowheads="1"/>
            </p:cNvSpPr>
            <p:nvPr/>
          </p:nvSpPr>
          <p:spPr bwMode="auto">
            <a:xfrm>
              <a:off x="3866" y="3598"/>
              <a:ext cx="6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标识符</a:t>
              </a:r>
            </a:p>
          </p:txBody>
        </p:sp>
        <p:sp>
          <p:nvSpPr>
            <p:cNvPr id="50194" name="Text Box 18"/>
            <p:cNvSpPr txBox="1">
              <a:spLocks noChangeArrowheads="1"/>
            </p:cNvSpPr>
            <p:nvPr/>
          </p:nvSpPr>
          <p:spPr bwMode="auto">
            <a:xfrm>
              <a:off x="3866" y="3985"/>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000"/>
                <a:t>count</a:t>
              </a:r>
            </a:p>
          </p:txBody>
        </p:sp>
        <p:sp>
          <p:nvSpPr>
            <p:cNvPr id="50195" name="Line 33"/>
            <p:cNvSpPr>
              <a:spLocks noChangeShapeType="1"/>
            </p:cNvSpPr>
            <p:nvPr/>
          </p:nvSpPr>
          <p:spPr bwMode="auto">
            <a:xfrm>
              <a:off x="4168" y="3382"/>
              <a:ext cx="0" cy="30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6" name="Line 36"/>
            <p:cNvSpPr>
              <a:spLocks noChangeShapeType="1"/>
            </p:cNvSpPr>
            <p:nvPr/>
          </p:nvSpPr>
          <p:spPr bwMode="auto">
            <a:xfrm>
              <a:off x="4168" y="3857"/>
              <a:ext cx="0" cy="2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575" name="Group 47"/>
          <p:cNvGrpSpPr>
            <a:grpSpLocks/>
          </p:cNvGrpSpPr>
          <p:nvPr/>
        </p:nvGrpSpPr>
        <p:grpSpPr bwMode="auto">
          <a:xfrm>
            <a:off x="8188325" y="5368925"/>
            <a:ext cx="887413" cy="1355725"/>
            <a:chOff x="5158" y="3382"/>
            <a:chExt cx="559" cy="854"/>
          </a:xfrm>
        </p:grpSpPr>
        <p:sp>
          <p:nvSpPr>
            <p:cNvPr id="50189" name="Text Box 19"/>
            <p:cNvSpPr txBox="1">
              <a:spLocks noChangeArrowheads="1"/>
            </p:cNvSpPr>
            <p:nvPr/>
          </p:nvSpPr>
          <p:spPr bwMode="auto">
            <a:xfrm>
              <a:off x="5158" y="3599"/>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整数</a:t>
              </a:r>
            </a:p>
          </p:txBody>
        </p:sp>
        <p:sp>
          <p:nvSpPr>
            <p:cNvPr id="50190" name="Text Box 20"/>
            <p:cNvSpPr txBox="1">
              <a:spLocks noChangeArrowheads="1"/>
            </p:cNvSpPr>
            <p:nvPr/>
          </p:nvSpPr>
          <p:spPr bwMode="auto">
            <a:xfrm>
              <a:off x="5201" y="3986"/>
              <a:ext cx="3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000"/>
                <a:t>10</a:t>
              </a:r>
            </a:p>
          </p:txBody>
        </p:sp>
        <p:sp>
          <p:nvSpPr>
            <p:cNvPr id="50191" name="Line 34"/>
            <p:cNvSpPr>
              <a:spLocks noChangeShapeType="1"/>
            </p:cNvSpPr>
            <p:nvPr/>
          </p:nvSpPr>
          <p:spPr bwMode="auto">
            <a:xfrm>
              <a:off x="5373" y="3382"/>
              <a:ext cx="0" cy="25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2" name="Line 37"/>
            <p:cNvSpPr>
              <a:spLocks noChangeShapeType="1"/>
            </p:cNvSpPr>
            <p:nvPr/>
          </p:nvSpPr>
          <p:spPr bwMode="auto">
            <a:xfrm>
              <a:off x="5373" y="3857"/>
              <a:ext cx="0" cy="17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68" name="Text Box 40"/>
          <p:cNvSpPr txBox="1">
            <a:spLocks noChangeArrowheads="1"/>
          </p:cNvSpPr>
          <p:nvPr/>
        </p:nvSpPr>
        <p:spPr bwMode="auto">
          <a:xfrm>
            <a:off x="4267200" y="2498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solidFill>
                  <a:srgbClr val="99FF66"/>
                </a:solidFill>
              </a:rPr>
              <a:t>语法树为</a:t>
            </a:r>
            <a:r>
              <a:rPr lang="en-US" altLang="zh-CN" sz="2000">
                <a:solidFill>
                  <a:srgbClr val="99FF66"/>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67"/>
                                        </p:tgtEl>
                                        <p:attrNameLst>
                                          <p:attrName>style.visibility</p:attrName>
                                        </p:attrNameLst>
                                      </p:cBhvr>
                                      <p:to>
                                        <p:strVal val="visible"/>
                                      </p:to>
                                    </p:set>
                                    <p:animEffect transition="in" filter="blinds(horizontal)">
                                      <p:cBhvr>
                                        <p:cTn id="7" dur="500"/>
                                        <p:tgtEl>
                                          <p:spTgt spid="225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256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257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55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53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2257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257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2257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2257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22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7" grpId="0" autoUpdateAnimBg="0"/>
      <p:bldP spid="22536" grpId="0" autoUpdateAnimBg="0"/>
      <p:bldP spid="22552" grpId="0" animBg="1"/>
      <p:bldP spid="2256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3.</a:t>
            </a:r>
            <a:r>
              <a:rPr lang="zh-CN" altLang="en-US" smtClean="0"/>
              <a:t>语义分析 </a:t>
            </a:r>
            <a:r>
              <a:rPr lang="en-US" altLang="zh-CN" sz="3200" smtClean="0">
                <a:latin typeface="Times New Roman" pitchFamily="18" charset="0"/>
              </a:rPr>
              <a:t>(semantic analysis)</a:t>
            </a:r>
          </a:p>
        </p:txBody>
      </p:sp>
      <p:sp>
        <p:nvSpPr>
          <p:cNvPr id="23555" name="Rectangle 3"/>
          <p:cNvSpPr>
            <a:spLocks noGrp="1" noChangeArrowheads="1"/>
          </p:cNvSpPr>
          <p:nvPr>
            <p:ph type="body" idx="1"/>
          </p:nvPr>
        </p:nvSpPr>
        <p:spPr>
          <a:xfrm>
            <a:off x="1066800" y="1981200"/>
            <a:ext cx="7848600" cy="1143000"/>
          </a:xfrm>
        </p:spPr>
        <p:txBody>
          <a:bodyPr/>
          <a:lstStyle/>
          <a:p>
            <a:pPr eaLnBrk="1" hangingPunct="1"/>
            <a:r>
              <a:rPr lang="zh-CN" altLang="en-US" smtClean="0"/>
              <a:t>任务</a:t>
            </a:r>
            <a:r>
              <a:rPr lang="en-US" altLang="zh-CN" smtClean="0">
                <a:latin typeface="宋体" pitchFamily="2" charset="-122"/>
              </a:rPr>
              <a:t>:</a:t>
            </a:r>
            <a:r>
              <a:rPr lang="zh-CN" altLang="en-US" smtClean="0"/>
              <a:t>审查源程序是否有语义错误，为代码生成阶段收集类型信息</a:t>
            </a:r>
          </a:p>
        </p:txBody>
      </p:sp>
      <p:sp>
        <p:nvSpPr>
          <p:cNvPr id="23557" name="Rectangle 5"/>
          <p:cNvSpPr>
            <a:spLocks noChangeArrowheads="1"/>
          </p:cNvSpPr>
          <p:nvPr/>
        </p:nvSpPr>
        <p:spPr bwMode="auto">
          <a:xfrm>
            <a:off x="1066800" y="3124200"/>
            <a:ext cx="7772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6600"/>
              </a:buClr>
              <a:buFont typeface="Wingdings" pitchFamily="2" charset="2"/>
              <a:buChar char="v"/>
            </a:pPr>
            <a:r>
              <a:rPr lang="zh-CN" altLang="en-US" sz="3200">
                <a:latin typeface="Tahoma" pitchFamily="34" charset="0"/>
              </a:rPr>
              <a:t>类型审查（静态语义）：</a:t>
            </a:r>
          </a:p>
          <a:p>
            <a:pPr marL="742950" lvl="1" indent="-285750">
              <a:spcBef>
                <a:spcPct val="20000"/>
              </a:spcBef>
              <a:buClr>
                <a:srgbClr val="FF6600"/>
              </a:buClr>
              <a:buFont typeface="Wingdings" pitchFamily="2" charset="2"/>
              <a:buChar char="Ø"/>
            </a:pPr>
            <a:r>
              <a:rPr lang="zh-CN" altLang="en-US" sz="3200">
                <a:latin typeface="Tahoma" pitchFamily="34" charset="0"/>
              </a:rPr>
              <a:t>上下文相关性</a:t>
            </a:r>
          </a:p>
          <a:p>
            <a:pPr marL="742950" lvl="1" indent="-285750">
              <a:spcBef>
                <a:spcPct val="20000"/>
              </a:spcBef>
              <a:buClr>
                <a:srgbClr val="FF6600"/>
              </a:buClr>
              <a:buFont typeface="Wingdings" pitchFamily="2" charset="2"/>
              <a:buChar char="Ø"/>
            </a:pPr>
            <a:r>
              <a:rPr lang="zh-CN" altLang="en-US" sz="3200">
                <a:latin typeface="Tahoma" pitchFamily="34" charset="0"/>
              </a:rPr>
              <a:t>类型匹配：每个算符是否具有语言规范允许的运算对象</a:t>
            </a:r>
          </a:p>
          <a:p>
            <a:pPr marL="742950" lvl="1" indent="-285750">
              <a:spcBef>
                <a:spcPct val="20000"/>
              </a:spcBef>
              <a:buClr>
                <a:srgbClr val="FF6600"/>
              </a:buClr>
              <a:buFont typeface="Wingdings" pitchFamily="2" charset="2"/>
              <a:buChar char="Ø"/>
            </a:pPr>
            <a:r>
              <a:rPr lang="zh-CN" altLang="en-US" sz="3200">
                <a:latin typeface="Tahoma" pitchFamily="34" charset="0"/>
              </a:rPr>
              <a:t>类型转换</a:t>
            </a:r>
            <a:endParaRPr lang="zh-CN" altLang="en-US" sz="32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7">
                                            <p:txEl>
                                              <p:pRg st="0" end="0"/>
                                            </p:txEl>
                                          </p:spTgt>
                                        </p:tgtEl>
                                        <p:attrNameLst>
                                          <p:attrName>style.visibility</p:attrName>
                                        </p:attrNameLst>
                                      </p:cBhvr>
                                      <p:to>
                                        <p:strVal val="visible"/>
                                      </p:to>
                                    </p:set>
                                    <p:animEffect transition="in" filter="blinds(horizontal)">
                                      <p:cBhvr>
                                        <p:cTn id="12" dur="500"/>
                                        <p:tgtEl>
                                          <p:spTgt spid="2355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7">
                                            <p:txEl>
                                              <p:pRg st="1" end="1"/>
                                            </p:txEl>
                                          </p:spTgt>
                                        </p:tgtEl>
                                        <p:attrNameLst>
                                          <p:attrName>style.visibility</p:attrName>
                                        </p:attrNameLst>
                                      </p:cBhvr>
                                      <p:to>
                                        <p:strVal val="visible"/>
                                      </p:to>
                                    </p:set>
                                    <p:animEffect transition="in" filter="blinds(horizontal)">
                                      <p:cBhvr>
                                        <p:cTn id="17" dur="500"/>
                                        <p:tgtEl>
                                          <p:spTgt spid="2355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7">
                                            <p:txEl>
                                              <p:pRg st="2" end="2"/>
                                            </p:txEl>
                                          </p:spTgt>
                                        </p:tgtEl>
                                        <p:attrNameLst>
                                          <p:attrName>style.visibility</p:attrName>
                                        </p:attrNameLst>
                                      </p:cBhvr>
                                      <p:to>
                                        <p:strVal val="visible"/>
                                      </p:to>
                                    </p:set>
                                    <p:animEffect transition="in" filter="blinds(horizontal)">
                                      <p:cBhvr>
                                        <p:cTn id="22" dur="500"/>
                                        <p:tgtEl>
                                          <p:spTgt spid="2355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7">
                                            <p:txEl>
                                              <p:pRg st="3" end="3"/>
                                            </p:txEl>
                                          </p:spTgt>
                                        </p:tgtEl>
                                        <p:attrNameLst>
                                          <p:attrName>style.visibility</p:attrName>
                                        </p:attrNameLst>
                                      </p:cBhvr>
                                      <p:to>
                                        <p:strVal val="visible"/>
                                      </p:to>
                                    </p:set>
                                    <p:animEffect transition="in" filter="blinds(horizontal)">
                                      <p:cBhvr>
                                        <p:cTn id="27" dur="500"/>
                                        <p:tgtEl>
                                          <p:spTgt spid="235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P spid="23557"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endParaRPr lang="zh-CN" altLang="zh-CN" smtClean="0"/>
          </a:p>
        </p:txBody>
      </p:sp>
      <p:sp>
        <p:nvSpPr>
          <p:cNvPr id="52227" name="Rectangle 3"/>
          <p:cNvSpPr>
            <a:spLocks noGrp="1" noChangeArrowheads="1"/>
          </p:cNvSpPr>
          <p:nvPr>
            <p:ph type="body" idx="1"/>
          </p:nvPr>
        </p:nvSpPr>
        <p:spPr>
          <a:xfrm>
            <a:off x="1066800" y="1981200"/>
            <a:ext cx="7848600" cy="2971800"/>
          </a:xfrm>
        </p:spPr>
        <p:txBody>
          <a:bodyPr/>
          <a:lstStyle/>
          <a:p>
            <a:pPr eaLnBrk="1" hangingPunct="1">
              <a:buFont typeface="Wingdings" pitchFamily="2" charset="2"/>
              <a:buNone/>
            </a:pPr>
            <a:r>
              <a:rPr lang="zh-CN" altLang="en-US" smtClean="0"/>
              <a:t>例：</a:t>
            </a:r>
          </a:p>
          <a:p>
            <a:pPr eaLnBrk="1" hangingPunct="1">
              <a:buFont typeface="Wingdings" pitchFamily="2" charset="2"/>
              <a:buNone/>
            </a:pPr>
            <a:r>
              <a:rPr lang="en-US" altLang="zh-CN" smtClean="0">
                <a:latin typeface="Times New Roman" pitchFamily="18" charset="0"/>
              </a:rPr>
              <a:t>program p( )</a:t>
            </a:r>
          </a:p>
          <a:p>
            <a:pPr eaLnBrk="1" hangingPunct="1">
              <a:buFont typeface="Wingdings" pitchFamily="2" charset="2"/>
              <a:buNone/>
            </a:pPr>
            <a:r>
              <a:rPr lang="en-US" altLang="zh-CN" smtClean="0">
                <a:latin typeface="Times New Roman" pitchFamily="18" charset="0"/>
              </a:rPr>
              <a:t>var rate:real;</a:t>
            </a:r>
          </a:p>
          <a:p>
            <a:pPr eaLnBrk="1" hangingPunct="1">
              <a:buFont typeface="Wingdings" pitchFamily="2" charset="2"/>
              <a:buNone/>
            </a:pPr>
            <a:r>
              <a:rPr lang="en-US" altLang="zh-CN" smtClean="0">
                <a:latin typeface="Times New Roman" pitchFamily="18" charset="0"/>
              </a:rPr>
              <a:t>procedure initial;</a:t>
            </a:r>
          </a:p>
          <a:p>
            <a:pPr eaLnBrk="1" hangingPunct="1">
              <a:buFont typeface="Wingdings" pitchFamily="2" charset="2"/>
              <a:buNone/>
            </a:pPr>
            <a:r>
              <a:rPr lang="en-US" altLang="zh-CN" smtClean="0">
                <a:latin typeface="Times New Roman" pitchFamily="18" charset="0"/>
              </a:rPr>
              <a:t>…</a:t>
            </a:r>
          </a:p>
        </p:txBody>
      </p:sp>
      <p:sp>
        <p:nvSpPr>
          <p:cNvPr id="47108" name="Rectangle 4"/>
          <p:cNvSpPr>
            <a:spLocks noChangeArrowheads="1"/>
          </p:cNvSpPr>
          <p:nvPr/>
        </p:nvSpPr>
        <p:spPr bwMode="auto">
          <a:xfrm>
            <a:off x="1066800" y="5013325"/>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6600"/>
              </a:buClr>
              <a:buFont typeface="Wingdings" pitchFamily="2" charset="2"/>
              <a:buNone/>
            </a:pPr>
            <a:r>
              <a:rPr lang="en-US" altLang="zh-CN" sz="3200"/>
              <a:t>position	:=	initial	+	rate*60</a:t>
            </a:r>
          </a:p>
        </p:txBody>
      </p:sp>
      <p:sp>
        <p:nvSpPr>
          <p:cNvPr id="47110" name="Rectangle 6"/>
          <p:cNvSpPr>
            <a:spLocks noChangeArrowheads="1"/>
          </p:cNvSpPr>
          <p:nvPr/>
        </p:nvSpPr>
        <p:spPr bwMode="auto">
          <a:xfrm>
            <a:off x="1000125" y="5638800"/>
            <a:ext cx="1743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99FF66"/>
                </a:solidFill>
              </a:rPr>
              <a:t>/*error*/</a:t>
            </a:r>
          </a:p>
        </p:txBody>
      </p:sp>
      <p:sp>
        <p:nvSpPr>
          <p:cNvPr id="47111" name="Rectangle 7"/>
          <p:cNvSpPr>
            <a:spLocks noChangeArrowheads="1"/>
          </p:cNvSpPr>
          <p:nvPr/>
        </p:nvSpPr>
        <p:spPr bwMode="auto">
          <a:xfrm>
            <a:off x="3429000" y="5668963"/>
            <a:ext cx="1743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99FF66"/>
                </a:solidFill>
              </a:rPr>
              <a:t>/*error*/</a:t>
            </a:r>
          </a:p>
        </p:txBody>
      </p:sp>
      <p:sp>
        <p:nvSpPr>
          <p:cNvPr id="47112" name="Rectangle 8"/>
          <p:cNvSpPr>
            <a:spLocks noChangeArrowheads="1"/>
          </p:cNvSpPr>
          <p:nvPr/>
        </p:nvSpPr>
        <p:spPr bwMode="auto">
          <a:xfrm>
            <a:off x="6248400" y="5638800"/>
            <a:ext cx="2486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6600"/>
              </a:buClr>
              <a:buFont typeface="Wingdings" pitchFamily="2" charset="2"/>
              <a:buNone/>
            </a:pPr>
            <a:r>
              <a:rPr lang="en-US" altLang="zh-CN" sz="3200">
                <a:solidFill>
                  <a:srgbClr val="99FF66"/>
                </a:solidFill>
              </a:rPr>
              <a:t>/*warnning*/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utoUpdateAnimBg="0"/>
      <p:bldP spid="47110" grpId="0" autoUpdateAnimBg="0"/>
      <p:bldP spid="47111" grpId="0" autoUpdateAnimBg="0"/>
      <p:bldP spid="4711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6200" y="76200"/>
            <a:ext cx="8839200" cy="946150"/>
          </a:xfrm>
        </p:spPr>
        <p:txBody>
          <a:bodyPr/>
          <a:lstStyle/>
          <a:p>
            <a:pPr eaLnBrk="1" hangingPunct="1"/>
            <a:r>
              <a:rPr lang="zh-CN" altLang="en-US" sz="2800" smtClean="0">
                <a:solidFill>
                  <a:schemeClr val="tx1"/>
                </a:solidFill>
                <a:latin typeface="宋体" pitchFamily="2" charset="-122"/>
              </a:rPr>
              <a:t>例 源程序：</a:t>
            </a:r>
            <a:r>
              <a:rPr lang="en-US" altLang="zh-CN" sz="2800" smtClean="0">
                <a:solidFill>
                  <a:schemeClr val="tx1"/>
                </a:solidFill>
                <a:latin typeface="宋体" pitchFamily="2" charset="-122"/>
              </a:rPr>
              <a:t>Sum:=first + count * 10</a:t>
            </a:r>
            <a:br>
              <a:rPr lang="en-US" altLang="zh-CN" sz="2800" smtClean="0">
                <a:solidFill>
                  <a:schemeClr val="tx1"/>
                </a:solidFill>
                <a:latin typeface="宋体" pitchFamily="2" charset="-122"/>
              </a:rPr>
            </a:br>
            <a:r>
              <a:rPr lang="en-US" altLang="zh-CN" sz="2800" smtClean="0">
                <a:solidFill>
                  <a:schemeClr val="tx1"/>
                </a:solidFill>
                <a:latin typeface="宋体" pitchFamily="2" charset="-122"/>
              </a:rPr>
              <a:t>count</a:t>
            </a:r>
            <a:r>
              <a:rPr lang="zh-CN" altLang="en-US" sz="2800" smtClean="0">
                <a:solidFill>
                  <a:schemeClr val="tx1"/>
                </a:solidFill>
                <a:latin typeface="宋体" pitchFamily="2" charset="-122"/>
              </a:rPr>
              <a:t>是实型</a:t>
            </a:r>
            <a:r>
              <a:rPr lang="en-US" altLang="zh-CN" sz="2800" smtClean="0">
                <a:solidFill>
                  <a:schemeClr val="tx1"/>
                </a:solidFill>
                <a:latin typeface="宋体" pitchFamily="2" charset="-122"/>
              </a:rPr>
              <a:t>,10</a:t>
            </a:r>
            <a:r>
              <a:rPr lang="zh-CN" altLang="en-US" sz="2800" smtClean="0">
                <a:solidFill>
                  <a:schemeClr val="tx1"/>
                </a:solidFill>
                <a:latin typeface="宋体" pitchFamily="2" charset="-122"/>
              </a:rPr>
              <a:t>是整型</a:t>
            </a:r>
            <a:r>
              <a:rPr lang="en-US" altLang="zh-CN" sz="2800" smtClean="0">
                <a:solidFill>
                  <a:schemeClr val="tx1"/>
                </a:solidFill>
                <a:latin typeface="宋体" pitchFamily="2" charset="-122"/>
              </a:rPr>
              <a:t>,</a:t>
            </a:r>
            <a:r>
              <a:rPr lang="zh-CN" altLang="en-US" sz="2800" smtClean="0">
                <a:solidFill>
                  <a:schemeClr val="tx1"/>
                </a:solidFill>
                <a:latin typeface="宋体" pitchFamily="2" charset="-122"/>
              </a:rPr>
              <a:t>语义分析后得到新语法树为</a:t>
            </a:r>
            <a:r>
              <a:rPr lang="en-US" altLang="zh-CN" sz="2800" smtClean="0">
                <a:solidFill>
                  <a:schemeClr val="tx1"/>
                </a:solidFill>
                <a:latin typeface="宋体" pitchFamily="2" charset="-122"/>
              </a:rPr>
              <a:t>:</a:t>
            </a:r>
          </a:p>
        </p:txBody>
      </p:sp>
      <p:sp>
        <p:nvSpPr>
          <p:cNvPr id="53251" name="Text Box 5"/>
          <p:cNvSpPr txBox="1">
            <a:spLocks noChangeArrowheads="1"/>
          </p:cNvSpPr>
          <p:nvPr/>
        </p:nvSpPr>
        <p:spPr bwMode="auto">
          <a:xfrm>
            <a:off x="2209800" y="1371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赋值语句</a:t>
            </a:r>
          </a:p>
        </p:txBody>
      </p:sp>
      <p:sp>
        <p:nvSpPr>
          <p:cNvPr id="53252" name="Text Box 6"/>
          <p:cNvSpPr txBox="1">
            <a:spLocks noChangeArrowheads="1"/>
          </p:cNvSpPr>
          <p:nvPr/>
        </p:nvSpPr>
        <p:spPr bwMode="auto">
          <a:xfrm>
            <a:off x="990600" y="2057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标识符</a:t>
            </a:r>
          </a:p>
        </p:txBody>
      </p:sp>
      <p:sp>
        <p:nvSpPr>
          <p:cNvPr id="53253" name="Text Box 7"/>
          <p:cNvSpPr txBox="1">
            <a:spLocks noChangeArrowheads="1"/>
          </p:cNvSpPr>
          <p:nvPr/>
        </p:nvSpPr>
        <p:spPr bwMode="auto">
          <a:xfrm>
            <a:off x="2555875" y="2057400"/>
            <a:ext cx="681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a:t>:=</a:t>
            </a:r>
          </a:p>
        </p:txBody>
      </p:sp>
      <p:sp>
        <p:nvSpPr>
          <p:cNvPr id="53254" name="Text Box 8"/>
          <p:cNvSpPr txBox="1">
            <a:spLocks noChangeArrowheads="1"/>
          </p:cNvSpPr>
          <p:nvPr/>
        </p:nvSpPr>
        <p:spPr bwMode="auto">
          <a:xfrm>
            <a:off x="3962400" y="2057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表达式</a:t>
            </a:r>
          </a:p>
        </p:txBody>
      </p:sp>
      <p:sp>
        <p:nvSpPr>
          <p:cNvPr id="53255" name="Text Box 9"/>
          <p:cNvSpPr txBox="1">
            <a:spLocks noChangeArrowheads="1"/>
          </p:cNvSpPr>
          <p:nvPr/>
        </p:nvSpPr>
        <p:spPr bwMode="auto">
          <a:xfrm>
            <a:off x="1066800" y="2819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a:t>sum</a:t>
            </a:r>
          </a:p>
        </p:txBody>
      </p:sp>
      <p:sp>
        <p:nvSpPr>
          <p:cNvPr id="53256" name="Text Box 10"/>
          <p:cNvSpPr txBox="1">
            <a:spLocks noChangeArrowheads="1"/>
          </p:cNvSpPr>
          <p:nvPr/>
        </p:nvSpPr>
        <p:spPr bwMode="auto">
          <a:xfrm>
            <a:off x="2895600" y="2819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表达式</a:t>
            </a:r>
          </a:p>
        </p:txBody>
      </p:sp>
      <p:sp>
        <p:nvSpPr>
          <p:cNvPr id="53257" name="Text Box 11"/>
          <p:cNvSpPr txBox="1">
            <a:spLocks noChangeArrowheads="1"/>
          </p:cNvSpPr>
          <p:nvPr/>
        </p:nvSpPr>
        <p:spPr bwMode="auto">
          <a:xfrm>
            <a:off x="4343400" y="2819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a:t>+</a:t>
            </a:r>
          </a:p>
        </p:txBody>
      </p:sp>
      <p:sp>
        <p:nvSpPr>
          <p:cNvPr id="53258" name="Text Box 12"/>
          <p:cNvSpPr txBox="1">
            <a:spLocks noChangeArrowheads="1"/>
          </p:cNvSpPr>
          <p:nvPr/>
        </p:nvSpPr>
        <p:spPr bwMode="auto">
          <a:xfrm>
            <a:off x="5181600" y="2819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表达式</a:t>
            </a:r>
          </a:p>
        </p:txBody>
      </p:sp>
      <p:sp>
        <p:nvSpPr>
          <p:cNvPr id="53259" name="Text Box 13"/>
          <p:cNvSpPr txBox="1">
            <a:spLocks noChangeArrowheads="1"/>
          </p:cNvSpPr>
          <p:nvPr/>
        </p:nvSpPr>
        <p:spPr bwMode="auto">
          <a:xfrm>
            <a:off x="2895600" y="3657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标识符</a:t>
            </a:r>
          </a:p>
        </p:txBody>
      </p:sp>
      <p:sp>
        <p:nvSpPr>
          <p:cNvPr id="53260" name="Text Box 14"/>
          <p:cNvSpPr txBox="1">
            <a:spLocks noChangeArrowheads="1"/>
          </p:cNvSpPr>
          <p:nvPr/>
        </p:nvSpPr>
        <p:spPr bwMode="auto">
          <a:xfrm>
            <a:off x="2971800" y="4419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a:t>first</a:t>
            </a:r>
          </a:p>
        </p:txBody>
      </p:sp>
      <p:sp>
        <p:nvSpPr>
          <p:cNvPr id="53261" name="Text Box 15"/>
          <p:cNvSpPr txBox="1">
            <a:spLocks noChangeArrowheads="1"/>
          </p:cNvSpPr>
          <p:nvPr/>
        </p:nvSpPr>
        <p:spPr bwMode="auto">
          <a:xfrm>
            <a:off x="4267200" y="3657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表达式</a:t>
            </a:r>
          </a:p>
        </p:txBody>
      </p:sp>
      <p:sp>
        <p:nvSpPr>
          <p:cNvPr id="53262" name="Text Box 16"/>
          <p:cNvSpPr txBox="1">
            <a:spLocks noChangeArrowheads="1"/>
          </p:cNvSpPr>
          <p:nvPr/>
        </p:nvSpPr>
        <p:spPr bwMode="auto">
          <a:xfrm>
            <a:off x="5638800" y="3657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a:t>*</a:t>
            </a:r>
          </a:p>
        </p:txBody>
      </p:sp>
      <p:sp>
        <p:nvSpPr>
          <p:cNvPr id="53263" name="Text Box 17"/>
          <p:cNvSpPr txBox="1">
            <a:spLocks noChangeArrowheads="1"/>
          </p:cNvSpPr>
          <p:nvPr/>
        </p:nvSpPr>
        <p:spPr bwMode="auto">
          <a:xfrm>
            <a:off x="6477000" y="3657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表达式</a:t>
            </a:r>
          </a:p>
        </p:txBody>
      </p:sp>
      <p:sp>
        <p:nvSpPr>
          <p:cNvPr id="53264" name="Text Box 18"/>
          <p:cNvSpPr txBox="1">
            <a:spLocks noChangeArrowheads="1"/>
          </p:cNvSpPr>
          <p:nvPr/>
        </p:nvSpPr>
        <p:spPr bwMode="auto">
          <a:xfrm>
            <a:off x="4267200" y="4419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标识符</a:t>
            </a:r>
          </a:p>
        </p:txBody>
      </p:sp>
      <p:sp>
        <p:nvSpPr>
          <p:cNvPr id="53265" name="Text Box 19"/>
          <p:cNvSpPr txBox="1">
            <a:spLocks noChangeArrowheads="1"/>
          </p:cNvSpPr>
          <p:nvPr/>
        </p:nvSpPr>
        <p:spPr bwMode="auto">
          <a:xfrm>
            <a:off x="4267200" y="5105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a:t>count</a:t>
            </a:r>
          </a:p>
        </p:txBody>
      </p:sp>
      <p:sp>
        <p:nvSpPr>
          <p:cNvPr id="53266" name="Text Box 20"/>
          <p:cNvSpPr txBox="1">
            <a:spLocks noChangeArrowheads="1"/>
          </p:cNvSpPr>
          <p:nvPr/>
        </p:nvSpPr>
        <p:spPr bwMode="auto">
          <a:xfrm>
            <a:off x="6553200" y="4419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实数</a:t>
            </a:r>
          </a:p>
        </p:txBody>
      </p:sp>
      <p:sp>
        <p:nvSpPr>
          <p:cNvPr id="53267" name="Text Box 21"/>
          <p:cNvSpPr txBox="1">
            <a:spLocks noChangeArrowheads="1"/>
          </p:cNvSpPr>
          <p:nvPr/>
        </p:nvSpPr>
        <p:spPr bwMode="auto">
          <a:xfrm>
            <a:off x="6705600" y="5867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a:t>10</a:t>
            </a:r>
          </a:p>
        </p:txBody>
      </p:sp>
      <p:sp>
        <p:nvSpPr>
          <p:cNvPr id="53268" name="Line 22"/>
          <p:cNvSpPr>
            <a:spLocks noChangeShapeType="1"/>
          </p:cNvSpPr>
          <p:nvPr/>
        </p:nvSpPr>
        <p:spPr bwMode="auto">
          <a:xfrm>
            <a:off x="2819400" y="1795463"/>
            <a:ext cx="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69" name="Line 23"/>
          <p:cNvSpPr>
            <a:spLocks noChangeShapeType="1"/>
          </p:cNvSpPr>
          <p:nvPr/>
        </p:nvSpPr>
        <p:spPr bwMode="auto">
          <a:xfrm flipH="1">
            <a:off x="1752600" y="1752600"/>
            <a:ext cx="76200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0" name="Line 24"/>
          <p:cNvSpPr>
            <a:spLocks noChangeShapeType="1"/>
          </p:cNvSpPr>
          <p:nvPr/>
        </p:nvSpPr>
        <p:spPr bwMode="auto">
          <a:xfrm>
            <a:off x="3048000" y="1752600"/>
            <a:ext cx="121920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1" name="Line 25"/>
          <p:cNvSpPr>
            <a:spLocks noChangeShapeType="1"/>
          </p:cNvSpPr>
          <p:nvPr/>
        </p:nvSpPr>
        <p:spPr bwMode="auto">
          <a:xfrm>
            <a:off x="1447800" y="2438400"/>
            <a:ext cx="0" cy="457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2" name="Line 26"/>
          <p:cNvSpPr>
            <a:spLocks noChangeShapeType="1"/>
          </p:cNvSpPr>
          <p:nvPr/>
        </p:nvSpPr>
        <p:spPr bwMode="auto">
          <a:xfrm flipH="1">
            <a:off x="3581400" y="2514600"/>
            <a:ext cx="83820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3" name="Line 27"/>
          <p:cNvSpPr>
            <a:spLocks noChangeShapeType="1"/>
          </p:cNvSpPr>
          <p:nvPr/>
        </p:nvSpPr>
        <p:spPr bwMode="auto">
          <a:xfrm>
            <a:off x="4572000" y="2514600"/>
            <a:ext cx="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4" name="Line 28"/>
          <p:cNvSpPr>
            <a:spLocks noChangeShapeType="1"/>
          </p:cNvSpPr>
          <p:nvPr/>
        </p:nvSpPr>
        <p:spPr bwMode="auto">
          <a:xfrm>
            <a:off x="4800600" y="2514600"/>
            <a:ext cx="762000" cy="304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5" name="Line 29"/>
          <p:cNvSpPr>
            <a:spLocks noChangeShapeType="1"/>
          </p:cNvSpPr>
          <p:nvPr/>
        </p:nvSpPr>
        <p:spPr bwMode="auto">
          <a:xfrm>
            <a:off x="3429000" y="3276600"/>
            <a:ext cx="0" cy="457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6" name="Line 30"/>
          <p:cNvSpPr>
            <a:spLocks noChangeShapeType="1"/>
          </p:cNvSpPr>
          <p:nvPr/>
        </p:nvSpPr>
        <p:spPr bwMode="auto">
          <a:xfrm>
            <a:off x="3429000" y="4038600"/>
            <a:ext cx="0" cy="5334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7" name="Line 31"/>
          <p:cNvSpPr>
            <a:spLocks noChangeShapeType="1"/>
          </p:cNvSpPr>
          <p:nvPr/>
        </p:nvSpPr>
        <p:spPr bwMode="auto">
          <a:xfrm flipH="1">
            <a:off x="5105400" y="3276600"/>
            <a:ext cx="68580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8" name="Line 32"/>
          <p:cNvSpPr>
            <a:spLocks noChangeShapeType="1"/>
          </p:cNvSpPr>
          <p:nvPr/>
        </p:nvSpPr>
        <p:spPr bwMode="auto">
          <a:xfrm>
            <a:off x="5791200" y="3276600"/>
            <a:ext cx="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79" name="Line 33"/>
          <p:cNvSpPr>
            <a:spLocks noChangeShapeType="1"/>
          </p:cNvSpPr>
          <p:nvPr/>
        </p:nvSpPr>
        <p:spPr bwMode="auto">
          <a:xfrm>
            <a:off x="5791200" y="3276600"/>
            <a:ext cx="99060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0" name="Line 34"/>
          <p:cNvSpPr>
            <a:spLocks noChangeShapeType="1"/>
          </p:cNvSpPr>
          <p:nvPr/>
        </p:nvSpPr>
        <p:spPr bwMode="auto">
          <a:xfrm>
            <a:off x="4800600" y="4038600"/>
            <a:ext cx="0" cy="5334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1" name="Line 35"/>
          <p:cNvSpPr>
            <a:spLocks noChangeShapeType="1"/>
          </p:cNvSpPr>
          <p:nvPr/>
        </p:nvSpPr>
        <p:spPr bwMode="auto">
          <a:xfrm>
            <a:off x="6934200" y="4038600"/>
            <a:ext cx="0" cy="457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2" name="Line 36"/>
          <p:cNvSpPr>
            <a:spLocks noChangeShapeType="1"/>
          </p:cNvSpPr>
          <p:nvPr/>
        </p:nvSpPr>
        <p:spPr bwMode="auto">
          <a:xfrm>
            <a:off x="4800600" y="4876800"/>
            <a:ext cx="0" cy="381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3" name="Line 37"/>
          <p:cNvSpPr>
            <a:spLocks noChangeShapeType="1"/>
          </p:cNvSpPr>
          <p:nvPr/>
        </p:nvSpPr>
        <p:spPr bwMode="auto">
          <a:xfrm>
            <a:off x="6934200" y="4876800"/>
            <a:ext cx="0" cy="304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84" name="Text Box 38"/>
          <p:cNvSpPr txBox="1">
            <a:spLocks noChangeArrowheads="1"/>
          </p:cNvSpPr>
          <p:nvPr/>
        </p:nvSpPr>
        <p:spPr bwMode="auto">
          <a:xfrm>
            <a:off x="6400800" y="5105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a:solidFill>
                  <a:srgbClr val="99FF66"/>
                </a:solidFill>
              </a:rPr>
              <a:t>inttoreal</a:t>
            </a:r>
          </a:p>
        </p:txBody>
      </p:sp>
      <p:sp>
        <p:nvSpPr>
          <p:cNvPr id="53285" name="Line 39"/>
          <p:cNvSpPr>
            <a:spLocks noChangeShapeType="1"/>
          </p:cNvSpPr>
          <p:nvPr/>
        </p:nvSpPr>
        <p:spPr bwMode="auto">
          <a:xfrm>
            <a:off x="6934200" y="5562600"/>
            <a:ext cx="0" cy="304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43000" y="387350"/>
            <a:ext cx="7772400" cy="1189038"/>
          </a:xfrm>
        </p:spPr>
        <p:txBody>
          <a:bodyPr/>
          <a:lstStyle/>
          <a:p>
            <a:pPr eaLnBrk="1" hangingPunct="1"/>
            <a:r>
              <a:rPr lang="en-US" altLang="zh-CN" sz="4000" smtClean="0"/>
              <a:t>4.</a:t>
            </a:r>
            <a:r>
              <a:rPr lang="zh-CN" altLang="en-US" sz="4000" smtClean="0"/>
              <a:t>中间代码生成</a:t>
            </a:r>
            <a:br>
              <a:rPr lang="zh-CN" altLang="en-US" sz="4000" smtClean="0"/>
            </a:br>
            <a:r>
              <a:rPr lang="en-US" altLang="zh-CN" sz="3200" smtClean="0">
                <a:latin typeface="Times New Roman" pitchFamily="18" charset="0"/>
              </a:rPr>
              <a:t>(intermediate code generation)</a:t>
            </a:r>
          </a:p>
        </p:txBody>
      </p:sp>
      <p:sp>
        <p:nvSpPr>
          <p:cNvPr id="24579" name="Rectangle 3"/>
          <p:cNvSpPr>
            <a:spLocks noGrp="1" noChangeArrowheads="1"/>
          </p:cNvSpPr>
          <p:nvPr>
            <p:ph type="body" idx="1"/>
          </p:nvPr>
        </p:nvSpPr>
        <p:spPr>
          <a:xfrm>
            <a:off x="1066800" y="2057400"/>
            <a:ext cx="7848600" cy="609600"/>
          </a:xfrm>
        </p:spPr>
        <p:txBody>
          <a:bodyPr/>
          <a:lstStyle/>
          <a:p>
            <a:pPr algn="just" eaLnBrk="1" hangingPunct="1">
              <a:lnSpc>
                <a:spcPct val="90000"/>
              </a:lnSpc>
            </a:pPr>
            <a:r>
              <a:rPr lang="zh-CN" altLang="en-US" sz="2400" smtClean="0"/>
              <a:t>任务：将源程序生成一种内部表示形式，这种内部表示形式叫中间代码。</a:t>
            </a:r>
            <a:endParaRPr lang="zh-CN" altLang="en-US" sz="2400" smtClean="0">
              <a:latin typeface="宋体" pitchFamily="2" charset="-122"/>
            </a:endParaRPr>
          </a:p>
          <a:p>
            <a:pPr algn="just" eaLnBrk="1" hangingPunct="1">
              <a:lnSpc>
                <a:spcPct val="90000"/>
              </a:lnSpc>
              <a:buFont typeface="Wingdings" pitchFamily="2" charset="2"/>
              <a:buNone/>
            </a:pPr>
            <a:endParaRPr lang="en-US" altLang="zh-CN" sz="2800" b="0" smtClean="0">
              <a:latin typeface="宋体" pitchFamily="2" charset="-122"/>
              <a:sym typeface="Wingdings" pitchFamily="2" charset="2"/>
            </a:endParaRPr>
          </a:p>
        </p:txBody>
      </p:sp>
      <p:sp>
        <p:nvSpPr>
          <p:cNvPr id="24580" name="Rectangle 4"/>
          <p:cNvSpPr>
            <a:spLocks noChangeArrowheads="1"/>
          </p:cNvSpPr>
          <p:nvPr/>
        </p:nvSpPr>
        <p:spPr bwMode="auto">
          <a:xfrm>
            <a:off x="1066800" y="2895600"/>
            <a:ext cx="7848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rgbClr val="FF6600"/>
              </a:buClr>
              <a:buFont typeface="Wingdings" pitchFamily="2" charset="2"/>
              <a:buChar char="v"/>
            </a:pPr>
            <a:r>
              <a:rPr lang="zh-CN" altLang="en-US">
                <a:latin typeface="Arial Black" pitchFamily="34" charset="0"/>
              </a:rPr>
              <a:t>四元式中间代码</a:t>
            </a:r>
            <a:r>
              <a:rPr lang="en-US" altLang="zh-CN">
                <a:latin typeface="宋体" pitchFamily="2" charset="-122"/>
                <a:sym typeface="Wingdings" pitchFamily="2" charset="2"/>
              </a:rPr>
              <a:t>:</a:t>
            </a:r>
          </a:p>
          <a:p>
            <a:pPr marL="342900" indent="-342900" algn="just">
              <a:lnSpc>
                <a:spcPct val="90000"/>
              </a:lnSpc>
              <a:spcBef>
                <a:spcPct val="20000"/>
              </a:spcBef>
            </a:pPr>
            <a:r>
              <a:rPr lang="en-US" altLang="zh-CN" sz="2800">
                <a:latin typeface="宋体" pitchFamily="2" charset="-122"/>
                <a:sym typeface="Wingdings" pitchFamily="2" charset="2"/>
              </a:rPr>
              <a:t>	(</a:t>
            </a:r>
            <a:r>
              <a:rPr lang="zh-CN" altLang="en-US">
                <a:latin typeface="Arial Black" pitchFamily="34" charset="0"/>
              </a:rPr>
              <a:t>运算符，运算对象</a:t>
            </a:r>
            <a:r>
              <a:rPr lang="en-US" altLang="zh-CN">
                <a:latin typeface="宋体" pitchFamily="2" charset="-122"/>
              </a:rPr>
              <a:t>1</a:t>
            </a:r>
            <a:r>
              <a:rPr lang="zh-CN" altLang="en-US">
                <a:latin typeface="Arial Black" pitchFamily="34" charset="0"/>
              </a:rPr>
              <a:t>，运算对象</a:t>
            </a:r>
            <a:r>
              <a:rPr lang="en-US" altLang="zh-CN">
                <a:latin typeface="宋体" pitchFamily="2" charset="-122"/>
              </a:rPr>
              <a:t>2</a:t>
            </a:r>
            <a:r>
              <a:rPr lang="zh-CN" altLang="en-US">
                <a:latin typeface="Arial Black" pitchFamily="34" charset="0"/>
              </a:rPr>
              <a:t>，结果</a:t>
            </a:r>
            <a:r>
              <a:rPr lang="en-US" altLang="zh-CN" sz="2800">
                <a:latin typeface="宋体" pitchFamily="2" charset="-122"/>
                <a:sym typeface="Wingdings" pitchFamily="2" charset="2"/>
              </a:rPr>
              <a:t>)</a:t>
            </a:r>
          </a:p>
        </p:txBody>
      </p:sp>
      <p:sp>
        <p:nvSpPr>
          <p:cNvPr id="24581" name="Rectangle 5"/>
          <p:cNvSpPr>
            <a:spLocks noChangeArrowheads="1"/>
          </p:cNvSpPr>
          <p:nvPr/>
        </p:nvSpPr>
        <p:spPr bwMode="auto">
          <a:xfrm>
            <a:off x="1066800" y="388620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rgbClr val="FF6600"/>
              </a:buClr>
              <a:buFont typeface="Wingdings" pitchFamily="2" charset="2"/>
              <a:buChar char="v"/>
            </a:pPr>
            <a:r>
              <a:rPr lang="zh-CN" altLang="en-US">
                <a:latin typeface="Arial Black" pitchFamily="34" charset="0"/>
              </a:rPr>
              <a:t>例如：将</a:t>
            </a:r>
            <a:r>
              <a:rPr lang="en-US" altLang="zh-CN">
                <a:latin typeface="宋体" pitchFamily="2" charset="-122"/>
              </a:rPr>
              <a:t>Sum:=first + count * 10</a:t>
            </a:r>
            <a:r>
              <a:rPr lang="zh-CN" altLang="en-US">
                <a:latin typeface="Arial Black" pitchFamily="34" charset="0"/>
              </a:rPr>
              <a:t>翻译成四元式</a:t>
            </a:r>
            <a:endParaRPr lang="zh-CN" altLang="en-US" sz="2800">
              <a:latin typeface="宋体" pitchFamily="2" charset="-122"/>
              <a:sym typeface="Wingdings" pitchFamily="2" charset="2"/>
            </a:endParaRPr>
          </a:p>
        </p:txBody>
      </p:sp>
      <p:sp>
        <p:nvSpPr>
          <p:cNvPr id="24582" name="Rectangle 6"/>
          <p:cNvSpPr>
            <a:spLocks noChangeArrowheads="1"/>
          </p:cNvSpPr>
          <p:nvPr/>
        </p:nvSpPr>
        <p:spPr bwMode="auto">
          <a:xfrm>
            <a:off x="1066800" y="43434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defRPr/>
            </a:pPr>
            <a:r>
              <a:rPr lang="en-US" altLang="zh-CN" sz="2800">
                <a:effectLst>
                  <a:outerShdw blurRad="38100" dist="38100" dir="2700000" algn="tl">
                    <a:srgbClr val="000000"/>
                  </a:outerShdw>
                </a:effectLst>
                <a:latin typeface="宋体" pitchFamily="2" charset="-122"/>
              </a:rPr>
              <a:t>	</a:t>
            </a:r>
            <a:r>
              <a:rPr lang="en-US" altLang="zh-CN" sz="2800">
                <a:latin typeface="宋体" pitchFamily="2" charset="-122"/>
              </a:rPr>
              <a:t>(1)	(inttoreal 10       -      T1 )</a:t>
            </a:r>
          </a:p>
          <a:p>
            <a:pPr marL="342900" indent="-342900" algn="just">
              <a:lnSpc>
                <a:spcPct val="90000"/>
              </a:lnSpc>
              <a:spcBef>
                <a:spcPct val="20000"/>
              </a:spcBef>
              <a:defRPr/>
            </a:pPr>
            <a:r>
              <a:rPr lang="en-US" altLang="zh-CN" sz="2800">
                <a:latin typeface="宋体" pitchFamily="2" charset="-122"/>
              </a:rPr>
              <a:t>	(2)	(*         count    T1     T2)</a:t>
            </a:r>
          </a:p>
          <a:p>
            <a:pPr marL="342900" indent="-342900" algn="just">
              <a:lnSpc>
                <a:spcPct val="90000"/>
              </a:lnSpc>
              <a:spcBef>
                <a:spcPct val="20000"/>
              </a:spcBef>
              <a:defRPr/>
            </a:pPr>
            <a:r>
              <a:rPr lang="en-US" altLang="zh-CN" sz="2800">
                <a:latin typeface="宋体" pitchFamily="2" charset="-122"/>
              </a:rPr>
              <a:t>	(3)	(+         first    T2     T3)</a:t>
            </a:r>
          </a:p>
          <a:p>
            <a:pPr marL="342900" indent="-342900" algn="just">
              <a:lnSpc>
                <a:spcPct val="90000"/>
              </a:lnSpc>
              <a:spcBef>
                <a:spcPct val="20000"/>
              </a:spcBef>
              <a:defRPr/>
            </a:pPr>
            <a:r>
              <a:rPr lang="en-US" altLang="zh-CN" sz="2800">
                <a:latin typeface="宋体" pitchFamily="2" charset="-122"/>
              </a:rPr>
              <a:t>	(4)	(:=        T3       -      sum)</a:t>
            </a:r>
          </a:p>
          <a:p>
            <a:pPr marL="342900" indent="-342900" algn="just">
              <a:lnSpc>
                <a:spcPct val="90000"/>
              </a:lnSpc>
              <a:spcBef>
                <a:spcPct val="20000"/>
              </a:spcBef>
              <a:defRPr/>
            </a:pPr>
            <a:endParaRPr lang="en-US" altLang="zh-CN" sz="2800">
              <a:effectLst>
                <a:outerShdw blurRad="38100" dist="38100" dir="2700000" algn="tl">
                  <a:srgbClr val="000000"/>
                </a:outerShdw>
              </a:effectLst>
              <a:latin typeface="宋体" pitchFamily="2" charset="-122"/>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blinds(horizontal)">
                                      <p:cBhvr>
                                        <p:cTn id="17" dur="500"/>
                                        <p:tgtEl>
                                          <p:spTgt spid="24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blinds(horizontal)">
                                      <p:cBhvr>
                                        <p:cTn id="22"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P spid="24580" grpId="0" autoUpdateAnimBg="0"/>
      <p:bldP spid="24581" grpId="0" autoUpdateAnimBg="0"/>
      <p:bldP spid="2458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t>5.</a:t>
            </a:r>
            <a:r>
              <a:rPr lang="zh-CN" altLang="en-US" smtClean="0"/>
              <a:t>代码优化 </a:t>
            </a:r>
            <a:r>
              <a:rPr lang="en-US" altLang="zh-CN" sz="3200" smtClean="0">
                <a:latin typeface="Times New Roman" pitchFamily="18" charset="0"/>
              </a:rPr>
              <a:t>(code optimization)</a:t>
            </a:r>
          </a:p>
        </p:txBody>
      </p:sp>
      <p:sp>
        <p:nvSpPr>
          <p:cNvPr id="26627" name="Rectangle 3"/>
          <p:cNvSpPr>
            <a:spLocks noGrp="1" noChangeArrowheads="1"/>
          </p:cNvSpPr>
          <p:nvPr>
            <p:ph type="body" idx="1"/>
          </p:nvPr>
        </p:nvSpPr>
        <p:spPr>
          <a:xfrm>
            <a:off x="1066800" y="1905000"/>
            <a:ext cx="7848600" cy="838200"/>
          </a:xfrm>
        </p:spPr>
        <p:txBody>
          <a:bodyPr/>
          <a:lstStyle/>
          <a:p>
            <a:pPr eaLnBrk="1" hangingPunct="1"/>
            <a:r>
              <a:rPr lang="zh-CN" altLang="en-US" sz="2400" smtClean="0"/>
              <a:t>任务：对中间代码进行等价变换，以便生成更高效的目标代码</a:t>
            </a:r>
          </a:p>
        </p:txBody>
      </p:sp>
      <p:sp>
        <p:nvSpPr>
          <p:cNvPr id="26629" name="Rectangle 5"/>
          <p:cNvSpPr>
            <a:spLocks noChangeArrowheads="1"/>
          </p:cNvSpPr>
          <p:nvPr/>
        </p:nvSpPr>
        <p:spPr bwMode="auto">
          <a:xfrm>
            <a:off x="1066800" y="2819400"/>
            <a:ext cx="7848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FF6600"/>
              </a:buClr>
              <a:buFont typeface="Wingdings" pitchFamily="2" charset="2"/>
              <a:buChar char="v"/>
            </a:pPr>
            <a:r>
              <a:rPr lang="zh-CN" altLang="en-US">
                <a:latin typeface="Arial Black" pitchFamily="34" charset="0"/>
              </a:rPr>
              <a:t>举例</a:t>
            </a:r>
            <a:r>
              <a:rPr lang="en-US" altLang="zh-CN">
                <a:latin typeface="宋体" pitchFamily="2" charset="-122"/>
              </a:rPr>
              <a:t>:</a:t>
            </a:r>
          </a:p>
          <a:p>
            <a:pPr marL="342900" indent="-342900">
              <a:lnSpc>
                <a:spcPct val="90000"/>
              </a:lnSpc>
              <a:spcBef>
                <a:spcPct val="20000"/>
              </a:spcBef>
            </a:pPr>
            <a:r>
              <a:rPr lang="en-US" altLang="zh-CN">
                <a:latin typeface="宋体" pitchFamily="2" charset="-122"/>
              </a:rPr>
              <a:t>	</a:t>
            </a:r>
            <a:r>
              <a:rPr lang="en-US" altLang="zh-CN">
                <a:solidFill>
                  <a:srgbClr val="99FF66"/>
                </a:solidFill>
                <a:latin typeface="宋体" pitchFamily="2" charset="-122"/>
              </a:rPr>
              <a:t>(1)	(inttoreal 10       -      T1 )</a:t>
            </a:r>
          </a:p>
          <a:p>
            <a:pPr marL="342900" indent="-342900" algn="just">
              <a:lnSpc>
                <a:spcPct val="90000"/>
              </a:lnSpc>
              <a:spcBef>
                <a:spcPct val="20000"/>
              </a:spcBef>
            </a:pPr>
            <a:r>
              <a:rPr lang="en-US" altLang="zh-CN">
                <a:latin typeface="宋体" pitchFamily="2" charset="-122"/>
              </a:rPr>
              <a:t>	(2)	(*         count    T1     T2)</a:t>
            </a:r>
          </a:p>
          <a:p>
            <a:pPr marL="342900" indent="-342900" algn="just">
              <a:lnSpc>
                <a:spcPct val="90000"/>
              </a:lnSpc>
              <a:spcBef>
                <a:spcPct val="20000"/>
              </a:spcBef>
            </a:pPr>
            <a:r>
              <a:rPr lang="en-US" altLang="zh-CN">
                <a:latin typeface="宋体" pitchFamily="2" charset="-122"/>
              </a:rPr>
              <a:t>	(3)	(+         first    T2     T3)</a:t>
            </a:r>
          </a:p>
          <a:p>
            <a:pPr marL="342900" indent="-342900" algn="just">
              <a:lnSpc>
                <a:spcPct val="90000"/>
              </a:lnSpc>
              <a:spcBef>
                <a:spcPct val="20000"/>
              </a:spcBef>
            </a:pPr>
            <a:r>
              <a:rPr lang="en-US" altLang="zh-CN">
                <a:solidFill>
                  <a:srgbClr val="FF6600"/>
                </a:solidFill>
                <a:latin typeface="宋体" pitchFamily="2" charset="-122"/>
              </a:rPr>
              <a:t>	</a:t>
            </a:r>
            <a:r>
              <a:rPr lang="en-US" altLang="zh-CN">
                <a:solidFill>
                  <a:srgbClr val="99FF66"/>
                </a:solidFill>
                <a:latin typeface="宋体" pitchFamily="2" charset="-122"/>
              </a:rPr>
              <a:t>(4)	(:=        T3       -      sum)</a:t>
            </a:r>
          </a:p>
          <a:p>
            <a:pPr marL="342900" indent="-342900" algn="just">
              <a:lnSpc>
                <a:spcPct val="90000"/>
              </a:lnSpc>
              <a:spcBef>
                <a:spcPct val="20000"/>
              </a:spcBef>
            </a:pPr>
            <a:r>
              <a:rPr lang="en-US" altLang="zh-CN" sz="2800">
                <a:latin typeface="宋体" pitchFamily="2" charset="-122"/>
              </a:rPr>
              <a:t>	</a:t>
            </a:r>
          </a:p>
        </p:txBody>
      </p:sp>
      <p:sp>
        <p:nvSpPr>
          <p:cNvPr id="26630" name="Rectangle 6"/>
          <p:cNvSpPr>
            <a:spLocks noChangeArrowheads="1"/>
          </p:cNvSpPr>
          <p:nvPr/>
        </p:nvSpPr>
        <p:spPr bwMode="auto">
          <a:xfrm>
            <a:off x="990600" y="4800600"/>
            <a:ext cx="7848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defRPr/>
            </a:pPr>
            <a:r>
              <a:rPr lang="en-US" altLang="zh-CN" sz="2800">
                <a:effectLst>
                  <a:outerShdw blurRad="38100" dist="38100" dir="2700000" algn="tl">
                    <a:srgbClr val="000000"/>
                  </a:outerShdw>
                </a:effectLst>
                <a:latin typeface="宋体" pitchFamily="2" charset="-122"/>
              </a:rPr>
              <a:t>	</a:t>
            </a:r>
            <a:r>
              <a:rPr lang="zh-CN" altLang="en-US">
                <a:latin typeface="宋体" pitchFamily="2" charset="-122"/>
              </a:rPr>
              <a:t>简化后</a:t>
            </a:r>
            <a:r>
              <a:rPr lang="en-US" altLang="zh-CN">
                <a:latin typeface="宋体" pitchFamily="2" charset="-122"/>
              </a:rPr>
              <a:t>:</a:t>
            </a:r>
          </a:p>
          <a:p>
            <a:pPr marL="342900" indent="-342900" algn="just">
              <a:lnSpc>
                <a:spcPct val="90000"/>
              </a:lnSpc>
              <a:spcBef>
                <a:spcPct val="20000"/>
              </a:spcBef>
              <a:defRPr/>
            </a:pPr>
            <a:r>
              <a:rPr lang="en-US" altLang="zh-CN">
                <a:latin typeface="宋体" pitchFamily="2" charset="-122"/>
              </a:rPr>
              <a:t>		(*         count    10.0   T1)</a:t>
            </a:r>
          </a:p>
          <a:p>
            <a:pPr marL="342900" indent="-342900" algn="just">
              <a:lnSpc>
                <a:spcPct val="90000"/>
              </a:lnSpc>
              <a:spcBef>
                <a:spcPct val="20000"/>
              </a:spcBef>
              <a:defRPr/>
            </a:pPr>
            <a:r>
              <a:rPr lang="en-US" altLang="zh-CN">
                <a:latin typeface="宋体" pitchFamily="2" charset="-122"/>
              </a:rPr>
              <a:t>		(+         first    T1     sum)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blinds(horizontal)">
                                      <p:cBhvr>
                                        <p:cTn id="12" dur="500"/>
                                        <p:tgtEl>
                                          <p:spTgt spid="26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30"/>
                                        </p:tgtEl>
                                        <p:attrNameLst>
                                          <p:attrName>style.visibility</p:attrName>
                                        </p:attrNameLst>
                                      </p:cBhvr>
                                      <p:to>
                                        <p:strVal val="visible"/>
                                      </p:to>
                                    </p:set>
                                    <p:animEffect transition="in" filter="blinds(horizontal)">
                                      <p:cBhvr>
                                        <p:cTn id="17"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P spid="26629" grpId="0" autoUpdateAnimBg="0"/>
      <p:bldP spid="2663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143000" y="874713"/>
            <a:ext cx="7772400" cy="701675"/>
          </a:xfrm>
        </p:spPr>
        <p:txBody>
          <a:bodyPr/>
          <a:lstStyle/>
          <a:p>
            <a:pPr eaLnBrk="1" hangingPunct="1"/>
            <a:r>
              <a:rPr lang="en-US" altLang="zh-CN" sz="4000" smtClean="0"/>
              <a:t>6.</a:t>
            </a:r>
            <a:r>
              <a:rPr lang="zh-CN" altLang="en-US" sz="4000" smtClean="0"/>
              <a:t>目标代码生成 </a:t>
            </a:r>
            <a:r>
              <a:rPr lang="en-US" altLang="zh-CN" sz="3200" smtClean="0">
                <a:latin typeface="Times New Roman" pitchFamily="18" charset="0"/>
              </a:rPr>
              <a:t>(code generation)</a:t>
            </a:r>
          </a:p>
        </p:txBody>
      </p:sp>
      <p:sp>
        <p:nvSpPr>
          <p:cNvPr id="27651" name="Rectangle 3"/>
          <p:cNvSpPr>
            <a:spLocks noGrp="1" noChangeArrowheads="1"/>
          </p:cNvSpPr>
          <p:nvPr>
            <p:ph type="body" idx="1"/>
          </p:nvPr>
        </p:nvSpPr>
        <p:spPr>
          <a:xfrm>
            <a:off x="1066800" y="1981200"/>
            <a:ext cx="7848600" cy="838200"/>
          </a:xfrm>
        </p:spPr>
        <p:txBody>
          <a:bodyPr/>
          <a:lstStyle/>
          <a:p>
            <a:pPr eaLnBrk="1" hangingPunct="1">
              <a:lnSpc>
                <a:spcPct val="90000"/>
              </a:lnSpc>
            </a:pPr>
            <a:r>
              <a:rPr lang="zh-CN" altLang="en-US" sz="2400" smtClean="0"/>
              <a:t>任务：把中间代码变换成特定机器上的绝对指令代码或可重定位的指令代码或汇编指令代码</a:t>
            </a:r>
            <a:r>
              <a:rPr lang="en-US" altLang="zh-CN" sz="2400" smtClean="0">
                <a:latin typeface="宋体" pitchFamily="2" charset="-122"/>
              </a:rPr>
              <a:t>,</a:t>
            </a:r>
            <a:r>
              <a:rPr lang="zh-CN" altLang="en-US" sz="2400" smtClean="0">
                <a:latin typeface="宋体" pitchFamily="2" charset="-122"/>
              </a:rPr>
              <a:t>它的工作与硬件系统和指令含义有关</a:t>
            </a:r>
            <a:r>
              <a:rPr lang="en-US" altLang="zh-CN" sz="2400" smtClean="0">
                <a:latin typeface="宋体" pitchFamily="2" charset="-122"/>
              </a:rPr>
              <a:t>.</a:t>
            </a:r>
          </a:p>
        </p:txBody>
      </p:sp>
      <p:sp>
        <p:nvSpPr>
          <p:cNvPr id="27652" name="Rectangle 4"/>
          <p:cNvSpPr>
            <a:spLocks noChangeArrowheads="1"/>
          </p:cNvSpPr>
          <p:nvPr/>
        </p:nvSpPr>
        <p:spPr bwMode="auto">
          <a:xfrm>
            <a:off x="1143000" y="3048000"/>
            <a:ext cx="7924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FF6600"/>
              </a:buClr>
              <a:buFont typeface="Wingdings" pitchFamily="2" charset="2"/>
              <a:buChar char="v"/>
            </a:pPr>
            <a:r>
              <a:rPr lang="zh-CN" altLang="en-US">
                <a:latin typeface="Arial Black" pitchFamily="34" charset="0"/>
              </a:rPr>
              <a:t>例如</a:t>
            </a:r>
            <a:r>
              <a:rPr lang="en-US" altLang="zh-CN">
                <a:latin typeface="宋体" pitchFamily="2" charset="-122"/>
              </a:rPr>
              <a:t>:</a:t>
            </a:r>
          </a:p>
          <a:p>
            <a:pPr marL="342900" indent="-342900">
              <a:lnSpc>
                <a:spcPct val="90000"/>
              </a:lnSpc>
              <a:spcBef>
                <a:spcPct val="20000"/>
              </a:spcBef>
            </a:pPr>
            <a:r>
              <a:rPr lang="en-US" altLang="zh-CN">
                <a:latin typeface="宋体" pitchFamily="2" charset="-122"/>
              </a:rPr>
              <a:t>	(*         count    10.0   T1 )</a:t>
            </a:r>
          </a:p>
          <a:p>
            <a:pPr marL="342900" indent="-342900" algn="just">
              <a:lnSpc>
                <a:spcPct val="90000"/>
              </a:lnSpc>
              <a:spcBef>
                <a:spcPct val="20000"/>
              </a:spcBef>
            </a:pPr>
            <a:r>
              <a:rPr lang="en-US" altLang="zh-CN">
                <a:latin typeface="宋体" pitchFamily="2" charset="-122"/>
              </a:rPr>
              <a:t>	(+         first    T1     sum)</a:t>
            </a:r>
          </a:p>
          <a:p>
            <a:pPr marL="342900" indent="-342900" algn="just">
              <a:lnSpc>
                <a:spcPct val="90000"/>
              </a:lnSpc>
              <a:spcBef>
                <a:spcPct val="20000"/>
              </a:spcBef>
            </a:pPr>
            <a:r>
              <a:rPr lang="en-US" altLang="zh-CN">
                <a:latin typeface="宋体" pitchFamily="2" charset="-122"/>
              </a:rPr>
              <a:t>	</a:t>
            </a:r>
            <a:r>
              <a:rPr lang="zh-CN" altLang="en-US">
                <a:latin typeface="宋体" pitchFamily="2" charset="-122"/>
              </a:rPr>
              <a:t>生成汇编代码如下</a:t>
            </a:r>
            <a:r>
              <a:rPr lang="en-US" altLang="zh-CN">
                <a:latin typeface="宋体" pitchFamily="2" charset="-122"/>
              </a:rPr>
              <a:t>: </a:t>
            </a:r>
          </a:p>
          <a:p>
            <a:pPr marL="342900" indent="-342900">
              <a:lnSpc>
                <a:spcPct val="90000"/>
              </a:lnSpc>
              <a:spcBef>
                <a:spcPct val="20000"/>
              </a:spcBef>
            </a:pPr>
            <a:r>
              <a:rPr lang="en-US" altLang="zh-CN">
                <a:latin typeface="宋体" pitchFamily="2" charset="-122"/>
              </a:rPr>
              <a:t>		MOV     count,  R2</a:t>
            </a:r>
          </a:p>
          <a:p>
            <a:pPr marL="342900" indent="-342900" algn="just">
              <a:lnSpc>
                <a:spcPct val="90000"/>
              </a:lnSpc>
              <a:spcBef>
                <a:spcPct val="20000"/>
              </a:spcBef>
            </a:pPr>
            <a:r>
              <a:rPr lang="en-US" altLang="zh-CN">
                <a:latin typeface="宋体" pitchFamily="2" charset="-122"/>
              </a:rPr>
              <a:t>		MUL     #10.0,  R2</a:t>
            </a:r>
          </a:p>
          <a:p>
            <a:pPr marL="342900" indent="-342900" algn="just">
              <a:lnSpc>
                <a:spcPct val="90000"/>
              </a:lnSpc>
              <a:spcBef>
                <a:spcPct val="20000"/>
              </a:spcBef>
            </a:pPr>
            <a:r>
              <a:rPr lang="en-US" altLang="zh-CN">
                <a:latin typeface="宋体" pitchFamily="2" charset="-122"/>
              </a:rPr>
              <a:t>		MOV     first,  R1</a:t>
            </a:r>
          </a:p>
          <a:p>
            <a:pPr marL="342900" indent="-342900" algn="just">
              <a:lnSpc>
                <a:spcPct val="90000"/>
              </a:lnSpc>
              <a:spcBef>
                <a:spcPct val="20000"/>
              </a:spcBef>
            </a:pPr>
            <a:r>
              <a:rPr lang="en-US" altLang="zh-CN">
                <a:latin typeface="宋体" pitchFamily="2" charset="-122"/>
              </a:rPr>
              <a:t>		ADD     R1,     R2</a:t>
            </a:r>
          </a:p>
          <a:p>
            <a:pPr marL="342900" indent="-342900">
              <a:lnSpc>
                <a:spcPct val="90000"/>
              </a:lnSpc>
              <a:spcBef>
                <a:spcPct val="20000"/>
              </a:spcBef>
            </a:pPr>
            <a:r>
              <a:rPr lang="en-US" altLang="zh-CN">
                <a:latin typeface="宋体" pitchFamily="2" charset="-122"/>
              </a:rPr>
              <a:t>		MOV     R1,     sum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blinds(horizontal)">
                                      <p:cBhvr>
                                        <p:cTn id="12"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P spid="2765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p:txBody>
          <a:bodyPr/>
          <a:lstStyle/>
          <a:p>
            <a:pPr eaLnBrk="1" hangingPunct="1"/>
            <a:r>
              <a:rPr lang="en-US" altLang="zh-CN" smtClean="0"/>
              <a:t>7.</a:t>
            </a:r>
            <a:r>
              <a:rPr lang="zh-CN" altLang="en-US" smtClean="0"/>
              <a:t>表格管理和出错处理</a:t>
            </a:r>
          </a:p>
        </p:txBody>
      </p:sp>
      <p:sp>
        <p:nvSpPr>
          <p:cNvPr id="28675" name="Rectangle 1027"/>
          <p:cNvSpPr>
            <a:spLocks noGrp="1" noChangeArrowheads="1"/>
          </p:cNvSpPr>
          <p:nvPr>
            <p:ph type="body" idx="1"/>
          </p:nvPr>
        </p:nvSpPr>
        <p:spPr>
          <a:xfrm>
            <a:off x="1066800" y="3733800"/>
            <a:ext cx="7848600" cy="1905000"/>
          </a:xfrm>
        </p:spPr>
        <p:txBody>
          <a:bodyPr/>
          <a:lstStyle/>
          <a:p>
            <a:pPr algn="just" eaLnBrk="1" hangingPunct="1">
              <a:lnSpc>
                <a:spcPct val="90000"/>
              </a:lnSpc>
            </a:pPr>
            <a:r>
              <a:rPr lang="zh-CN" altLang="en-US" sz="2400" smtClean="0"/>
              <a:t>出错处理：编译过程中，发现源程序有错误（词法错误、语法错误、语义错误），编译程序应报告错误的性质和出错的地点，并将错误所造成的影响限制在尽可能小的范围内，使得源程序的其余部分继续被编译下去。这些工作称为出错处理</a:t>
            </a:r>
            <a:r>
              <a:rPr lang="en-US" altLang="zh-CN" sz="2400" smtClean="0">
                <a:latin typeface="Times New Roman" pitchFamily="18" charset="0"/>
              </a:rPr>
              <a:t>(error handling)</a:t>
            </a:r>
            <a:r>
              <a:rPr lang="zh-CN" altLang="en-US" sz="2400" smtClean="0"/>
              <a:t>。</a:t>
            </a:r>
          </a:p>
        </p:txBody>
      </p:sp>
      <p:sp>
        <p:nvSpPr>
          <p:cNvPr id="28677" name="Rectangle 1029"/>
          <p:cNvSpPr>
            <a:spLocks noChangeArrowheads="1"/>
          </p:cNvSpPr>
          <p:nvPr/>
        </p:nvSpPr>
        <p:spPr bwMode="auto">
          <a:xfrm>
            <a:off x="1143000" y="2133600"/>
            <a:ext cx="784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FF6600"/>
              </a:buClr>
              <a:buFont typeface="Wingdings" pitchFamily="2" charset="2"/>
              <a:buChar char="v"/>
            </a:pPr>
            <a:r>
              <a:rPr lang="zh-CN" altLang="en-US">
                <a:latin typeface="Arial Black" pitchFamily="34" charset="0"/>
              </a:rPr>
              <a:t>编译过程中源程序的各种信息被保留在种种不同的表格里，编译各阶段的工作涉及到构造、查找或更新有关的表格，因此需要有表格管理工作。</a:t>
            </a:r>
          </a:p>
          <a:p>
            <a:pPr marL="342900" indent="-342900" algn="just">
              <a:spcBef>
                <a:spcPct val="20000"/>
              </a:spcBef>
            </a:pPr>
            <a:endParaRPr lang="en-US" altLang="zh-CN">
              <a:latin typeface="Arial Black" pitchFamily="34" charset="0"/>
            </a:endParaRPr>
          </a:p>
        </p:txBody>
      </p:sp>
      <p:sp>
        <p:nvSpPr>
          <p:cNvPr id="28679" name="AutoShape 1031">
            <a:hlinkClick r:id="rId2" action="ppaction://hlinksldjump" highlightClick="1"/>
          </p:cNvPr>
          <p:cNvSpPr>
            <a:spLocks noChangeArrowheads="1"/>
          </p:cNvSpPr>
          <p:nvPr/>
        </p:nvSpPr>
        <p:spPr bwMode="auto">
          <a:xfrm>
            <a:off x="8382000" y="6096000"/>
            <a:ext cx="533400" cy="533400"/>
          </a:xfrm>
          <a:prstGeom prst="actionButtonHome">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12" dur="500"/>
                                        <p:tgtEl>
                                          <p:spTgt spid="286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679"/>
                                        </p:tgtEl>
                                        <p:attrNameLst>
                                          <p:attrName>style.visibility</p:attrName>
                                        </p:attrNameLst>
                                      </p:cBhvr>
                                      <p:to>
                                        <p:strVal val="visible"/>
                                      </p:to>
                                    </p:set>
                                    <p:anim calcmode="lin" valueType="num">
                                      <p:cBhvr additive="base">
                                        <p:cTn id="17" dur="500" fill="hold"/>
                                        <p:tgtEl>
                                          <p:spTgt spid="28679"/>
                                        </p:tgtEl>
                                        <p:attrNameLst>
                                          <p:attrName>ppt_x</p:attrName>
                                        </p:attrNameLst>
                                      </p:cBhvr>
                                      <p:tavLst>
                                        <p:tav tm="0">
                                          <p:val>
                                            <p:strVal val="#ppt_x"/>
                                          </p:val>
                                        </p:tav>
                                        <p:tav tm="100000">
                                          <p:val>
                                            <p:strVal val="#ppt_x"/>
                                          </p:val>
                                        </p:tav>
                                      </p:tavLst>
                                    </p:anim>
                                    <p:anim calcmode="lin" valueType="num">
                                      <p:cBhvr additive="base">
                                        <p:cTn id="18" dur="500" fill="hold"/>
                                        <p:tgtEl>
                                          <p:spTgt spid="286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77" grpId="0" autoUpdateAnimBg="0"/>
      <p:bldP spid="2867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 y="90488"/>
            <a:ext cx="7772400" cy="519112"/>
          </a:xfrm>
        </p:spPr>
        <p:txBody>
          <a:bodyPr/>
          <a:lstStyle/>
          <a:p>
            <a:pPr eaLnBrk="1" hangingPunct="1"/>
            <a:r>
              <a:rPr lang="en-US" altLang="zh-CN" sz="2800" dirty="0" smtClean="0">
                <a:latin typeface="宋体" pitchFamily="2" charset="-122"/>
              </a:rPr>
              <a:t>1.2.2 </a:t>
            </a:r>
            <a:r>
              <a:rPr lang="zh-CN" altLang="en-US" sz="2800" dirty="0" smtClean="0"/>
              <a:t>编译程序的结构</a:t>
            </a:r>
            <a:r>
              <a:rPr lang="en-US" altLang="zh-CN" sz="2800" dirty="0" smtClean="0">
                <a:latin typeface="Times New Roman" pitchFamily="18" charset="0"/>
              </a:rPr>
              <a:t>(components)</a:t>
            </a:r>
          </a:p>
        </p:txBody>
      </p:sp>
      <p:grpSp>
        <p:nvGrpSpPr>
          <p:cNvPr id="58371" name="Group 38"/>
          <p:cNvGrpSpPr>
            <a:grpSpLocks/>
          </p:cNvGrpSpPr>
          <p:nvPr/>
        </p:nvGrpSpPr>
        <p:grpSpPr bwMode="auto">
          <a:xfrm>
            <a:off x="1177925" y="381000"/>
            <a:ext cx="6711950" cy="6324600"/>
            <a:chOff x="742" y="240"/>
            <a:chExt cx="4228" cy="3984"/>
          </a:xfrm>
        </p:grpSpPr>
        <p:sp>
          <p:nvSpPr>
            <p:cNvPr id="58373" name="Text Box 5"/>
            <p:cNvSpPr txBox="1">
              <a:spLocks noChangeArrowheads="1"/>
            </p:cNvSpPr>
            <p:nvPr/>
          </p:nvSpPr>
          <p:spPr bwMode="auto">
            <a:xfrm>
              <a:off x="2688" y="240"/>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66FF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源程序</a:t>
              </a:r>
            </a:p>
          </p:txBody>
        </p:sp>
        <p:sp>
          <p:nvSpPr>
            <p:cNvPr id="58374" name="Text Box 6"/>
            <p:cNvSpPr txBox="1">
              <a:spLocks noChangeArrowheads="1"/>
            </p:cNvSpPr>
            <p:nvPr/>
          </p:nvSpPr>
          <p:spPr bwMode="auto">
            <a:xfrm>
              <a:off x="2352" y="672"/>
              <a:ext cx="1296"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词法分析程序</a:t>
              </a:r>
            </a:p>
          </p:txBody>
        </p:sp>
        <p:sp>
          <p:nvSpPr>
            <p:cNvPr id="58375" name="Text Box 7"/>
            <p:cNvSpPr txBox="1">
              <a:spLocks noChangeArrowheads="1"/>
            </p:cNvSpPr>
            <p:nvPr/>
          </p:nvSpPr>
          <p:spPr bwMode="auto">
            <a:xfrm>
              <a:off x="2352" y="1184"/>
              <a:ext cx="1344"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语法分析程序</a:t>
              </a:r>
            </a:p>
          </p:txBody>
        </p:sp>
        <p:sp>
          <p:nvSpPr>
            <p:cNvPr id="58376" name="Text Box 8"/>
            <p:cNvSpPr txBox="1">
              <a:spLocks noChangeArrowheads="1"/>
            </p:cNvSpPr>
            <p:nvPr/>
          </p:nvSpPr>
          <p:spPr bwMode="auto">
            <a:xfrm>
              <a:off x="2352" y="1712"/>
              <a:ext cx="1392"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语义分析程序</a:t>
              </a:r>
            </a:p>
          </p:txBody>
        </p:sp>
        <p:sp>
          <p:nvSpPr>
            <p:cNvPr id="58377" name="Text Box 9"/>
            <p:cNvSpPr txBox="1">
              <a:spLocks noChangeArrowheads="1"/>
            </p:cNvSpPr>
            <p:nvPr/>
          </p:nvSpPr>
          <p:spPr bwMode="auto">
            <a:xfrm>
              <a:off x="2208" y="2240"/>
              <a:ext cx="1728"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中间代码生成程序</a:t>
              </a:r>
            </a:p>
          </p:txBody>
        </p:sp>
        <p:sp>
          <p:nvSpPr>
            <p:cNvPr id="58378" name="Text Box 10"/>
            <p:cNvSpPr txBox="1">
              <a:spLocks noChangeArrowheads="1"/>
            </p:cNvSpPr>
            <p:nvPr/>
          </p:nvSpPr>
          <p:spPr bwMode="auto">
            <a:xfrm>
              <a:off x="2352" y="2864"/>
              <a:ext cx="1488"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代码优化程序</a:t>
              </a:r>
            </a:p>
          </p:txBody>
        </p:sp>
        <p:sp>
          <p:nvSpPr>
            <p:cNvPr id="58379" name="Text Box 11"/>
            <p:cNvSpPr txBox="1">
              <a:spLocks noChangeArrowheads="1"/>
            </p:cNvSpPr>
            <p:nvPr/>
          </p:nvSpPr>
          <p:spPr bwMode="auto">
            <a:xfrm>
              <a:off x="2208" y="3392"/>
              <a:ext cx="1680"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目标代码生成程序</a:t>
              </a:r>
            </a:p>
          </p:txBody>
        </p:sp>
        <p:sp>
          <p:nvSpPr>
            <p:cNvPr id="58380" name="Text Box 12"/>
            <p:cNvSpPr txBox="1">
              <a:spLocks noChangeArrowheads="1"/>
            </p:cNvSpPr>
            <p:nvPr/>
          </p:nvSpPr>
          <p:spPr bwMode="auto">
            <a:xfrm>
              <a:off x="742" y="1584"/>
              <a:ext cx="362" cy="1296"/>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表格管理程序</a:t>
              </a:r>
            </a:p>
          </p:txBody>
        </p:sp>
        <p:sp>
          <p:nvSpPr>
            <p:cNvPr id="58381" name="Text Box 13"/>
            <p:cNvSpPr txBox="1">
              <a:spLocks noChangeArrowheads="1"/>
            </p:cNvSpPr>
            <p:nvPr/>
          </p:nvSpPr>
          <p:spPr bwMode="auto">
            <a:xfrm>
              <a:off x="4608" y="1536"/>
              <a:ext cx="362" cy="1248"/>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出错处理程序</a:t>
              </a:r>
            </a:p>
          </p:txBody>
        </p:sp>
        <p:sp>
          <p:nvSpPr>
            <p:cNvPr id="58382" name="Line 14"/>
            <p:cNvSpPr>
              <a:spLocks noChangeShapeType="1"/>
            </p:cNvSpPr>
            <p:nvPr/>
          </p:nvSpPr>
          <p:spPr bwMode="auto">
            <a:xfrm>
              <a:off x="3024" y="480"/>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3" name="Line 15"/>
            <p:cNvSpPr>
              <a:spLocks noChangeShapeType="1"/>
            </p:cNvSpPr>
            <p:nvPr/>
          </p:nvSpPr>
          <p:spPr bwMode="auto">
            <a:xfrm>
              <a:off x="3024" y="969"/>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4" name="Line 16"/>
            <p:cNvSpPr>
              <a:spLocks noChangeShapeType="1"/>
            </p:cNvSpPr>
            <p:nvPr/>
          </p:nvSpPr>
          <p:spPr bwMode="auto">
            <a:xfrm>
              <a:off x="3045" y="1497"/>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5" name="Line 17"/>
            <p:cNvSpPr>
              <a:spLocks noChangeShapeType="1"/>
            </p:cNvSpPr>
            <p:nvPr/>
          </p:nvSpPr>
          <p:spPr bwMode="auto">
            <a:xfrm>
              <a:off x="3054" y="2046"/>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6" name="Line 18"/>
            <p:cNvSpPr>
              <a:spLocks noChangeShapeType="1"/>
            </p:cNvSpPr>
            <p:nvPr/>
          </p:nvSpPr>
          <p:spPr bwMode="auto">
            <a:xfrm>
              <a:off x="3063" y="2583"/>
              <a:ext cx="9" cy="24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7" name="Line 19"/>
            <p:cNvSpPr>
              <a:spLocks noChangeShapeType="1"/>
            </p:cNvSpPr>
            <p:nvPr/>
          </p:nvSpPr>
          <p:spPr bwMode="auto">
            <a:xfrm>
              <a:off x="3090" y="3168"/>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8" name="Line 20"/>
            <p:cNvSpPr>
              <a:spLocks noChangeShapeType="1"/>
            </p:cNvSpPr>
            <p:nvPr/>
          </p:nvSpPr>
          <p:spPr bwMode="auto">
            <a:xfrm>
              <a:off x="3071" y="3696"/>
              <a:ext cx="0" cy="288"/>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9" name="Line 21"/>
            <p:cNvSpPr>
              <a:spLocks noChangeShapeType="1"/>
            </p:cNvSpPr>
            <p:nvPr/>
          </p:nvSpPr>
          <p:spPr bwMode="auto">
            <a:xfrm flipV="1">
              <a:off x="1104" y="816"/>
              <a:ext cx="1248" cy="864"/>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0" name="Line 22"/>
            <p:cNvSpPr>
              <a:spLocks noChangeShapeType="1"/>
            </p:cNvSpPr>
            <p:nvPr/>
          </p:nvSpPr>
          <p:spPr bwMode="auto">
            <a:xfrm flipV="1">
              <a:off x="1104" y="1344"/>
              <a:ext cx="1248" cy="48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1" name="Line 23"/>
            <p:cNvSpPr>
              <a:spLocks noChangeShapeType="1"/>
            </p:cNvSpPr>
            <p:nvPr/>
          </p:nvSpPr>
          <p:spPr bwMode="auto">
            <a:xfrm>
              <a:off x="1104" y="1920"/>
              <a:ext cx="1200" cy="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2" name="Line 24"/>
            <p:cNvSpPr>
              <a:spLocks noChangeShapeType="1"/>
            </p:cNvSpPr>
            <p:nvPr/>
          </p:nvSpPr>
          <p:spPr bwMode="auto">
            <a:xfrm>
              <a:off x="1104" y="2112"/>
              <a:ext cx="1104" cy="24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3" name="Line 25"/>
            <p:cNvSpPr>
              <a:spLocks noChangeShapeType="1"/>
            </p:cNvSpPr>
            <p:nvPr/>
          </p:nvSpPr>
          <p:spPr bwMode="auto">
            <a:xfrm>
              <a:off x="1104" y="2304"/>
              <a:ext cx="1248" cy="72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4" name="Line 26"/>
            <p:cNvSpPr>
              <a:spLocks noChangeShapeType="1"/>
            </p:cNvSpPr>
            <p:nvPr/>
          </p:nvSpPr>
          <p:spPr bwMode="auto">
            <a:xfrm>
              <a:off x="1104" y="2496"/>
              <a:ext cx="1104" cy="1104"/>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5" name="Line 27"/>
            <p:cNvSpPr>
              <a:spLocks noChangeShapeType="1"/>
            </p:cNvSpPr>
            <p:nvPr/>
          </p:nvSpPr>
          <p:spPr bwMode="auto">
            <a:xfrm>
              <a:off x="3648" y="864"/>
              <a:ext cx="960" cy="768"/>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6" name="Line 28"/>
            <p:cNvSpPr>
              <a:spLocks noChangeShapeType="1"/>
            </p:cNvSpPr>
            <p:nvPr/>
          </p:nvSpPr>
          <p:spPr bwMode="auto">
            <a:xfrm>
              <a:off x="3696" y="1440"/>
              <a:ext cx="912" cy="384"/>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7" name="Line 29"/>
            <p:cNvSpPr>
              <a:spLocks noChangeShapeType="1"/>
            </p:cNvSpPr>
            <p:nvPr/>
          </p:nvSpPr>
          <p:spPr bwMode="auto">
            <a:xfrm>
              <a:off x="3744" y="1920"/>
              <a:ext cx="864" cy="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8" name="Line 30"/>
            <p:cNvSpPr>
              <a:spLocks noChangeShapeType="1"/>
            </p:cNvSpPr>
            <p:nvPr/>
          </p:nvSpPr>
          <p:spPr bwMode="auto">
            <a:xfrm flipV="1">
              <a:off x="3936" y="2112"/>
              <a:ext cx="672" cy="24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99" name="Line 31"/>
            <p:cNvSpPr>
              <a:spLocks noChangeShapeType="1"/>
            </p:cNvSpPr>
            <p:nvPr/>
          </p:nvSpPr>
          <p:spPr bwMode="auto">
            <a:xfrm flipV="1">
              <a:off x="3840" y="2304"/>
              <a:ext cx="768" cy="67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00" name="Line 32"/>
            <p:cNvSpPr>
              <a:spLocks noChangeShapeType="1"/>
            </p:cNvSpPr>
            <p:nvPr/>
          </p:nvSpPr>
          <p:spPr bwMode="auto">
            <a:xfrm flipV="1">
              <a:off x="3888" y="2496"/>
              <a:ext cx="720" cy="1056"/>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01" name="Text Box 33"/>
            <p:cNvSpPr txBox="1">
              <a:spLocks noChangeArrowheads="1"/>
            </p:cNvSpPr>
            <p:nvPr/>
          </p:nvSpPr>
          <p:spPr bwMode="auto">
            <a:xfrm>
              <a:off x="2592" y="3936"/>
              <a:ext cx="10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66FF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目标程序</a:t>
              </a:r>
            </a:p>
          </p:txBody>
        </p:sp>
      </p:grpSp>
      <p:sp>
        <p:nvSpPr>
          <p:cNvPr id="29733" name="AutoShape 37">
            <a:hlinkClick r:id="rId2" action="ppaction://hlinksldjump" highlightClick="1"/>
          </p:cNvPr>
          <p:cNvSpPr>
            <a:spLocks noChangeArrowheads="1"/>
          </p:cNvSpPr>
          <p:nvPr/>
        </p:nvSpPr>
        <p:spPr bwMode="auto">
          <a:xfrm>
            <a:off x="8382000" y="6096000"/>
            <a:ext cx="533400" cy="533400"/>
          </a:xfrm>
          <a:prstGeom prst="actionButtonHome">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33"/>
                                        </p:tgtEl>
                                        <p:attrNameLst>
                                          <p:attrName>style.visibility</p:attrName>
                                        </p:attrNameLst>
                                      </p:cBhvr>
                                      <p:to>
                                        <p:strVal val="visible"/>
                                      </p:to>
                                    </p:set>
                                    <p:anim calcmode="lin" valueType="num">
                                      <p:cBhvr additive="base">
                                        <p:cTn id="7" dur="500" fill="hold"/>
                                        <p:tgtEl>
                                          <p:spTgt spid="29733"/>
                                        </p:tgtEl>
                                        <p:attrNameLst>
                                          <p:attrName>ppt_x</p:attrName>
                                        </p:attrNameLst>
                                      </p:cBhvr>
                                      <p:tavLst>
                                        <p:tav tm="0">
                                          <p:val>
                                            <p:strVal val="#ppt_x"/>
                                          </p:val>
                                        </p:tav>
                                        <p:tav tm="100000">
                                          <p:val>
                                            <p:strVal val="#ppt_x"/>
                                          </p:val>
                                        </p:tav>
                                      </p:tavLst>
                                    </p:anim>
                                    <p:anim calcmode="lin" valueType="num">
                                      <p:cBhvr additive="base">
                                        <p:cTn id="8" dur="500" fill="hold"/>
                                        <p:tgtEl>
                                          <p:spTgt spid="297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pPr eaLnBrk="1" hangingPunct="1"/>
            <a:endParaRPr lang="zh-CN" altLang="zh-CN" smtClean="0"/>
          </a:p>
        </p:txBody>
      </p:sp>
      <p:sp>
        <p:nvSpPr>
          <p:cNvPr id="34819" name="Rectangle 1027"/>
          <p:cNvSpPr>
            <a:spLocks noGrp="1" noChangeArrowheads="1"/>
          </p:cNvSpPr>
          <p:nvPr>
            <p:ph type="body" idx="1"/>
          </p:nvPr>
        </p:nvSpPr>
        <p:spPr/>
        <p:txBody>
          <a:bodyPr/>
          <a:lstStyle/>
          <a:p>
            <a:pPr eaLnBrk="1" hangingPunct="1">
              <a:buFont typeface="Wingdings" pitchFamily="2" charset="2"/>
              <a:buNone/>
            </a:pPr>
            <a:r>
              <a:rPr lang="en-US" altLang="zh-CN" dirty="0" smtClean="0">
                <a:hlinkClick r:id="rId2" action="ppaction://hlinksldjump"/>
              </a:rPr>
              <a:t>1.1	</a:t>
            </a:r>
            <a:r>
              <a:rPr lang="zh-CN" altLang="en-US" dirty="0" smtClean="0">
                <a:hlinkClick r:id="rId2" action="ppaction://hlinksldjump"/>
              </a:rPr>
              <a:t>什么是编译程序</a:t>
            </a:r>
            <a:endParaRPr lang="zh-CN" altLang="en-US" dirty="0" smtClean="0"/>
          </a:p>
          <a:p>
            <a:pPr eaLnBrk="1" hangingPunct="1">
              <a:buFont typeface="Wingdings" pitchFamily="2" charset="2"/>
              <a:buNone/>
            </a:pPr>
            <a:r>
              <a:rPr lang="en-US" altLang="zh-CN" dirty="0" smtClean="0">
                <a:hlinkClick r:id="rId3" action="ppaction://hlinksldjump"/>
              </a:rPr>
              <a:t>1.2	</a:t>
            </a:r>
            <a:r>
              <a:rPr lang="zh-CN" altLang="en-US" dirty="0" smtClean="0">
                <a:hlinkClick r:id="rId3" action="ppaction://hlinksldjump"/>
              </a:rPr>
              <a:t>编译过程</a:t>
            </a:r>
            <a:r>
              <a:rPr lang="zh-CN" altLang="en-US" dirty="0">
                <a:hlinkClick r:id="rId3" action="ppaction://hlinksldjump"/>
              </a:rPr>
              <a:t>和编译程序的构造</a:t>
            </a:r>
            <a:endParaRPr lang="en-US" altLang="zh-CN" dirty="0"/>
          </a:p>
          <a:p>
            <a:pPr eaLnBrk="1" hangingPunct="1">
              <a:buFont typeface="Wingdings" pitchFamily="2" charset="2"/>
              <a:buNone/>
            </a:pPr>
            <a:r>
              <a:rPr lang="en-US" altLang="zh-CN" dirty="0" smtClean="0">
                <a:hlinkClick r:id="rId4" action="ppaction://hlinksldjump"/>
              </a:rPr>
              <a:t>1.3	</a:t>
            </a:r>
            <a:r>
              <a:rPr lang="zh-CN" altLang="en-US" dirty="0" smtClean="0">
                <a:hlinkClick r:id="rId4" action="ppaction://hlinksldjump"/>
              </a:rPr>
              <a:t>解释程序和一些软件工具</a:t>
            </a:r>
            <a:endParaRPr lang="zh-CN" altLang="en-US" dirty="0" smtClean="0"/>
          </a:p>
          <a:p>
            <a:pPr eaLnBrk="1" hangingPunct="1">
              <a:buFont typeface="Wingdings" pitchFamily="2" charset="2"/>
              <a:buNone/>
            </a:pPr>
            <a:r>
              <a:rPr lang="en-US" altLang="zh-CN" dirty="0" smtClean="0">
                <a:hlinkClick r:id="rId5" action="ppaction://hlinksldjump"/>
              </a:rPr>
              <a:t>1.4	PL/0</a:t>
            </a:r>
            <a:r>
              <a:rPr lang="zh-CN" altLang="en-US" dirty="0" smtClean="0">
                <a:hlinkClick r:id="rId5" action="ppaction://hlinksldjump"/>
              </a:rPr>
              <a:t>语言编译系统</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dirty="0" smtClean="0">
                <a:latin typeface="宋体" pitchFamily="2" charset="-122"/>
              </a:rPr>
              <a:t>1.2.3 </a:t>
            </a:r>
            <a:r>
              <a:rPr lang="zh-CN" altLang="en-US" dirty="0" smtClean="0">
                <a:latin typeface="宋体" pitchFamily="2" charset="-122"/>
              </a:rPr>
              <a:t>编译阶段的组合</a:t>
            </a:r>
          </a:p>
        </p:txBody>
      </p:sp>
      <p:sp>
        <p:nvSpPr>
          <p:cNvPr id="30723" name="Rectangle 3"/>
          <p:cNvSpPr>
            <a:spLocks noGrp="1" noChangeArrowheads="1"/>
          </p:cNvSpPr>
          <p:nvPr>
            <p:ph type="body" idx="1"/>
          </p:nvPr>
        </p:nvSpPr>
        <p:spPr>
          <a:xfrm>
            <a:off x="1066800" y="2819400"/>
            <a:ext cx="7848600" cy="609600"/>
          </a:xfrm>
        </p:spPr>
        <p:txBody>
          <a:bodyPr/>
          <a:lstStyle/>
          <a:p>
            <a:pPr marL="609600" indent="-609600" algn="just" eaLnBrk="1" hangingPunct="1">
              <a:buFont typeface="Wingdings" pitchFamily="2" charset="2"/>
              <a:buAutoNum type="arabicPeriod"/>
            </a:pPr>
            <a:r>
              <a:rPr lang="zh-CN" altLang="en-US" sz="2800" smtClean="0"/>
              <a:t>分析与综合</a:t>
            </a:r>
            <a:r>
              <a:rPr lang="en-US" altLang="zh-CN" sz="2800" smtClean="0">
                <a:latin typeface="宋体" pitchFamily="2" charset="-122"/>
              </a:rPr>
              <a:t>(analysis and synthesis)</a:t>
            </a:r>
          </a:p>
        </p:txBody>
      </p:sp>
      <p:sp>
        <p:nvSpPr>
          <p:cNvPr id="30724" name="Rectangle 4"/>
          <p:cNvSpPr>
            <a:spLocks noChangeArrowheads="1"/>
          </p:cNvSpPr>
          <p:nvPr/>
        </p:nvSpPr>
        <p:spPr bwMode="auto">
          <a:xfrm>
            <a:off x="1066800" y="34290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FF6600"/>
              </a:buClr>
              <a:buFont typeface="Wingdings" pitchFamily="2" charset="2"/>
              <a:buChar char="Ø"/>
            </a:pPr>
            <a:r>
              <a:rPr lang="zh-CN" altLang="en-US" sz="2800">
                <a:latin typeface="Arial Black" pitchFamily="34" charset="0"/>
              </a:rPr>
              <a:t>分析阶段：词法分析、语法分析、语义分析，只对程序进行识别和检查，没作实质翻译</a:t>
            </a:r>
          </a:p>
        </p:txBody>
      </p:sp>
      <p:sp>
        <p:nvSpPr>
          <p:cNvPr id="30725" name="Rectangle 5"/>
          <p:cNvSpPr>
            <a:spLocks noChangeArrowheads="1"/>
          </p:cNvSpPr>
          <p:nvPr/>
        </p:nvSpPr>
        <p:spPr bwMode="auto">
          <a:xfrm>
            <a:off x="1066800" y="45720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FF6600"/>
              </a:buClr>
              <a:buFont typeface="Wingdings" pitchFamily="2" charset="2"/>
              <a:buChar char="Ø"/>
            </a:pPr>
            <a:r>
              <a:rPr lang="zh-CN" altLang="en-US" sz="2800">
                <a:latin typeface="Arial Black" pitchFamily="34" charset="0"/>
              </a:rPr>
              <a:t>综合阶段：中间代码的生成，代码优化，目标代码生成，对源程序进行翻译，生成目标代码</a:t>
            </a:r>
          </a:p>
        </p:txBody>
      </p:sp>
      <p:sp>
        <p:nvSpPr>
          <p:cNvPr id="59398" name="Text Box 6"/>
          <p:cNvSpPr txBox="1">
            <a:spLocks noChangeArrowheads="1"/>
          </p:cNvSpPr>
          <p:nvPr/>
        </p:nvSpPr>
        <p:spPr bwMode="auto">
          <a:xfrm>
            <a:off x="1143000" y="2060575"/>
            <a:ext cx="3141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t>编译过程的划分：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12" dur="500"/>
                                        <p:tgtEl>
                                          <p:spTgt spid="307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5">
                                            <p:txEl>
                                              <p:pRg st="0" end="0"/>
                                            </p:txEl>
                                          </p:spTgt>
                                        </p:tgtEl>
                                        <p:attrNameLst>
                                          <p:attrName>style.visibility</p:attrName>
                                        </p:attrNameLst>
                                      </p:cBhvr>
                                      <p:to>
                                        <p:strVal val="visible"/>
                                      </p:to>
                                    </p:set>
                                    <p:animEffect transition="in" filter="blinds(horizontal)">
                                      <p:cBhvr>
                                        <p:cTn id="17" dur="500"/>
                                        <p:tgtEl>
                                          <p:spTgt spid="307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P spid="30724" grpId="0" build="p" autoUpdateAnimBg="0"/>
      <p:bldP spid="3072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zh-CN" altLang="zh-CN" smtClean="0"/>
          </a:p>
        </p:txBody>
      </p:sp>
      <p:sp>
        <p:nvSpPr>
          <p:cNvPr id="43011" name="Rectangle 3"/>
          <p:cNvSpPr>
            <a:spLocks noGrp="1" noChangeArrowheads="1"/>
          </p:cNvSpPr>
          <p:nvPr>
            <p:ph type="body" idx="1"/>
          </p:nvPr>
        </p:nvSpPr>
        <p:spPr/>
        <p:txBody>
          <a:bodyPr/>
          <a:lstStyle/>
          <a:p>
            <a:pPr marL="609600" indent="-609600" eaLnBrk="1" hangingPunct="1">
              <a:buFont typeface="Wingdings" pitchFamily="2" charset="2"/>
              <a:buAutoNum type="arabicPeriod" startAt="2"/>
            </a:pPr>
            <a:r>
              <a:rPr lang="zh-CN" altLang="en-US" dirty="0" smtClean="0"/>
              <a:t>前端、中端与</a:t>
            </a:r>
            <a:r>
              <a:rPr lang="zh-CN" altLang="en-US" dirty="0" smtClean="0"/>
              <a:t>后端</a:t>
            </a:r>
          </a:p>
          <a:p>
            <a:pPr marL="609600" indent="-609600" eaLnBrk="1" hangingPunct="1">
              <a:buFont typeface="Wingdings" pitchFamily="2" charset="2"/>
              <a:buChar char="Ø"/>
            </a:pPr>
            <a:r>
              <a:rPr lang="zh-CN" altLang="en-US" dirty="0" smtClean="0"/>
              <a:t>前端</a:t>
            </a:r>
            <a:r>
              <a:rPr lang="en-US" altLang="zh-CN" dirty="0" smtClean="0">
                <a:latin typeface="宋体" pitchFamily="2" charset="-122"/>
              </a:rPr>
              <a:t>(</a:t>
            </a:r>
            <a:r>
              <a:rPr lang="zh-CN" altLang="en-US" dirty="0" smtClean="0">
                <a:latin typeface="宋体" pitchFamily="2" charset="-122"/>
              </a:rPr>
              <a:t>依赖于源语言而与</a:t>
            </a:r>
            <a:r>
              <a:rPr lang="zh-CN" altLang="en-US" dirty="0" smtClean="0"/>
              <a:t>目标机无关</a:t>
            </a:r>
            <a:r>
              <a:rPr lang="en-US" altLang="zh-CN" dirty="0" smtClean="0">
                <a:latin typeface="宋体" pitchFamily="2" charset="-122"/>
              </a:rPr>
              <a:t>)</a:t>
            </a:r>
            <a:r>
              <a:rPr lang="zh-CN" altLang="en-US" dirty="0" smtClean="0"/>
              <a:t>：词法分析、语法分析、</a:t>
            </a:r>
            <a:r>
              <a:rPr lang="zh-CN" altLang="en-US" dirty="0" smtClean="0"/>
              <a:t>语义分析、中间代码生成；</a:t>
            </a:r>
            <a:endParaRPr lang="en-US" altLang="zh-CN" dirty="0" smtClean="0"/>
          </a:p>
          <a:p>
            <a:pPr marL="609600" indent="-609600" eaLnBrk="1" hangingPunct="1">
              <a:buFont typeface="Wingdings" pitchFamily="2" charset="2"/>
              <a:buChar char="Ø"/>
            </a:pPr>
            <a:r>
              <a:rPr lang="zh-CN" altLang="en-US" dirty="0"/>
              <a:t>中</a:t>
            </a:r>
            <a:r>
              <a:rPr lang="zh-CN" altLang="en-US" dirty="0" smtClean="0"/>
              <a:t>端（与中间代码有关）</a:t>
            </a:r>
            <a:r>
              <a:rPr lang="zh-CN" altLang="en-US" dirty="0"/>
              <a:t>：</a:t>
            </a:r>
            <a:r>
              <a:rPr lang="zh-CN" altLang="en-US" dirty="0" smtClean="0"/>
              <a:t>中间代码生成、中间代码优化；</a:t>
            </a:r>
            <a:endParaRPr lang="en-US" altLang="zh-CN" dirty="0"/>
          </a:p>
          <a:p>
            <a:pPr marL="609600" indent="-609600" algn="just" eaLnBrk="1" hangingPunct="1">
              <a:buFont typeface="Wingdings" pitchFamily="2" charset="2"/>
              <a:buChar char="Ø"/>
            </a:pPr>
            <a:r>
              <a:rPr lang="zh-CN" altLang="en-US" dirty="0" smtClean="0"/>
              <a:t>后端</a:t>
            </a:r>
            <a:r>
              <a:rPr lang="en-US" altLang="zh-CN" dirty="0" smtClean="0">
                <a:latin typeface="宋体" pitchFamily="2" charset="-122"/>
              </a:rPr>
              <a:t>(</a:t>
            </a:r>
            <a:r>
              <a:rPr lang="zh-CN" altLang="en-US" dirty="0" smtClean="0"/>
              <a:t>依赖于目标机而一般不依赖源语言</a:t>
            </a:r>
            <a:r>
              <a:rPr lang="en-US" altLang="zh-CN" dirty="0" smtClean="0">
                <a:latin typeface="宋体" pitchFamily="2" charset="-122"/>
              </a:rPr>
              <a:t>)</a:t>
            </a:r>
            <a:r>
              <a:rPr lang="zh-CN" altLang="en-US" dirty="0" smtClean="0"/>
              <a:t>：目标代码生成</a:t>
            </a:r>
            <a:r>
              <a:rPr lang="en-US" altLang="zh-CN" dirty="0" smtClean="0">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457200" y="304800"/>
            <a:ext cx="8229600" cy="6172200"/>
          </a:xfrm>
        </p:spPr>
        <p:txBody>
          <a:bodyPr/>
          <a:lstStyle/>
          <a:p>
            <a:pPr algn="just" eaLnBrk="1" hangingPunct="1">
              <a:lnSpc>
                <a:spcPct val="90000"/>
              </a:lnSpc>
              <a:buFont typeface="Wingdings" pitchFamily="2" charset="2"/>
              <a:buNone/>
            </a:pPr>
            <a:r>
              <a:rPr lang="zh-CN" altLang="en-US" smtClean="0"/>
              <a:t>编译过程的实现：</a:t>
            </a:r>
          </a:p>
          <a:p>
            <a:pPr algn="just" eaLnBrk="1" hangingPunct="1">
              <a:lnSpc>
                <a:spcPct val="90000"/>
              </a:lnSpc>
              <a:buFont typeface="Wingdings" pitchFamily="2" charset="2"/>
              <a:buNone/>
            </a:pPr>
            <a:r>
              <a:rPr lang="zh-CN" altLang="en-US" smtClean="0"/>
              <a:t>一个编译过程可以由一遍、两遍或多遍完成</a:t>
            </a:r>
          </a:p>
          <a:p>
            <a:pPr eaLnBrk="1" hangingPunct="1">
              <a:lnSpc>
                <a:spcPct val="90000"/>
              </a:lnSpc>
            </a:pPr>
            <a:r>
              <a:rPr lang="zh-CN" altLang="en-US" smtClean="0"/>
              <a:t>遍</a:t>
            </a:r>
            <a:r>
              <a:rPr lang="en-US" altLang="zh-CN" smtClean="0">
                <a:latin typeface="宋体" pitchFamily="2" charset="-122"/>
              </a:rPr>
              <a:t>(pass)</a:t>
            </a:r>
            <a:r>
              <a:rPr lang="en-US" altLang="zh-CN" smtClean="0"/>
              <a:t> </a:t>
            </a:r>
            <a:r>
              <a:rPr lang="en-US" altLang="zh-CN" smtClean="0">
                <a:latin typeface="宋体" pitchFamily="2" charset="-122"/>
              </a:rPr>
              <a:t>:</a:t>
            </a:r>
            <a:r>
              <a:rPr lang="zh-CN" altLang="en-US" smtClean="0"/>
              <a:t>对源程序或中间语言程序从头到尾扫描并完成规定任务的过程。</a:t>
            </a:r>
          </a:p>
          <a:p>
            <a:pPr algn="just" eaLnBrk="1" hangingPunct="1">
              <a:lnSpc>
                <a:spcPct val="90000"/>
              </a:lnSpc>
            </a:pPr>
            <a:r>
              <a:rPr lang="zh-CN" altLang="en-US" smtClean="0"/>
              <a:t>一遍的编译器是通过一遍扫描直接从源程序生成出目标代码，而多遍的编译器则通过多遍扫描产生目标代码。比如第一遍进行词法分析、语法分析、中间代码生成和中间代码优化，而第二遍扫描则从中间代码产生目标代码</a:t>
            </a:r>
          </a:p>
          <a:p>
            <a:pPr algn="just" eaLnBrk="1" hangingPunct="1">
              <a:lnSpc>
                <a:spcPct val="90000"/>
              </a:lnSpc>
            </a:pPr>
            <a:r>
              <a:rPr lang="zh-CN" altLang="en-US" smtClean="0"/>
              <a:t>影响分遍的因素：源语言结构，目标机资源</a:t>
            </a:r>
          </a:p>
        </p:txBody>
      </p:sp>
      <p:sp>
        <p:nvSpPr>
          <p:cNvPr id="45060" name="AutoShape 4">
            <a:hlinkClick r:id="rId2" action="ppaction://hlinksldjump" highlightClick="1"/>
          </p:cNvPr>
          <p:cNvSpPr>
            <a:spLocks noChangeArrowheads="1"/>
          </p:cNvSpPr>
          <p:nvPr/>
        </p:nvSpPr>
        <p:spPr bwMode="auto">
          <a:xfrm>
            <a:off x="8382000" y="6096000"/>
            <a:ext cx="533400" cy="533400"/>
          </a:xfrm>
          <a:prstGeom prst="actionButtonHome">
            <a:avLst/>
          </a:prstGeom>
          <a:solidFill>
            <a:srgbClr val="FFCC99"/>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060"/>
                                        </p:tgtEl>
                                        <p:attrNameLst>
                                          <p:attrName>style.visibility</p:attrName>
                                        </p:attrNameLst>
                                      </p:cBhvr>
                                      <p:to>
                                        <p:strVal val="visible"/>
                                      </p:to>
                                    </p:set>
                                    <p:anim calcmode="lin" valueType="num">
                                      <p:cBhvr additive="base">
                                        <p:cTn id="27" dur="500" fill="hold"/>
                                        <p:tgtEl>
                                          <p:spTgt spid="45060"/>
                                        </p:tgtEl>
                                        <p:attrNameLst>
                                          <p:attrName>ppt_x</p:attrName>
                                        </p:attrNameLst>
                                      </p:cBhvr>
                                      <p:tavLst>
                                        <p:tav tm="0">
                                          <p:val>
                                            <p:strVal val="#ppt_x"/>
                                          </p:val>
                                        </p:tav>
                                        <p:tav tm="100000">
                                          <p:val>
                                            <p:strVal val="#ppt_x"/>
                                          </p:val>
                                        </p:tav>
                                      </p:tavLst>
                                    </p:anim>
                                    <p:anim calcmode="lin" valueType="num">
                                      <p:cBhvr additive="base">
                                        <p:cTn id="28"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P spid="4506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dirty="0" smtClean="0">
                <a:latin typeface="宋体" pitchFamily="2" charset="-122"/>
              </a:rPr>
              <a:t>1.3 </a:t>
            </a:r>
            <a:r>
              <a:rPr lang="zh-CN" altLang="en-US" dirty="0" smtClean="0">
                <a:latin typeface="宋体" pitchFamily="2" charset="-122"/>
              </a:rPr>
              <a:t>解释程序和一些软件工具</a:t>
            </a:r>
          </a:p>
        </p:txBody>
      </p:sp>
      <p:sp>
        <p:nvSpPr>
          <p:cNvPr id="30724" name="Rectangle 4"/>
          <p:cNvSpPr>
            <a:spLocks noChangeArrowheads="1"/>
          </p:cNvSpPr>
          <p:nvPr/>
        </p:nvSpPr>
        <p:spPr bwMode="auto">
          <a:xfrm>
            <a:off x="1066800" y="2780928"/>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FF6600"/>
              </a:buClr>
              <a:buFont typeface="Wingdings" pitchFamily="2" charset="2"/>
              <a:buChar char="Ø"/>
            </a:pPr>
            <a:r>
              <a:rPr lang="zh-CN" altLang="en-US" sz="2800" dirty="0" smtClean="0">
                <a:latin typeface="Arial Black" pitchFamily="34" charset="0"/>
              </a:rPr>
              <a:t>解释程序接受某个语言的程序并立刻运行这个源程序。</a:t>
            </a:r>
            <a:endParaRPr lang="zh-CN" altLang="en-US" sz="2800" dirty="0">
              <a:latin typeface="Arial Black" pitchFamily="34" charset="0"/>
            </a:endParaRPr>
          </a:p>
        </p:txBody>
      </p:sp>
      <p:sp>
        <p:nvSpPr>
          <p:cNvPr id="30725" name="Rectangle 5"/>
          <p:cNvSpPr>
            <a:spLocks noChangeArrowheads="1"/>
          </p:cNvSpPr>
          <p:nvPr/>
        </p:nvSpPr>
        <p:spPr bwMode="auto">
          <a:xfrm>
            <a:off x="1066800" y="3923928"/>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FF6600"/>
              </a:buClr>
              <a:buFont typeface="Wingdings" pitchFamily="2" charset="2"/>
              <a:buChar char="Ø"/>
            </a:pPr>
            <a:r>
              <a:rPr lang="zh-CN" altLang="en-US" sz="2800" dirty="0" smtClean="0">
                <a:latin typeface="Arial Black" pitchFamily="34" charset="0"/>
              </a:rPr>
              <a:t>它的工作模式是：一个个的获取、</a:t>
            </a:r>
            <a:r>
              <a:rPr lang="zh-CN" altLang="en-US" sz="2800" dirty="0" smtClean="0">
                <a:solidFill>
                  <a:srgbClr val="99FF66"/>
                </a:solidFill>
                <a:latin typeface="Arial Black" pitchFamily="34" charset="0"/>
              </a:rPr>
              <a:t>分析</a:t>
            </a:r>
            <a:r>
              <a:rPr lang="zh-CN" altLang="en-US" sz="2800" dirty="0" smtClean="0">
                <a:latin typeface="Arial Black" pitchFamily="34" charset="0"/>
              </a:rPr>
              <a:t>并</a:t>
            </a:r>
            <a:r>
              <a:rPr lang="zh-CN" altLang="en-US" sz="2800" dirty="0" smtClean="0">
                <a:solidFill>
                  <a:srgbClr val="FFFF00"/>
                </a:solidFill>
                <a:latin typeface="Arial Black" pitchFamily="34" charset="0"/>
              </a:rPr>
              <a:t>执行</a:t>
            </a:r>
            <a:r>
              <a:rPr lang="zh-CN" altLang="en-US" sz="2800" dirty="0" smtClean="0">
                <a:latin typeface="Arial Black" pitchFamily="34" charset="0"/>
              </a:rPr>
              <a:t>源程序语句。当某个语句分析结束，源程序便开始运行并生成它的结果。（逐句）</a:t>
            </a:r>
            <a:endParaRPr lang="zh-CN" altLang="en-US" sz="2800" dirty="0">
              <a:latin typeface="Arial Black" pitchFamily="34" charset="0"/>
            </a:endParaRPr>
          </a:p>
        </p:txBody>
      </p:sp>
      <p:sp>
        <p:nvSpPr>
          <p:cNvPr id="59398" name="Text Box 6"/>
          <p:cNvSpPr txBox="1">
            <a:spLocks noChangeArrowheads="1"/>
          </p:cNvSpPr>
          <p:nvPr/>
        </p:nvSpPr>
        <p:spPr bwMode="auto">
          <a:xfrm>
            <a:off x="1143000" y="2060575"/>
            <a:ext cx="3141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800" dirty="0" smtClean="0">
                <a:solidFill>
                  <a:srgbClr val="99FF66"/>
                </a:solidFill>
              </a:rPr>
              <a:t>1.3.1 </a:t>
            </a:r>
            <a:r>
              <a:rPr lang="zh-CN" altLang="en-US" sz="2800" dirty="0" smtClean="0">
                <a:solidFill>
                  <a:srgbClr val="99FF66"/>
                </a:solidFill>
              </a:rPr>
              <a:t>解释程序：</a:t>
            </a:r>
            <a:endParaRPr lang="zh-CN" altLang="en-US" sz="2800" dirty="0">
              <a:solidFill>
                <a:srgbClr val="99FF66"/>
              </a:solidFill>
            </a:endParaRPr>
          </a:p>
        </p:txBody>
      </p:sp>
      <p:sp>
        <p:nvSpPr>
          <p:cNvPr id="8" name="Rectangle 5"/>
          <p:cNvSpPr>
            <a:spLocks noChangeArrowheads="1"/>
          </p:cNvSpPr>
          <p:nvPr/>
        </p:nvSpPr>
        <p:spPr bwMode="auto">
          <a:xfrm>
            <a:off x="1066800" y="5301208"/>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FF6600"/>
              </a:buClr>
              <a:buFont typeface="Wingdings" pitchFamily="2" charset="2"/>
              <a:buChar char="Ø"/>
            </a:pPr>
            <a:r>
              <a:rPr lang="zh-CN" altLang="en-US" sz="2800" dirty="0" smtClean="0">
                <a:latin typeface="Arial Black" pitchFamily="34" charset="0"/>
              </a:rPr>
              <a:t>它特别适合程序员以</a:t>
            </a:r>
            <a:r>
              <a:rPr lang="zh-CN" altLang="en-US" sz="2800" dirty="0" smtClean="0">
                <a:solidFill>
                  <a:srgbClr val="FFFF00"/>
                </a:solidFill>
                <a:latin typeface="Arial Black" pitchFamily="34" charset="0"/>
              </a:rPr>
              <a:t>交互方式</a:t>
            </a:r>
            <a:r>
              <a:rPr lang="zh-CN" altLang="en-US" sz="2800" dirty="0" smtClean="0">
                <a:latin typeface="Arial Black" pitchFamily="34" charset="0"/>
              </a:rPr>
              <a:t>工作的情况。允许执行的时候修改程序。</a:t>
            </a:r>
            <a:endParaRPr lang="zh-CN" altLang="en-US" sz="2800" dirty="0">
              <a:latin typeface="Arial Black" pitchFamily="34" charset="0"/>
            </a:endParaRPr>
          </a:p>
        </p:txBody>
      </p:sp>
    </p:spTree>
    <p:extLst>
      <p:ext uri="{BB962C8B-B14F-4D97-AF65-F5344CB8AC3E}">
        <p14:creationId xmlns:p14="http://schemas.microsoft.com/office/powerpoint/2010/main" val="2103934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7" dur="500"/>
                                        <p:tgtEl>
                                          <p:spTgt spid="30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5">
                                            <p:txEl>
                                              <p:pRg st="0" end="0"/>
                                            </p:txEl>
                                          </p:spTgt>
                                        </p:tgtEl>
                                        <p:attrNameLst>
                                          <p:attrName>style.visibility</p:attrName>
                                        </p:attrNameLst>
                                      </p:cBhvr>
                                      <p:to>
                                        <p:strVal val="visible"/>
                                      </p:to>
                                    </p:set>
                                    <p:animEffect transition="in" filter="blinds(horizontal)">
                                      <p:cBhvr>
                                        <p:cTn id="12" dur="500"/>
                                        <p:tgtEl>
                                          <p:spTgt spid="307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autoUpdateAnimBg="0"/>
      <p:bldP spid="30725" grpId="0" build="p" autoUpdateAnimBg="0"/>
      <p:bldP spid="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152400" y="76200"/>
            <a:ext cx="8763000" cy="3505200"/>
          </a:xfrm>
        </p:spPr>
        <p:txBody>
          <a:bodyPr/>
          <a:lstStyle/>
          <a:p>
            <a:pPr marL="0" indent="0" eaLnBrk="1" hangingPunct="1">
              <a:buNone/>
            </a:pPr>
            <a:r>
              <a:rPr lang="zh-CN" altLang="en-US" sz="2800" dirty="0" smtClean="0">
                <a:solidFill>
                  <a:srgbClr val="FFFF00"/>
                </a:solidFill>
              </a:rPr>
              <a:t>解释器</a:t>
            </a:r>
            <a:r>
              <a:rPr lang="en-US" altLang="zh-CN" sz="2800" dirty="0" smtClean="0">
                <a:solidFill>
                  <a:srgbClr val="FFFF00"/>
                </a:solidFill>
                <a:latin typeface="Times New Roman" pitchFamily="18" charset="0"/>
              </a:rPr>
              <a:t>(interpreter)</a:t>
            </a:r>
            <a:r>
              <a:rPr lang="zh-CN" altLang="en-US" sz="2800" dirty="0" smtClean="0">
                <a:solidFill>
                  <a:srgbClr val="FFFF00"/>
                </a:solidFill>
              </a:rPr>
              <a:t>与编译器</a:t>
            </a:r>
          </a:p>
          <a:p>
            <a:pPr marL="609600" indent="-609600" eaLnBrk="1" hangingPunct="1">
              <a:buFont typeface="Wingdings" pitchFamily="2" charset="2"/>
              <a:buChar char="Ø"/>
            </a:pPr>
            <a:r>
              <a:rPr lang="zh-CN" altLang="en-US" sz="2800" dirty="0" smtClean="0"/>
              <a:t>共同点：都是语言的一个实现系统</a:t>
            </a:r>
          </a:p>
          <a:p>
            <a:pPr marL="609600" indent="-609600" eaLnBrk="1" hangingPunct="1">
              <a:buFont typeface="Wingdings" pitchFamily="2" charset="2"/>
              <a:buChar char="Ø"/>
            </a:pPr>
            <a:r>
              <a:rPr lang="zh-CN" altLang="en-US" sz="2800" dirty="0" smtClean="0"/>
              <a:t>不同点：</a:t>
            </a:r>
          </a:p>
          <a:p>
            <a:pPr marL="990600" lvl="1" indent="-533400" eaLnBrk="1" hangingPunct="1">
              <a:buFontTx/>
              <a:buChar char="o"/>
            </a:pPr>
            <a:r>
              <a:rPr lang="zh-CN" altLang="en-US" dirty="0" smtClean="0"/>
              <a:t>解释器是源程序的一个</a:t>
            </a:r>
            <a:r>
              <a:rPr lang="zh-CN" altLang="en-US" dirty="0" smtClean="0">
                <a:solidFill>
                  <a:srgbClr val="99FF66"/>
                </a:solidFill>
              </a:rPr>
              <a:t>执行系统</a:t>
            </a:r>
            <a:r>
              <a:rPr lang="zh-CN" altLang="en-US" dirty="0" smtClean="0"/>
              <a:t>，工作结果得到源程序的执行结果；</a:t>
            </a:r>
          </a:p>
          <a:p>
            <a:pPr marL="990600" lvl="1" indent="-533400" eaLnBrk="1" hangingPunct="1">
              <a:buFontTx/>
              <a:buChar char="o"/>
            </a:pPr>
            <a:r>
              <a:rPr lang="zh-CN" altLang="en-US" dirty="0" smtClean="0"/>
              <a:t>编译器是源程序的</a:t>
            </a:r>
            <a:r>
              <a:rPr lang="zh-CN" altLang="en-US" dirty="0" smtClean="0">
                <a:solidFill>
                  <a:srgbClr val="99FF66"/>
                </a:solidFill>
              </a:rPr>
              <a:t>转换系统</a:t>
            </a:r>
            <a:r>
              <a:rPr lang="zh-CN" altLang="en-US" dirty="0" smtClean="0"/>
              <a:t>，工作结果得到等价于源程序的某种目标程序</a:t>
            </a:r>
          </a:p>
        </p:txBody>
      </p:sp>
      <p:grpSp>
        <p:nvGrpSpPr>
          <p:cNvPr id="40983" name="Group 23"/>
          <p:cNvGrpSpPr>
            <a:grpSpLocks/>
          </p:cNvGrpSpPr>
          <p:nvPr/>
        </p:nvGrpSpPr>
        <p:grpSpPr bwMode="auto">
          <a:xfrm>
            <a:off x="1371600" y="3814763"/>
            <a:ext cx="6553200" cy="2662237"/>
            <a:chOff x="864" y="2304"/>
            <a:chExt cx="4128" cy="1677"/>
          </a:xfrm>
        </p:grpSpPr>
        <p:sp>
          <p:nvSpPr>
            <p:cNvPr id="36868" name="Rectangle 5"/>
            <p:cNvSpPr>
              <a:spLocks noChangeArrowheads="1"/>
            </p:cNvSpPr>
            <p:nvPr/>
          </p:nvSpPr>
          <p:spPr bwMode="auto">
            <a:xfrm>
              <a:off x="2191" y="2352"/>
              <a:ext cx="1186" cy="5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ct val="0"/>
                </a:spcBef>
              </a:pPr>
              <a:r>
                <a:rPr kumimoji="0" lang="zh-CN" altLang="en-US">
                  <a:solidFill>
                    <a:srgbClr val="FFFFFF"/>
                  </a:solidFill>
                </a:rPr>
                <a:t>解释程序</a:t>
              </a:r>
            </a:p>
          </p:txBody>
        </p:sp>
        <p:sp>
          <p:nvSpPr>
            <p:cNvPr id="36869" name="Line 9"/>
            <p:cNvSpPr>
              <a:spLocks noChangeShapeType="1"/>
            </p:cNvSpPr>
            <p:nvPr/>
          </p:nvSpPr>
          <p:spPr bwMode="auto">
            <a:xfrm>
              <a:off x="1559" y="2466"/>
              <a:ext cx="632" cy="1"/>
            </a:xfrm>
            <a:prstGeom prst="line">
              <a:avLst/>
            </a:prstGeom>
            <a:noFill/>
            <a:ln w="25400">
              <a:solidFill>
                <a:schemeClr val="tx1"/>
              </a:solidFill>
              <a:round/>
              <a:headEnd type="non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FFFFFF"/>
                </a:solidFill>
              </a:endParaRPr>
            </a:p>
          </p:txBody>
        </p:sp>
        <p:sp>
          <p:nvSpPr>
            <p:cNvPr id="36870" name="Line 10"/>
            <p:cNvSpPr>
              <a:spLocks noChangeShapeType="1"/>
            </p:cNvSpPr>
            <p:nvPr/>
          </p:nvSpPr>
          <p:spPr bwMode="auto">
            <a:xfrm>
              <a:off x="3377" y="2579"/>
              <a:ext cx="632" cy="1"/>
            </a:xfrm>
            <a:prstGeom prst="line">
              <a:avLst/>
            </a:prstGeom>
            <a:noFill/>
            <a:ln w="25400">
              <a:solidFill>
                <a:schemeClr val="tx1"/>
              </a:solidFill>
              <a:round/>
              <a:headEnd type="non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FFFFFF"/>
                </a:solidFill>
              </a:endParaRPr>
            </a:p>
          </p:txBody>
        </p:sp>
        <p:sp>
          <p:nvSpPr>
            <p:cNvPr id="36871" name="Rectangle 11"/>
            <p:cNvSpPr>
              <a:spLocks noChangeArrowheads="1"/>
            </p:cNvSpPr>
            <p:nvPr/>
          </p:nvSpPr>
          <p:spPr bwMode="auto">
            <a:xfrm>
              <a:off x="2087" y="3696"/>
              <a:ext cx="1657"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spcBef>
                  <a:spcPct val="0"/>
                </a:spcBef>
              </a:pPr>
              <a:r>
                <a:rPr kumimoji="0" lang="zh-CN" altLang="en-US">
                  <a:solidFill>
                    <a:srgbClr val="FFFFFF"/>
                  </a:solidFill>
                </a:rPr>
                <a:t>解释器和编译器</a:t>
              </a:r>
            </a:p>
          </p:txBody>
        </p:sp>
        <p:sp>
          <p:nvSpPr>
            <p:cNvPr id="36872" name="Line 12"/>
            <p:cNvSpPr>
              <a:spLocks noChangeShapeType="1"/>
            </p:cNvSpPr>
            <p:nvPr/>
          </p:nvSpPr>
          <p:spPr bwMode="auto">
            <a:xfrm>
              <a:off x="1559" y="2751"/>
              <a:ext cx="632" cy="0"/>
            </a:xfrm>
            <a:prstGeom prst="line">
              <a:avLst/>
            </a:prstGeom>
            <a:noFill/>
            <a:ln w="25400">
              <a:solidFill>
                <a:schemeClr val="tx1"/>
              </a:solidFill>
              <a:round/>
              <a:headEnd type="non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FFFFFF"/>
                </a:solidFill>
              </a:endParaRPr>
            </a:p>
          </p:txBody>
        </p:sp>
        <p:sp>
          <p:nvSpPr>
            <p:cNvPr id="36873" name="Rectangle 13"/>
            <p:cNvSpPr>
              <a:spLocks noChangeArrowheads="1"/>
            </p:cNvSpPr>
            <p:nvPr/>
          </p:nvSpPr>
          <p:spPr bwMode="auto">
            <a:xfrm>
              <a:off x="2191" y="2990"/>
              <a:ext cx="1186" cy="5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ct val="0"/>
                </a:spcBef>
              </a:pPr>
              <a:r>
                <a:rPr kumimoji="0" lang="zh-CN" altLang="en-US">
                  <a:solidFill>
                    <a:srgbClr val="FFFFFF"/>
                  </a:solidFill>
                </a:rPr>
                <a:t>编译程序</a:t>
              </a:r>
            </a:p>
          </p:txBody>
        </p:sp>
        <p:sp>
          <p:nvSpPr>
            <p:cNvPr id="36874" name="Line 16"/>
            <p:cNvSpPr>
              <a:spLocks noChangeShapeType="1"/>
            </p:cNvSpPr>
            <p:nvPr/>
          </p:nvSpPr>
          <p:spPr bwMode="auto">
            <a:xfrm>
              <a:off x="3377" y="3289"/>
              <a:ext cx="632" cy="0"/>
            </a:xfrm>
            <a:prstGeom prst="line">
              <a:avLst/>
            </a:prstGeom>
            <a:noFill/>
            <a:ln w="25400">
              <a:solidFill>
                <a:schemeClr val="tx1"/>
              </a:solidFill>
              <a:round/>
              <a:headEnd type="non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FFFFFF"/>
                </a:solidFill>
              </a:endParaRPr>
            </a:p>
          </p:txBody>
        </p:sp>
        <p:sp>
          <p:nvSpPr>
            <p:cNvPr id="36875" name="Line 17"/>
            <p:cNvSpPr>
              <a:spLocks noChangeShapeType="1"/>
            </p:cNvSpPr>
            <p:nvPr/>
          </p:nvSpPr>
          <p:spPr bwMode="auto">
            <a:xfrm>
              <a:off x="1559" y="3274"/>
              <a:ext cx="632" cy="1"/>
            </a:xfrm>
            <a:prstGeom prst="line">
              <a:avLst/>
            </a:prstGeom>
            <a:noFill/>
            <a:ln w="254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FFFFFF"/>
                </a:solidFill>
              </a:endParaRPr>
            </a:p>
          </p:txBody>
        </p:sp>
        <p:sp>
          <p:nvSpPr>
            <p:cNvPr id="36876" name="Text Box 18"/>
            <p:cNvSpPr txBox="1">
              <a:spLocks noChangeArrowheads="1"/>
            </p:cNvSpPr>
            <p:nvPr/>
          </p:nvSpPr>
          <p:spPr bwMode="auto">
            <a:xfrm>
              <a:off x="912" y="230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solidFill>
                    <a:srgbClr val="FFFFFF"/>
                  </a:solidFill>
                </a:rPr>
                <a:t>源程序</a:t>
              </a:r>
            </a:p>
          </p:txBody>
        </p:sp>
        <p:sp>
          <p:nvSpPr>
            <p:cNvPr id="36877" name="Text Box 19"/>
            <p:cNvSpPr txBox="1">
              <a:spLocks noChangeArrowheads="1"/>
            </p:cNvSpPr>
            <p:nvPr/>
          </p:nvSpPr>
          <p:spPr bwMode="auto">
            <a:xfrm>
              <a:off x="864" y="312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solidFill>
                    <a:srgbClr val="FFFFFF"/>
                  </a:solidFill>
                </a:rPr>
                <a:t>源程序</a:t>
              </a:r>
            </a:p>
          </p:txBody>
        </p:sp>
        <p:sp>
          <p:nvSpPr>
            <p:cNvPr id="36878" name="Text Box 20"/>
            <p:cNvSpPr txBox="1">
              <a:spLocks noChangeArrowheads="1"/>
            </p:cNvSpPr>
            <p:nvPr/>
          </p:nvSpPr>
          <p:spPr bwMode="auto">
            <a:xfrm>
              <a:off x="1056" y="259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solidFill>
                    <a:srgbClr val="FFFFFF"/>
                  </a:solidFill>
                </a:rPr>
                <a:t>数据</a:t>
              </a:r>
            </a:p>
          </p:txBody>
        </p:sp>
        <p:sp>
          <p:nvSpPr>
            <p:cNvPr id="36879" name="Text Box 21"/>
            <p:cNvSpPr txBox="1">
              <a:spLocks noChangeArrowheads="1"/>
            </p:cNvSpPr>
            <p:nvPr/>
          </p:nvSpPr>
          <p:spPr bwMode="auto">
            <a:xfrm>
              <a:off x="4032" y="244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solidFill>
                    <a:srgbClr val="FFFFFF"/>
                  </a:solidFill>
                </a:rPr>
                <a:t>计算结果</a:t>
              </a:r>
            </a:p>
          </p:txBody>
        </p:sp>
        <p:sp>
          <p:nvSpPr>
            <p:cNvPr id="36880" name="Text Box 22"/>
            <p:cNvSpPr txBox="1">
              <a:spLocks noChangeArrowheads="1"/>
            </p:cNvSpPr>
            <p:nvPr/>
          </p:nvSpPr>
          <p:spPr bwMode="auto">
            <a:xfrm>
              <a:off x="4032" y="3120"/>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solidFill>
                    <a:srgbClr val="FFFFFF"/>
                  </a:solidFill>
                </a:rPr>
                <a:t>目标程序</a:t>
              </a:r>
            </a:p>
          </p:txBody>
        </p:sp>
      </p:grpSp>
    </p:spTree>
    <p:extLst>
      <p:ext uri="{BB962C8B-B14F-4D97-AF65-F5344CB8AC3E}">
        <p14:creationId xmlns:p14="http://schemas.microsoft.com/office/powerpoint/2010/main" val="3669249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0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zh-CN" altLang="en-US" smtClean="0">
                <a:latin typeface="微软雅黑" pitchFamily="34" charset="-122"/>
              </a:rPr>
              <a:t>练习：</a:t>
            </a:r>
            <a:endParaRPr lang="en-US" altLang="zh-CN" smtClean="0">
              <a:latin typeface="微软雅黑" pitchFamily="34" charset="-122"/>
            </a:endParaRPr>
          </a:p>
        </p:txBody>
      </p:sp>
      <p:sp>
        <p:nvSpPr>
          <p:cNvPr id="29700" name="Rectangle 1027"/>
          <p:cNvSpPr>
            <a:spLocks noGrp="1" noChangeArrowheads="1"/>
          </p:cNvSpPr>
          <p:nvPr>
            <p:ph type="body" idx="1"/>
          </p:nvPr>
        </p:nvSpPr>
        <p:spPr>
          <a:xfrm>
            <a:off x="457200" y="1419225"/>
            <a:ext cx="8382000" cy="5133975"/>
          </a:xfrm>
        </p:spPr>
        <p:txBody>
          <a:bodyPr/>
          <a:lstStyle/>
          <a:p>
            <a:pPr>
              <a:defRPr/>
            </a:pPr>
            <a:r>
              <a:rPr lang="zh-CN" altLang="en-US" sz="2800" dirty="0" smtClean="0"/>
              <a:t>例</a:t>
            </a:r>
            <a:r>
              <a:rPr lang="en-US" altLang="zh-CN" sz="2800" dirty="0" smtClean="0"/>
              <a:t>1</a:t>
            </a:r>
            <a:r>
              <a:rPr lang="zh-CN" altLang="en-US" sz="2800" dirty="0" smtClean="0"/>
              <a:t>：</a:t>
            </a:r>
            <a:r>
              <a:rPr lang="zh-CN" altLang="zh-CN" sz="2800" dirty="0"/>
              <a:t>编译器和解释器是两种高级语言处理程序，与编译器相比，</a:t>
            </a:r>
            <a:r>
              <a:rPr lang="en-US" altLang="zh-CN" sz="2800" u="sng" dirty="0"/>
              <a:t>  </a:t>
            </a:r>
            <a:r>
              <a:rPr lang="en-US" altLang="zh-CN" sz="2800" u="sng" dirty="0" smtClean="0"/>
              <a:t>      </a:t>
            </a:r>
            <a:r>
              <a:rPr lang="zh-CN" altLang="zh-CN" sz="2800" dirty="0" smtClean="0"/>
              <a:t>。</a:t>
            </a:r>
            <a:endParaRPr lang="en-US" altLang="zh-CN" sz="2800" dirty="0" smtClean="0"/>
          </a:p>
          <a:p>
            <a:pPr marL="0" indent="0">
              <a:buFont typeface="Wingdings" pitchFamily="2" charset="2"/>
              <a:buNone/>
              <a:defRPr/>
            </a:pPr>
            <a:r>
              <a:rPr lang="en-US" altLang="zh-CN" sz="2800" dirty="0"/>
              <a:t> </a:t>
            </a:r>
            <a:r>
              <a:rPr lang="en-US" altLang="zh-CN" sz="2800" dirty="0" smtClean="0"/>
              <a:t>        A</a:t>
            </a:r>
            <a:r>
              <a:rPr lang="zh-CN" altLang="zh-CN" sz="2800" dirty="0"/>
              <a:t>、解释器不参与运行控制，程序执行的速度</a:t>
            </a:r>
            <a:r>
              <a:rPr lang="zh-CN" altLang="zh-CN" sz="2800" dirty="0" smtClean="0"/>
              <a:t>慢</a:t>
            </a:r>
            <a:endParaRPr lang="en-US" altLang="zh-CN" sz="2800" dirty="0" smtClean="0"/>
          </a:p>
          <a:p>
            <a:pPr marL="0" indent="0">
              <a:buFont typeface="Wingdings" pitchFamily="2" charset="2"/>
              <a:buNone/>
              <a:defRPr/>
            </a:pPr>
            <a:r>
              <a:rPr lang="en-US" altLang="zh-CN" sz="2800" dirty="0" smtClean="0"/>
              <a:t>         B</a:t>
            </a:r>
            <a:r>
              <a:rPr lang="zh-CN" altLang="zh-CN" sz="2800" dirty="0"/>
              <a:t>、解释器参与运行控制，程序执行的速度慢</a:t>
            </a:r>
          </a:p>
          <a:p>
            <a:pPr marL="0" indent="0">
              <a:buFont typeface="Wingdings" pitchFamily="2" charset="2"/>
              <a:buNone/>
              <a:defRPr/>
            </a:pPr>
            <a:r>
              <a:rPr lang="en-US" altLang="zh-CN" sz="2800" dirty="0"/>
              <a:t> </a:t>
            </a:r>
            <a:r>
              <a:rPr lang="en-US" altLang="zh-CN" sz="2800" dirty="0" smtClean="0"/>
              <a:t>        C</a:t>
            </a:r>
            <a:r>
              <a:rPr lang="zh-CN" altLang="zh-CN" sz="2800" dirty="0"/>
              <a:t>、解释器参与运行控制，程序执行的速度快</a:t>
            </a:r>
            <a:r>
              <a:rPr lang="en-US" altLang="zh-CN" sz="2800" dirty="0"/>
              <a:t>     </a:t>
            </a:r>
            <a:endParaRPr lang="en-US" altLang="zh-CN" sz="2800" dirty="0" smtClean="0"/>
          </a:p>
          <a:p>
            <a:pPr marL="0" indent="0">
              <a:buFont typeface="Wingdings" pitchFamily="2" charset="2"/>
              <a:buNone/>
              <a:defRPr/>
            </a:pPr>
            <a:r>
              <a:rPr lang="en-US" altLang="zh-CN" sz="2800" dirty="0"/>
              <a:t> </a:t>
            </a:r>
            <a:r>
              <a:rPr lang="en-US" altLang="zh-CN" sz="2800" dirty="0" smtClean="0"/>
              <a:t>        D</a:t>
            </a:r>
            <a:r>
              <a:rPr lang="zh-CN" altLang="zh-CN" sz="2800" dirty="0"/>
              <a:t>、解释器不参与运行控制，程序执行的速度快</a:t>
            </a:r>
          </a:p>
          <a:p>
            <a:pPr marL="0" indent="0">
              <a:buFont typeface="Wingdings" pitchFamily="2" charset="2"/>
              <a:buNone/>
              <a:defRPr/>
            </a:pPr>
            <a:endParaRPr lang="en-US" altLang="zh-CN" sz="2800" dirty="0" smtClean="0"/>
          </a:p>
        </p:txBody>
      </p:sp>
      <p:sp>
        <p:nvSpPr>
          <p:cNvPr id="5"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0"/>
              </a:spcBef>
              <a:defRPr/>
            </a:pPr>
            <a:fld id="{659379E4-0904-403B-9539-A6C2C3059A64}" type="slidenum">
              <a:rPr kumimoji="0" lang="en-US" altLang="zh-CN" sz="1200" b="0" smtClean="0">
                <a:solidFill>
                  <a:srgbClr val="17347D"/>
                </a:solidFill>
                <a:effectLst>
                  <a:outerShdw blurRad="38100" dist="38100" dir="2700000" algn="tl">
                    <a:srgbClr val="C0C0C0"/>
                  </a:outerShdw>
                </a:effectLst>
                <a:latin typeface="Verdana" pitchFamily="34" charset="0"/>
              </a:rPr>
              <a:pPr algn="ctr" eaLnBrk="1" hangingPunct="1">
                <a:spcBef>
                  <a:spcPct val="0"/>
                </a:spcBef>
                <a:defRPr/>
              </a:pPr>
              <a:t>25</a:t>
            </a:fld>
            <a:endParaRPr kumimoji="0" lang="en-US" altLang="zh-CN" sz="1200" b="0" smtClean="0">
              <a:solidFill>
                <a:srgbClr val="17347D"/>
              </a:solidFill>
              <a:effectLst>
                <a:outerShdw blurRad="38100" dist="38100" dir="2700000" algn="tl">
                  <a:srgbClr val="C0C0C0"/>
                </a:outerShdw>
              </a:effectLst>
              <a:latin typeface="Verdana" pitchFamily="34" charset="0"/>
            </a:endParaRPr>
          </a:p>
        </p:txBody>
      </p:sp>
    </p:spTree>
    <p:extLst>
      <p:ext uri="{BB962C8B-B14F-4D97-AF65-F5344CB8AC3E}">
        <p14:creationId xmlns:p14="http://schemas.microsoft.com/office/powerpoint/2010/main" val="3675955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zh-CN" altLang="en-US" smtClean="0">
                <a:latin typeface="微软雅黑" pitchFamily="34" charset="-122"/>
              </a:rPr>
              <a:t>提高：</a:t>
            </a:r>
            <a:endParaRPr lang="en-US" altLang="zh-CN" smtClean="0">
              <a:latin typeface="微软雅黑" pitchFamily="34" charset="-122"/>
            </a:endParaRPr>
          </a:p>
        </p:txBody>
      </p:sp>
      <p:sp>
        <p:nvSpPr>
          <p:cNvPr id="38915" name="Rectangle 1027"/>
          <p:cNvSpPr>
            <a:spLocks noGrp="1" noChangeArrowheads="1"/>
          </p:cNvSpPr>
          <p:nvPr>
            <p:ph type="body" idx="1"/>
          </p:nvPr>
        </p:nvSpPr>
        <p:spPr>
          <a:xfrm>
            <a:off x="457200" y="1419225"/>
            <a:ext cx="8382000" cy="5133975"/>
          </a:xfrm>
        </p:spPr>
        <p:txBody>
          <a:bodyPr/>
          <a:lstStyle/>
          <a:p>
            <a:r>
              <a:rPr lang="zh-CN" sz="2800" smtClean="0"/>
              <a:t>解释型：直接执行源程序或源程序的内部形式，其最大的特点是不产生目标程序，每使用一次就要解释一次。</a:t>
            </a:r>
            <a:endParaRPr lang="zh-CN" altLang="zh-CN" sz="2800" smtClean="0"/>
          </a:p>
          <a:p>
            <a:r>
              <a:rPr lang="zh-CN" sz="2800" smtClean="0"/>
              <a:t>翻译型：第一次使用时将可执行语句翻译成对应的机器代码并保存下来，之后直接使用保持的机器码，故运行效率高。</a:t>
            </a:r>
            <a:endParaRPr lang="zh-CN" altLang="zh-CN" sz="2800" smtClean="0"/>
          </a:p>
        </p:txBody>
      </p:sp>
      <p:sp>
        <p:nvSpPr>
          <p:cNvPr id="5"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0"/>
              </a:spcBef>
              <a:defRPr/>
            </a:pPr>
            <a:fld id="{5159CA5E-C7E0-4F50-8BB4-46BA3676F43A}" type="slidenum">
              <a:rPr kumimoji="0" lang="en-US" altLang="zh-CN" sz="1200" b="0" smtClean="0">
                <a:solidFill>
                  <a:srgbClr val="17347D"/>
                </a:solidFill>
                <a:effectLst>
                  <a:outerShdw blurRad="38100" dist="38100" dir="2700000" algn="tl">
                    <a:srgbClr val="C0C0C0"/>
                  </a:outerShdw>
                </a:effectLst>
                <a:latin typeface="Verdana" pitchFamily="34" charset="0"/>
              </a:rPr>
              <a:pPr algn="ctr" eaLnBrk="1" hangingPunct="1">
                <a:spcBef>
                  <a:spcPct val="0"/>
                </a:spcBef>
                <a:defRPr/>
              </a:pPr>
              <a:t>26</a:t>
            </a:fld>
            <a:endParaRPr kumimoji="0" lang="en-US" altLang="zh-CN" sz="1200" b="0" smtClean="0">
              <a:solidFill>
                <a:srgbClr val="17347D"/>
              </a:solidFill>
              <a:effectLst>
                <a:outerShdw blurRad="38100" dist="38100" dir="2700000" algn="tl">
                  <a:srgbClr val="C0C0C0"/>
                </a:outerShdw>
              </a:effectLst>
              <a:latin typeface="Verdana" pitchFamily="34" charset="0"/>
            </a:endParaRPr>
          </a:p>
        </p:txBody>
      </p:sp>
      <p:pic>
        <p:nvPicPr>
          <p:cNvPr id="3891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4114800"/>
            <a:ext cx="8208962"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Box 1"/>
          <p:cNvSpPr txBox="1">
            <a:spLocks noChangeArrowheads="1"/>
          </p:cNvSpPr>
          <p:nvPr/>
        </p:nvSpPr>
        <p:spPr bwMode="auto">
          <a:xfrm>
            <a:off x="477838" y="6019800"/>
            <a:ext cx="1427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0"/>
              </a:spcBef>
            </a:pPr>
            <a:r>
              <a:rPr kumimoji="0" lang="zh-CN" altLang="en-US">
                <a:solidFill>
                  <a:srgbClr val="17347D"/>
                </a:solidFill>
                <a:latin typeface="黑体" pitchFamily="49" charset="-122"/>
                <a:ea typeface="黑体" pitchFamily="49" charset="-122"/>
              </a:rPr>
              <a:t>效率高！</a:t>
            </a:r>
          </a:p>
        </p:txBody>
      </p:sp>
      <p:sp>
        <p:nvSpPr>
          <p:cNvPr id="21511" name="TextBox 6"/>
          <p:cNvSpPr txBox="1">
            <a:spLocks noChangeArrowheads="1"/>
          </p:cNvSpPr>
          <p:nvPr/>
        </p:nvSpPr>
        <p:spPr bwMode="auto">
          <a:xfrm>
            <a:off x="7086600" y="59436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0"/>
              </a:spcBef>
            </a:pPr>
            <a:r>
              <a:rPr kumimoji="0" lang="zh-CN" altLang="en-US">
                <a:solidFill>
                  <a:srgbClr val="17347D"/>
                </a:solidFill>
                <a:latin typeface="黑体" pitchFamily="49" charset="-122"/>
                <a:ea typeface="黑体" pitchFamily="49" charset="-122"/>
              </a:rPr>
              <a:t>灵活！</a:t>
            </a:r>
          </a:p>
        </p:txBody>
      </p:sp>
    </p:spTree>
    <p:extLst>
      <p:ext uri="{BB962C8B-B14F-4D97-AF65-F5344CB8AC3E}">
        <p14:creationId xmlns:p14="http://schemas.microsoft.com/office/powerpoint/2010/main" val="3264356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5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r>
              <a:rPr lang="zh-CN" altLang="en-US" smtClean="0">
                <a:latin typeface="微软雅黑" pitchFamily="34" charset="-122"/>
              </a:rPr>
              <a:t>扩展：程序设计语言分类</a:t>
            </a:r>
            <a:endParaRPr lang="en-US" altLang="zh-CN" smtClean="0">
              <a:latin typeface="微软雅黑" pitchFamily="34" charset="-122"/>
            </a:endParaRPr>
          </a:p>
        </p:txBody>
      </p:sp>
      <p:sp>
        <p:nvSpPr>
          <p:cNvPr id="5"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0"/>
              </a:spcBef>
              <a:defRPr/>
            </a:pPr>
            <a:fld id="{3DF8F01C-DD71-44EA-BBF9-B0E4CCC5DB38}" type="slidenum">
              <a:rPr kumimoji="0" lang="en-US" altLang="zh-CN" sz="1200" b="0" smtClean="0">
                <a:solidFill>
                  <a:srgbClr val="17347D"/>
                </a:solidFill>
                <a:effectLst>
                  <a:outerShdw blurRad="38100" dist="38100" dir="2700000" algn="tl">
                    <a:srgbClr val="C0C0C0"/>
                  </a:outerShdw>
                </a:effectLst>
                <a:latin typeface="Verdana" pitchFamily="34" charset="0"/>
              </a:rPr>
              <a:pPr algn="ctr" eaLnBrk="1" hangingPunct="1">
                <a:spcBef>
                  <a:spcPct val="0"/>
                </a:spcBef>
                <a:defRPr/>
              </a:pPr>
              <a:t>27</a:t>
            </a:fld>
            <a:endParaRPr kumimoji="0" lang="en-US" altLang="zh-CN" sz="1200" b="0" smtClean="0">
              <a:solidFill>
                <a:srgbClr val="17347D"/>
              </a:solidFill>
              <a:effectLst>
                <a:outerShdw blurRad="38100" dist="38100" dir="2700000" algn="tl">
                  <a:srgbClr val="C0C0C0"/>
                </a:outerShdw>
              </a:effectLst>
              <a:latin typeface="Verdana" pitchFamily="34" charset="0"/>
            </a:endParaRPr>
          </a:p>
        </p:txBody>
      </p:sp>
      <p:graphicFrame>
        <p:nvGraphicFramePr>
          <p:cNvPr id="3" name="内容占位符 2"/>
          <p:cNvGraphicFramePr>
            <a:graphicFrameLocks noGrp="1"/>
          </p:cNvGraphicFramePr>
          <p:nvPr>
            <p:ph idx="1"/>
            <p:extLst>
              <p:ext uri="{D42A27DB-BD31-4B8C-83A1-F6EECF244321}">
                <p14:modId xmlns:p14="http://schemas.microsoft.com/office/powerpoint/2010/main" val="4139445033"/>
              </p:ext>
            </p:extLst>
          </p:nvPr>
        </p:nvGraphicFramePr>
        <p:xfrm>
          <a:off x="381000" y="1371600"/>
          <a:ext cx="8001000" cy="4826002"/>
        </p:xfrm>
        <a:graphic>
          <a:graphicData uri="http://schemas.openxmlformats.org/drawingml/2006/table">
            <a:tbl>
              <a:tblPr/>
              <a:tblGrid>
                <a:gridCol w="1368425"/>
                <a:gridCol w="3949700"/>
                <a:gridCol w="2682875"/>
              </a:tblGrid>
              <a:tr h="469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FFFFFF"/>
                          </a:solidFill>
                          <a:effectLst/>
                          <a:latin typeface="Franklin Gothic Book" pitchFamily="34" charset="0"/>
                          <a:ea typeface="黑体" pitchFamily="2" charset="-122"/>
                        </a:rPr>
                        <a:t>分类</a:t>
                      </a:r>
                      <a:endParaRPr kumimoji="0" lang="zh-CN" sz="2400" b="1" i="0" u="none" strike="noStrike" cap="none" normalizeH="0" baseline="0" dirty="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rgbClr val="FFFFFF"/>
                          </a:solidFill>
                          <a:effectLst/>
                          <a:latin typeface="Franklin Gothic Book" pitchFamily="34" charset="0"/>
                          <a:ea typeface="黑体" pitchFamily="2" charset="-122"/>
                        </a:rPr>
                        <a:t>主要特点</a:t>
                      </a:r>
                      <a:endParaRPr kumimoji="0" 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rgbClr val="FFFFFF"/>
                          </a:solidFill>
                          <a:effectLst/>
                          <a:latin typeface="Franklin Gothic Book" pitchFamily="34" charset="0"/>
                          <a:ea typeface="黑体" pitchFamily="2" charset="-122"/>
                        </a:rPr>
                        <a:t>代表</a:t>
                      </a:r>
                      <a:endParaRPr kumimoji="0" 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31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FFFFFF"/>
                          </a:solidFill>
                          <a:effectLst/>
                          <a:latin typeface="Franklin Gothic Book" pitchFamily="34" charset="0"/>
                          <a:ea typeface="黑体" pitchFamily="2" charset="-122"/>
                        </a:rPr>
                        <a:t>命令式</a:t>
                      </a:r>
                      <a:r>
                        <a:rPr kumimoji="0" lang="en-US" altLang="zh-CN" sz="2400" b="1" i="0" u="none" strike="noStrike" cap="none" normalizeH="0" baseline="0" dirty="0" smtClean="0">
                          <a:ln>
                            <a:noFill/>
                          </a:ln>
                          <a:solidFill>
                            <a:srgbClr val="FFFFFF"/>
                          </a:solidFill>
                          <a:effectLst/>
                          <a:latin typeface="Franklin Gothic Book" pitchFamily="34" charset="0"/>
                          <a:ea typeface="宋体" pitchFamily="2" charset="-122"/>
                        </a:rPr>
                        <a:t>(</a:t>
                      </a:r>
                      <a:r>
                        <a:rPr kumimoji="0" lang="zh-CN" sz="2400" b="1" i="0" u="none" strike="noStrike" cap="none" normalizeH="0" baseline="0" dirty="0" smtClean="0">
                          <a:ln>
                            <a:noFill/>
                          </a:ln>
                          <a:solidFill>
                            <a:srgbClr val="FFFFFF"/>
                          </a:solidFill>
                          <a:effectLst/>
                          <a:latin typeface="Franklin Gothic Book" pitchFamily="34" charset="0"/>
                          <a:ea typeface="黑体" pitchFamily="2" charset="-122"/>
                        </a:rPr>
                        <a:t>过程式</a:t>
                      </a:r>
                      <a:r>
                        <a:rPr kumimoji="0" lang="en-US" altLang="zh-CN" sz="2400" b="1" i="0" u="none" strike="noStrike" cap="none" normalizeH="0" baseline="0" dirty="0" smtClean="0">
                          <a:ln>
                            <a:noFill/>
                          </a:ln>
                          <a:solidFill>
                            <a:srgbClr val="FFFFFF"/>
                          </a:solidFill>
                          <a:effectLst/>
                          <a:latin typeface="Franklin Gothic Book" pitchFamily="34" charset="0"/>
                          <a:ea typeface="宋体" pitchFamily="2" charset="-122"/>
                        </a:rPr>
                        <a:t>)</a:t>
                      </a:r>
                      <a:endParaRPr kumimoji="0" lang="zh-CN" altLang="zh-CN" sz="2400" b="1" i="0" u="none" strike="noStrike" cap="none" normalizeH="0" baseline="0" dirty="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17347D"/>
                          </a:solidFill>
                          <a:effectLst/>
                          <a:latin typeface="Franklin Gothic Book" pitchFamily="34" charset="0"/>
                          <a:ea typeface="黑体" pitchFamily="2" charset="-122"/>
                        </a:rPr>
                        <a:t>基于动作的语言</a:t>
                      </a:r>
                      <a:endParaRPr kumimoji="0" lang="zh-CN" sz="2400" b="0" i="0" u="none" strike="noStrike" cap="none" normalizeH="0" baseline="0" dirty="0" smtClean="0">
                        <a:ln>
                          <a:noFill/>
                        </a:ln>
                        <a:solidFill>
                          <a:srgbClr val="17347D"/>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17347D"/>
                          </a:solidFill>
                          <a:effectLst/>
                          <a:latin typeface="+mj-ea"/>
                          <a:ea typeface="+mj-ea"/>
                        </a:rPr>
                        <a:t>Fortran</a:t>
                      </a:r>
                      <a:r>
                        <a:rPr kumimoji="0" lang="zh-CN" sz="2400" b="0" i="0" u="none" strike="noStrike" cap="none" normalizeH="0" baseline="0" dirty="0" smtClean="0">
                          <a:ln>
                            <a:noFill/>
                          </a:ln>
                          <a:solidFill>
                            <a:srgbClr val="17347D"/>
                          </a:solidFill>
                          <a:effectLst/>
                          <a:latin typeface="+mj-ea"/>
                          <a:ea typeface="+mj-ea"/>
                        </a:rPr>
                        <a:t>，</a:t>
                      </a:r>
                      <a:r>
                        <a:rPr kumimoji="0" lang="en-US" altLang="zh-CN" sz="2400" b="0" i="0" u="none" strike="noStrike" cap="none" normalizeH="0" baseline="0" dirty="0" smtClean="0">
                          <a:ln>
                            <a:noFill/>
                          </a:ln>
                          <a:solidFill>
                            <a:srgbClr val="17347D"/>
                          </a:solidFill>
                          <a:effectLst/>
                          <a:latin typeface="+mj-ea"/>
                          <a:ea typeface="+mj-ea"/>
                        </a:rPr>
                        <a:t>c</a:t>
                      </a:r>
                      <a:r>
                        <a:rPr kumimoji="0" lang="zh-CN" sz="2400" b="0" i="0" u="none" strike="noStrike" cap="none" normalizeH="0" baseline="0" dirty="0" smtClean="0">
                          <a:ln>
                            <a:noFill/>
                          </a:ln>
                          <a:solidFill>
                            <a:srgbClr val="17347D"/>
                          </a:solidFill>
                          <a:effectLst/>
                          <a:latin typeface="+mj-ea"/>
                          <a:ea typeface="+mj-ea"/>
                        </a:rPr>
                        <a:t>，</a:t>
                      </a:r>
                      <a:r>
                        <a:rPr kumimoji="0" lang="en-US" altLang="zh-CN" sz="2400" b="0" i="0" u="none" strike="noStrike" cap="none" normalizeH="0" baseline="0" dirty="0" smtClean="0">
                          <a:ln>
                            <a:noFill/>
                          </a:ln>
                          <a:solidFill>
                            <a:srgbClr val="17347D"/>
                          </a:solidFill>
                          <a:effectLst/>
                          <a:latin typeface="+mj-ea"/>
                          <a:ea typeface="+mj-ea"/>
                        </a:rPr>
                        <a:t>Pascal</a:t>
                      </a:r>
                      <a:endParaRPr kumimoji="0" lang="zh-CN" altLang="zh-CN" sz="2400" b="0" i="0" u="none" strike="noStrike" cap="none" normalizeH="0" baseline="0" dirty="0" smtClean="0">
                        <a:ln>
                          <a:noFill/>
                        </a:ln>
                        <a:solidFill>
                          <a:srgbClr val="17347D"/>
                        </a:solidFill>
                        <a:effectLst/>
                        <a:latin typeface="+mj-ea"/>
                        <a:ea typeface="+mj-ea"/>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r>
              <a:tr h="469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rgbClr val="FFFFFF"/>
                          </a:solidFill>
                          <a:effectLst/>
                          <a:latin typeface="Franklin Gothic Book" pitchFamily="34" charset="0"/>
                          <a:ea typeface="黑体" pitchFamily="2" charset="-122"/>
                        </a:rPr>
                        <a:t>函数式</a:t>
                      </a:r>
                      <a:endParaRPr kumimoji="0" 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17347D"/>
                          </a:solidFill>
                          <a:effectLst/>
                          <a:latin typeface="Franklin Gothic Book" pitchFamily="34" charset="0"/>
                          <a:ea typeface="黑体" pitchFamily="2" charset="-122"/>
                        </a:rPr>
                        <a:t>以表操作进行处理</a:t>
                      </a:r>
                      <a:endParaRPr kumimoji="0" lang="zh-CN" sz="2400" b="0" i="0" u="none" strike="noStrike" cap="none" normalizeH="0" baseline="0" dirty="0" smtClean="0">
                        <a:ln>
                          <a:noFill/>
                        </a:ln>
                        <a:solidFill>
                          <a:srgbClr val="17347D"/>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17347D"/>
                          </a:solidFill>
                          <a:effectLst/>
                          <a:latin typeface="+mj-ea"/>
                          <a:ea typeface="+mj-ea"/>
                        </a:rPr>
                        <a:t>Lisp</a:t>
                      </a:r>
                      <a:r>
                        <a:rPr kumimoji="0" lang="zh-CN" sz="2400" b="0" i="0" u="none" strike="noStrike" cap="none" normalizeH="0" baseline="0" dirty="0" smtClean="0">
                          <a:ln>
                            <a:noFill/>
                          </a:ln>
                          <a:solidFill>
                            <a:srgbClr val="17347D"/>
                          </a:solidFill>
                          <a:effectLst/>
                          <a:latin typeface="+mj-ea"/>
                          <a:ea typeface="+mj-ea"/>
                        </a:rPr>
                        <a:t>，</a:t>
                      </a:r>
                      <a:r>
                        <a:rPr kumimoji="0" lang="en-US" altLang="zh-CN" sz="2400" b="0" i="0" u="none" strike="noStrike" cap="none" normalizeH="0" baseline="0" dirty="0" smtClean="0">
                          <a:ln>
                            <a:noFill/>
                          </a:ln>
                          <a:solidFill>
                            <a:srgbClr val="17347D"/>
                          </a:solidFill>
                          <a:effectLst/>
                          <a:latin typeface="+mj-ea"/>
                          <a:ea typeface="+mj-ea"/>
                        </a:rPr>
                        <a:t>ML</a:t>
                      </a:r>
                      <a:endParaRPr kumimoji="0" lang="zh-CN" altLang="zh-CN" sz="2400" b="0" i="0" u="none" strike="noStrike" cap="none" normalizeH="0" baseline="0" dirty="0" smtClean="0">
                        <a:ln>
                          <a:noFill/>
                        </a:ln>
                        <a:solidFill>
                          <a:srgbClr val="17347D"/>
                        </a:solidFill>
                        <a:effectLst/>
                        <a:latin typeface="+mj-ea"/>
                        <a:ea typeface="+mj-ea"/>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r>
              <a:tr h="1014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rgbClr val="FFFFFF"/>
                          </a:solidFill>
                          <a:effectLst/>
                          <a:latin typeface="Franklin Gothic Book" pitchFamily="34" charset="0"/>
                          <a:ea typeface="黑体" pitchFamily="2" charset="-122"/>
                        </a:rPr>
                        <a:t>面向对象</a:t>
                      </a:r>
                      <a:endParaRPr kumimoji="0" 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17347D"/>
                          </a:solidFill>
                          <a:effectLst/>
                          <a:latin typeface="Franklin Gothic Book" pitchFamily="34" charset="0"/>
                          <a:ea typeface="黑体" pitchFamily="2" charset="-122"/>
                        </a:rPr>
                        <a:t>对象与类是核心概念，封装、继承和多态是核心机制</a:t>
                      </a:r>
                      <a:endParaRPr kumimoji="0" lang="zh-CN" sz="2400" b="0" i="0" u="none" strike="noStrike" cap="none" normalizeH="0" baseline="0" dirty="0" smtClean="0">
                        <a:ln>
                          <a:noFill/>
                        </a:ln>
                        <a:solidFill>
                          <a:srgbClr val="17347D"/>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17347D"/>
                          </a:solidFill>
                          <a:effectLst/>
                          <a:latin typeface="+mj-ea"/>
                          <a:ea typeface="+mj-ea"/>
                        </a:rPr>
                        <a:t>C++</a:t>
                      </a:r>
                      <a:r>
                        <a:rPr kumimoji="0" lang="zh-CN" sz="2400" b="0" i="0" u="none" strike="noStrike" cap="none" normalizeH="0" baseline="0" dirty="0" smtClean="0">
                          <a:ln>
                            <a:noFill/>
                          </a:ln>
                          <a:solidFill>
                            <a:srgbClr val="17347D"/>
                          </a:solidFill>
                          <a:effectLst/>
                          <a:latin typeface="+mj-ea"/>
                          <a:ea typeface="+mj-ea"/>
                        </a:rPr>
                        <a:t>，</a:t>
                      </a:r>
                      <a:r>
                        <a:rPr kumimoji="0" lang="en-US" altLang="zh-CN" sz="2400" b="0" i="0" u="none" strike="noStrike" cap="none" normalizeH="0" baseline="0" dirty="0" err="1" smtClean="0">
                          <a:ln>
                            <a:noFill/>
                          </a:ln>
                          <a:solidFill>
                            <a:srgbClr val="17347D"/>
                          </a:solidFill>
                          <a:effectLst/>
                          <a:latin typeface="+mj-ea"/>
                          <a:ea typeface="+mj-ea"/>
                        </a:rPr>
                        <a:t>SmallTalk</a:t>
                      </a:r>
                      <a:r>
                        <a:rPr kumimoji="0" lang="zh-CN" sz="2400" b="0" i="0" u="none" strike="noStrike" cap="none" normalizeH="0" baseline="0" dirty="0" smtClean="0">
                          <a:ln>
                            <a:noFill/>
                          </a:ln>
                          <a:solidFill>
                            <a:srgbClr val="17347D"/>
                          </a:solidFill>
                          <a:effectLst/>
                          <a:latin typeface="+mj-ea"/>
                          <a:ea typeface="+mj-ea"/>
                        </a:rPr>
                        <a:t>，</a:t>
                      </a:r>
                      <a:r>
                        <a:rPr kumimoji="0" lang="en-US" altLang="zh-CN" sz="2400" b="0" i="0" u="none" strike="noStrike" cap="none" normalizeH="0" baseline="0" dirty="0" smtClean="0">
                          <a:ln>
                            <a:noFill/>
                          </a:ln>
                          <a:solidFill>
                            <a:srgbClr val="17347D"/>
                          </a:solidFill>
                          <a:effectLst/>
                          <a:latin typeface="+mj-ea"/>
                          <a:ea typeface="+mj-ea"/>
                        </a:rPr>
                        <a:t>Java</a:t>
                      </a:r>
                      <a:r>
                        <a:rPr kumimoji="0" lang="zh-CN" sz="2400" b="0" i="0" u="none" strike="noStrike" cap="none" normalizeH="0" baseline="0" dirty="0" smtClean="0">
                          <a:ln>
                            <a:noFill/>
                          </a:ln>
                          <a:solidFill>
                            <a:srgbClr val="17347D"/>
                          </a:solidFill>
                          <a:effectLst/>
                          <a:latin typeface="+mj-ea"/>
                          <a:ea typeface="+mj-ea"/>
                        </a:rPr>
                        <a:t>，</a:t>
                      </a:r>
                      <a:r>
                        <a:rPr kumimoji="0" lang="en-US" altLang="zh-CN" sz="2400" b="0" i="0" u="none" strike="noStrike" cap="none" normalizeH="0" baseline="0" dirty="0" smtClean="0">
                          <a:ln>
                            <a:noFill/>
                          </a:ln>
                          <a:solidFill>
                            <a:srgbClr val="17347D"/>
                          </a:solidFill>
                          <a:effectLst/>
                          <a:latin typeface="+mj-ea"/>
                          <a:ea typeface="+mj-ea"/>
                        </a:rPr>
                        <a:t>C# ,Python</a:t>
                      </a:r>
                      <a:endParaRPr kumimoji="0" lang="zh-CN" altLang="zh-CN" sz="2400" b="0" i="0" u="none" strike="noStrike" cap="none" normalizeH="0" baseline="0" dirty="0" smtClean="0">
                        <a:ln>
                          <a:noFill/>
                        </a:ln>
                        <a:solidFill>
                          <a:srgbClr val="17347D"/>
                        </a:solidFill>
                        <a:effectLst/>
                        <a:latin typeface="+mj-ea"/>
                        <a:ea typeface="+mj-ea"/>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r>
              <a:tr h="731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rgbClr val="FFFFFF"/>
                          </a:solidFill>
                          <a:effectLst/>
                          <a:latin typeface="Franklin Gothic Book" pitchFamily="34" charset="0"/>
                          <a:ea typeface="黑体" pitchFamily="2" charset="-122"/>
                        </a:rPr>
                        <a:t>逻辑程序设计</a:t>
                      </a:r>
                      <a:endParaRPr kumimoji="0" 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17347D"/>
                          </a:solidFill>
                          <a:effectLst/>
                          <a:latin typeface="Franklin Gothic Book" pitchFamily="34" charset="0"/>
                          <a:ea typeface="黑体" pitchFamily="2" charset="-122"/>
                        </a:rPr>
                        <a:t>以形式逻辑为基础</a:t>
                      </a:r>
                      <a:endParaRPr kumimoji="0" lang="zh-CN" sz="2400" b="0" i="0" u="none" strike="noStrike" cap="none" normalizeH="0" baseline="0" dirty="0" smtClean="0">
                        <a:ln>
                          <a:noFill/>
                        </a:ln>
                        <a:solidFill>
                          <a:srgbClr val="17347D"/>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17347D"/>
                          </a:solidFill>
                          <a:effectLst/>
                          <a:latin typeface="+mj-ea"/>
                          <a:ea typeface="+mj-ea"/>
                        </a:rPr>
                        <a:t>Prolog</a:t>
                      </a:r>
                      <a:r>
                        <a:rPr kumimoji="0" lang="zh-CN" altLang="en-US" sz="2400" b="0" i="0" u="none" strike="noStrike" cap="none" normalizeH="0" baseline="0" dirty="0" smtClean="0">
                          <a:ln>
                            <a:noFill/>
                          </a:ln>
                          <a:solidFill>
                            <a:srgbClr val="17347D"/>
                          </a:solidFill>
                          <a:effectLst/>
                          <a:latin typeface="+mj-ea"/>
                          <a:ea typeface="+mj-ea"/>
                        </a:rPr>
                        <a:t>、</a:t>
                      </a:r>
                      <a:r>
                        <a:rPr kumimoji="0" lang="en-US" altLang="zh-CN" sz="2400" b="0" i="0" u="none" strike="noStrike" cap="none" normalizeH="0" baseline="0" dirty="0" smtClean="0">
                          <a:ln>
                            <a:noFill/>
                          </a:ln>
                          <a:solidFill>
                            <a:srgbClr val="17347D"/>
                          </a:solidFill>
                          <a:effectLst/>
                          <a:latin typeface="+mj-ea"/>
                          <a:ea typeface="+mj-ea"/>
                        </a:rPr>
                        <a:t>VHDL</a:t>
                      </a:r>
                      <a:r>
                        <a:rPr kumimoji="0" lang="zh-CN" altLang="en-US" sz="2400" b="0" i="0" u="none" strike="noStrike" cap="none" normalizeH="0" baseline="0" dirty="0" smtClean="0">
                          <a:ln>
                            <a:noFill/>
                          </a:ln>
                          <a:solidFill>
                            <a:srgbClr val="17347D"/>
                          </a:solidFill>
                          <a:effectLst/>
                          <a:latin typeface="+mj-ea"/>
                          <a:ea typeface="+mj-ea"/>
                        </a:rPr>
                        <a:t>、</a:t>
                      </a:r>
                      <a:r>
                        <a:rPr kumimoji="0" lang="en-US" altLang="zh-CN" sz="2400" b="0" i="0" u="none" strike="noStrike" cap="none" normalizeH="0" baseline="0" dirty="0" err="1" smtClean="0">
                          <a:ln>
                            <a:noFill/>
                          </a:ln>
                          <a:solidFill>
                            <a:srgbClr val="17347D"/>
                          </a:solidFill>
                          <a:effectLst/>
                          <a:latin typeface="+mj-ea"/>
                          <a:ea typeface="+mj-ea"/>
                        </a:rPr>
                        <a:t>VerLog</a:t>
                      </a:r>
                      <a:endParaRPr kumimoji="0" lang="zh-CN" altLang="zh-CN" sz="2400" b="0" i="0" u="none" strike="noStrike" cap="none" normalizeH="0" baseline="0" dirty="0" smtClean="0">
                        <a:ln>
                          <a:noFill/>
                        </a:ln>
                        <a:solidFill>
                          <a:srgbClr val="17347D"/>
                        </a:solidFill>
                        <a:effectLst/>
                        <a:latin typeface="+mj-ea"/>
                        <a:ea typeface="+mj-ea"/>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r>
              <a:tr h="676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rgbClr val="FFFFFF"/>
                          </a:solidFill>
                          <a:effectLst/>
                          <a:latin typeface="Franklin Gothic Book" pitchFamily="34" charset="0"/>
                          <a:ea typeface="黑体" pitchFamily="2" charset="-122"/>
                        </a:rPr>
                        <a:t>面向方面</a:t>
                      </a:r>
                      <a:endParaRPr kumimoji="0" 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17347D"/>
                          </a:solidFill>
                          <a:effectLst/>
                          <a:latin typeface="Franklin Gothic Book" pitchFamily="34" charset="0"/>
                          <a:ea typeface="黑体" pitchFamily="2" charset="-122"/>
                        </a:rPr>
                        <a:t>隔离横切式系统关注点</a:t>
                      </a:r>
                      <a:endParaRPr kumimoji="0" lang="zh-CN" sz="2400" b="0" i="0" u="none" strike="noStrike" cap="none" normalizeH="0" baseline="0" dirty="0" smtClean="0">
                        <a:ln>
                          <a:noFill/>
                        </a:ln>
                        <a:solidFill>
                          <a:srgbClr val="17347D"/>
                        </a:solidFill>
                        <a:effectLst/>
                        <a:latin typeface="Times New Roman" pitchFamily="18" charset="0"/>
                        <a:ea typeface="宋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17347D"/>
                          </a:solidFill>
                          <a:effectLst/>
                          <a:latin typeface="+mj-ea"/>
                          <a:ea typeface="+mj-ea"/>
                        </a:rPr>
                        <a:t>Aspect</a:t>
                      </a:r>
                      <a:endParaRPr kumimoji="0" lang="zh-CN" altLang="zh-CN" sz="2400" b="0" i="0" u="none" strike="noStrike" cap="none" normalizeH="0" baseline="0" dirty="0" smtClean="0">
                        <a:ln>
                          <a:noFill/>
                        </a:ln>
                        <a:solidFill>
                          <a:srgbClr val="17347D"/>
                        </a:solidFill>
                        <a:effectLst/>
                        <a:latin typeface="+mj-ea"/>
                        <a:ea typeface="+mj-ea"/>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r>
              <a:tr h="731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FFFF"/>
                          </a:solidFill>
                          <a:effectLst/>
                          <a:latin typeface="黑体" pitchFamily="2" charset="-122"/>
                          <a:ea typeface="黑体" pitchFamily="2" charset="-122"/>
                        </a:rPr>
                        <a:t>脚本</a:t>
                      </a:r>
                      <a:endParaRPr kumimoji="0" lang="en-US" altLang="zh-CN" sz="2400" b="1" i="0" u="none" strike="noStrike" cap="none" normalizeH="0" baseline="0" smtClean="0">
                        <a:ln>
                          <a:noFill/>
                        </a:ln>
                        <a:solidFill>
                          <a:srgbClr val="FFFFFF"/>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黑体" pitchFamily="2" charset="-122"/>
                        <a:ea typeface="黑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17347D"/>
                          </a:solidFill>
                          <a:effectLst/>
                          <a:latin typeface="黑体" pitchFamily="2" charset="-122"/>
                          <a:ea typeface="黑体" pitchFamily="2" charset="-122"/>
                        </a:rPr>
                        <a:t>编写脚本使用</a:t>
                      </a:r>
                      <a:endParaRPr kumimoji="0" lang="zh-CN" sz="2400" b="0" i="0" u="none" strike="noStrike" cap="none" normalizeH="0" baseline="0" dirty="0" smtClean="0">
                        <a:ln>
                          <a:noFill/>
                        </a:ln>
                        <a:solidFill>
                          <a:srgbClr val="17347D"/>
                        </a:solidFill>
                        <a:effectLst/>
                        <a:latin typeface="黑体" pitchFamily="2" charset="-122"/>
                        <a:ea typeface="黑体"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17347D"/>
                          </a:solidFill>
                          <a:effectLst/>
                          <a:latin typeface="+mj-ea"/>
                          <a:ea typeface="+mj-ea"/>
                        </a:rPr>
                        <a:t>Python</a:t>
                      </a:r>
                      <a:r>
                        <a:rPr kumimoji="0" lang="zh-CN" altLang="en-US" sz="2400" b="0" i="0" u="none" strike="noStrike" cap="none" normalizeH="0" baseline="0" dirty="0" smtClean="0">
                          <a:ln>
                            <a:noFill/>
                          </a:ln>
                          <a:solidFill>
                            <a:srgbClr val="17347D"/>
                          </a:solidFill>
                          <a:effectLst/>
                          <a:latin typeface="+mj-ea"/>
                          <a:ea typeface="+mj-ea"/>
                        </a:rPr>
                        <a:t>、</a:t>
                      </a:r>
                      <a:r>
                        <a:rPr kumimoji="0" lang="en-US" altLang="zh-CN" sz="2400" b="0" i="0" u="none" strike="noStrike" cap="none" normalizeH="0" baseline="0" dirty="0" err="1" smtClean="0">
                          <a:ln>
                            <a:noFill/>
                          </a:ln>
                          <a:solidFill>
                            <a:srgbClr val="17347D"/>
                          </a:solidFill>
                          <a:effectLst/>
                          <a:latin typeface="+mj-ea"/>
                          <a:ea typeface="+mj-ea"/>
                        </a:rPr>
                        <a:t>Javascript</a:t>
                      </a:r>
                      <a:endParaRPr kumimoji="0" lang="zh-CN" altLang="zh-CN" sz="2400" b="0" i="0" u="none" strike="noStrike" cap="none" normalizeH="0" baseline="0" dirty="0" smtClean="0">
                        <a:ln>
                          <a:noFill/>
                        </a:ln>
                        <a:solidFill>
                          <a:srgbClr val="17347D"/>
                        </a:solidFill>
                        <a:effectLst/>
                        <a:latin typeface="+mj-ea"/>
                        <a:ea typeface="+mj-ea"/>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r>
            </a:tbl>
          </a:graphicData>
        </a:graphic>
      </p:graphicFrame>
    </p:spTree>
    <p:extLst>
      <p:ext uri="{BB962C8B-B14F-4D97-AF65-F5344CB8AC3E}">
        <p14:creationId xmlns:p14="http://schemas.microsoft.com/office/powerpoint/2010/main" val="2228879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p:txBody>
          <a:bodyPr/>
          <a:lstStyle/>
          <a:p>
            <a:r>
              <a:rPr lang="zh-CN" altLang="en-US" smtClean="0">
                <a:latin typeface="微软雅黑" pitchFamily="34" charset="-122"/>
              </a:rPr>
              <a:t>练习：</a:t>
            </a:r>
            <a:endParaRPr lang="en-US" altLang="zh-CN" smtClean="0">
              <a:latin typeface="微软雅黑" pitchFamily="34" charset="-122"/>
            </a:endParaRPr>
          </a:p>
        </p:txBody>
      </p:sp>
      <p:sp>
        <p:nvSpPr>
          <p:cNvPr id="40963" name="Rectangle 1027"/>
          <p:cNvSpPr>
            <a:spLocks noGrp="1" noChangeArrowheads="1"/>
          </p:cNvSpPr>
          <p:nvPr>
            <p:ph type="body" idx="1"/>
          </p:nvPr>
        </p:nvSpPr>
        <p:spPr>
          <a:xfrm>
            <a:off x="457200" y="1419225"/>
            <a:ext cx="8382000" cy="5133975"/>
          </a:xfrm>
        </p:spPr>
        <p:txBody>
          <a:bodyPr/>
          <a:lstStyle/>
          <a:p>
            <a:r>
              <a:rPr lang="zh-CN" altLang="en-US" sz="2600" dirty="0" smtClean="0"/>
              <a:t>例</a:t>
            </a:r>
            <a:r>
              <a:rPr lang="en-US" altLang="zh-CN" sz="2600" dirty="0" smtClean="0"/>
              <a:t>1</a:t>
            </a:r>
            <a:r>
              <a:rPr lang="zh-CN" altLang="en-US" sz="2600" dirty="0" smtClean="0"/>
              <a:t>：</a:t>
            </a:r>
            <a:r>
              <a:rPr lang="zh-CN" altLang="zh-CN" sz="2600" dirty="0" smtClean="0"/>
              <a:t> </a:t>
            </a:r>
            <a:r>
              <a:rPr lang="zh-CN" sz="2600" dirty="0" smtClean="0"/>
              <a:t>可用于编写独立程序和快速脚本的语言是</a:t>
            </a:r>
            <a:r>
              <a:rPr lang="zh-CN" sz="2600" u="sng" dirty="0" smtClean="0"/>
              <a:t> </a:t>
            </a:r>
            <a:r>
              <a:rPr lang="zh-CN" altLang="zh-CN" sz="2600" u="sng" dirty="0" smtClean="0"/>
              <a:t>(20) </a:t>
            </a:r>
            <a:r>
              <a:rPr lang="zh-CN" sz="2600" dirty="0" smtClean="0"/>
              <a:t>。</a:t>
            </a:r>
            <a:endParaRPr lang="zh-CN" altLang="zh-CN" sz="2600" dirty="0" smtClean="0"/>
          </a:p>
          <a:p>
            <a:pPr>
              <a:buFont typeface="Wingdings" pitchFamily="2" charset="2"/>
              <a:buNone/>
            </a:pPr>
            <a:r>
              <a:rPr lang="zh-CN" altLang="zh-CN" sz="2600" dirty="0" smtClean="0"/>
              <a:t>(20) A</a:t>
            </a:r>
            <a:r>
              <a:rPr lang="zh-CN" sz="2600" dirty="0" smtClean="0"/>
              <a:t>．</a:t>
            </a:r>
            <a:r>
              <a:rPr lang="zh-CN" altLang="zh-CN" sz="2600" dirty="0" smtClean="0"/>
              <a:t>Python       B</a:t>
            </a:r>
            <a:r>
              <a:rPr lang="zh-CN" sz="2600" dirty="0" smtClean="0"/>
              <a:t>．</a:t>
            </a:r>
            <a:r>
              <a:rPr lang="zh-CN" altLang="zh-CN" sz="2600" dirty="0" smtClean="0"/>
              <a:t>Prolog       C</a:t>
            </a:r>
            <a:r>
              <a:rPr lang="zh-CN" sz="2600" dirty="0" smtClean="0"/>
              <a:t>．</a:t>
            </a:r>
            <a:r>
              <a:rPr lang="zh-CN" altLang="zh-CN" sz="2600" dirty="0" smtClean="0"/>
              <a:t>Java        D</a:t>
            </a:r>
            <a:r>
              <a:rPr lang="zh-CN" sz="2600" dirty="0" smtClean="0"/>
              <a:t>．</a:t>
            </a:r>
            <a:r>
              <a:rPr lang="zh-CN" altLang="zh-CN" sz="2600" dirty="0" smtClean="0"/>
              <a:t>C#</a:t>
            </a:r>
          </a:p>
          <a:p>
            <a:r>
              <a:rPr lang="zh-CN" altLang="en-US" sz="2600" dirty="0" smtClean="0"/>
              <a:t>例</a:t>
            </a:r>
            <a:r>
              <a:rPr lang="en-US" altLang="zh-CN" sz="2600" dirty="0" smtClean="0"/>
              <a:t>2</a:t>
            </a:r>
            <a:r>
              <a:rPr lang="zh-CN" altLang="en-US" sz="2600" dirty="0" smtClean="0"/>
              <a:t>：</a:t>
            </a:r>
            <a:r>
              <a:rPr lang="zh-CN" altLang="zh-CN" sz="2600" dirty="0" smtClean="0"/>
              <a:t>下面关于程序语言的叙述，错误的是</a:t>
            </a:r>
            <a:r>
              <a:rPr lang="zh-CN" altLang="zh-CN" sz="2600" u="sng" dirty="0" smtClean="0"/>
              <a:t>（</a:t>
            </a:r>
            <a:r>
              <a:rPr lang="en-US" altLang="zh-CN" sz="2600" u="sng" dirty="0" smtClean="0"/>
              <a:t>22</a:t>
            </a:r>
            <a:r>
              <a:rPr lang="zh-CN" altLang="zh-CN" sz="2600" u="sng" dirty="0" smtClean="0"/>
              <a:t>）</a:t>
            </a:r>
            <a:endParaRPr lang="zh-CN" altLang="zh-CN" sz="2600" dirty="0" smtClean="0"/>
          </a:p>
          <a:p>
            <a:pPr>
              <a:buFont typeface="Wingdings" pitchFamily="2" charset="2"/>
              <a:buNone/>
            </a:pPr>
            <a:r>
              <a:rPr lang="en-US" altLang="zh-CN" sz="2600" dirty="0" smtClean="0"/>
              <a:t>A.</a:t>
            </a:r>
            <a:r>
              <a:rPr lang="zh-CN" altLang="zh-CN" sz="2600" dirty="0" smtClean="0"/>
              <a:t>脚本语言属于动态语言，其程序结构可以在运行中改变</a:t>
            </a:r>
            <a:r>
              <a:rPr lang="en-US" altLang="zh-CN" sz="2600" dirty="0" smtClean="0"/>
              <a:t> </a:t>
            </a:r>
          </a:p>
          <a:p>
            <a:pPr>
              <a:buFont typeface="Wingdings" pitchFamily="2" charset="2"/>
              <a:buNone/>
            </a:pPr>
            <a:r>
              <a:rPr lang="en-US" altLang="zh-CN" sz="2600" dirty="0" smtClean="0"/>
              <a:t>B.</a:t>
            </a:r>
            <a:r>
              <a:rPr lang="zh-CN" altLang="zh-CN" sz="2600" dirty="0" smtClean="0"/>
              <a:t>脚本语言一般通过脚本引擎解释执行，不产生独立保存的目标程序</a:t>
            </a:r>
          </a:p>
          <a:p>
            <a:pPr>
              <a:buFont typeface="Wingdings" pitchFamily="2" charset="2"/>
              <a:buNone/>
            </a:pPr>
            <a:r>
              <a:rPr lang="en-US" altLang="zh-CN" sz="2600" dirty="0" err="1" smtClean="0"/>
              <a:t>C.php</a:t>
            </a:r>
            <a:r>
              <a:rPr lang="zh-CN" altLang="zh-CN" sz="2600" dirty="0" smtClean="0"/>
              <a:t>、</a:t>
            </a:r>
            <a:r>
              <a:rPr lang="en-US" altLang="zh-CN" sz="2600" dirty="0" smtClean="0"/>
              <a:t>JavaScript</a:t>
            </a:r>
            <a:r>
              <a:rPr lang="zh-CN" altLang="zh-CN" sz="2600" dirty="0" smtClean="0"/>
              <a:t>属于静态语言，其所有成分可在编译时确定 </a:t>
            </a:r>
            <a:endParaRPr lang="en-US" altLang="zh-CN" sz="2600" dirty="0" smtClean="0"/>
          </a:p>
          <a:p>
            <a:pPr>
              <a:buFont typeface="Wingdings" pitchFamily="2" charset="2"/>
              <a:buNone/>
            </a:pPr>
            <a:r>
              <a:rPr lang="en-US" altLang="zh-CN" sz="2600" dirty="0" smtClean="0"/>
              <a:t>D.C</a:t>
            </a:r>
            <a:r>
              <a:rPr lang="zh-CN" altLang="zh-CN" sz="2600" dirty="0" smtClean="0"/>
              <a:t>语言属于静态语言，其所有成分可在编译时确定</a:t>
            </a:r>
          </a:p>
          <a:p>
            <a:endParaRPr lang="en-US" altLang="zh-CN" sz="2600" b="1" dirty="0" smtClean="0">
              <a:latin typeface="华文细黑" pitchFamily="2" charset="-122"/>
              <a:ea typeface="华文细黑" pitchFamily="2" charset="-122"/>
            </a:endParaRPr>
          </a:p>
        </p:txBody>
      </p:sp>
      <p:sp>
        <p:nvSpPr>
          <p:cNvPr id="5"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0"/>
              </a:spcBef>
              <a:defRPr/>
            </a:pPr>
            <a:fld id="{815AF174-AC3D-41B2-8EDE-DAAC345D2425}" type="slidenum">
              <a:rPr kumimoji="0" lang="en-US" altLang="zh-CN" sz="1200" b="0" smtClean="0">
                <a:solidFill>
                  <a:srgbClr val="17347D"/>
                </a:solidFill>
                <a:effectLst>
                  <a:outerShdw blurRad="38100" dist="38100" dir="2700000" algn="tl">
                    <a:srgbClr val="C0C0C0"/>
                  </a:outerShdw>
                </a:effectLst>
                <a:latin typeface="Verdana" pitchFamily="34" charset="0"/>
              </a:rPr>
              <a:pPr algn="ctr" eaLnBrk="1" hangingPunct="1">
                <a:spcBef>
                  <a:spcPct val="0"/>
                </a:spcBef>
                <a:defRPr/>
              </a:pPr>
              <a:t>28</a:t>
            </a:fld>
            <a:endParaRPr kumimoji="0" lang="en-US" altLang="zh-CN" sz="1200" b="0" smtClean="0">
              <a:solidFill>
                <a:srgbClr val="17347D"/>
              </a:solidFill>
              <a:effectLst>
                <a:outerShdw blurRad="38100" dist="38100" dir="2700000" algn="tl">
                  <a:srgbClr val="C0C0C0"/>
                </a:outerShdw>
              </a:effectLst>
              <a:latin typeface="Verdana" pitchFamily="34" charset="0"/>
            </a:endParaRPr>
          </a:p>
        </p:txBody>
      </p:sp>
    </p:spTree>
    <p:extLst>
      <p:ext uri="{BB962C8B-B14F-4D97-AF65-F5344CB8AC3E}">
        <p14:creationId xmlns:p14="http://schemas.microsoft.com/office/powerpoint/2010/main" val="4084733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zh-CN" altLang="en-US" smtClean="0">
                <a:latin typeface="微软雅黑" pitchFamily="34" charset="-122"/>
              </a:rPr>
              <a:t>练习：</a:t>
            </a:r>
            <a:endParaRPr lang="en-US" altLang="zh-CN" smtClean="0">
              <a:latin typeface="微软雅黑" pitchFamily="34" charset="-122"/>
            </a:endParaRPr>
          </a:p>
        </p:txBody>
      </p:sp>
      <p:sp>
        <p:nvSpPr>
          <p:cNvPr id="29700" name="Rectangle 1027"/>
          <p:cNvSpPr>
            <a:spLocks noGrp="1" noChangeArrowheads="1"/>
          </p:cNvSpPr>
          <p:nvPr>
            <p:ph type="body" idx="1"/>
          </p:nvPr>
        </p:nvSpPr>
        <p:spPr>
          <a:xfrm>
            <a:off x="457200" y="1419225"/>
            <a:ext cx="8382000" cy="5133975"/>
          </a:xfrm>
        </p:spPr>
        <p:txBody>
          <a:bodyPr/>
          <a:lstStyle/>
          <a:p>
            <a:pPr>
              <a:defRPr/>
            </a:pPr>
            <a:r>
              <a:rPr lang="zh-CN" altLang="en-US" sz="2600" dirty="0" smtClean="0"/>
              <a:t>例</a:t>
            </a:r>
            <a:r>
              <a:rPr lang="en-US" altLang="zh-CN" sz="2600" dirty="0" smtClean="0"/>
              <a:t>3</a:t>
            </a:r>
            <a:r>
              <a:rPr lang="zh-CN" altLang="zh-CN" sz="2800" dirty="0"/>
              <a:t>下列叙述中错误的是</a:t>
            </a:r>
            <a:r>
              <a:rPr lang="zh-CN" altLang="zh-CN" sz="2800" u="sng" dirty="0"/>
              <a:t>（</a:t>
            </a:r>
            <a:r>
              <a:rPr lang="en-US" altLang="zh-CN" sz="2800" u="sng" dirty="0"/>
              <a:t>22</a:t>
            </a:r>
            <a:r>
              <a:rPr lang="zh-CN" altLang="zh-CN" sz="2800" u="sng" dirty="0"/>
              <a:t>）</a:t>
            </a:r>
            <a:r>
              <a:rPr lang="zh-CN" altLang="zh-CN" sz="2800" dirty="0"/>
              <a:t>。</a:t>
            </a:r>
          </a:p>
          <a:p>
            <a:pPr marL="0" indent="0">
              <a:buFont typeface="Wingdings" pitchFamily="2" charset="2"/>
              <a:buNone/>
              <a:defRPr/>
            </a:pPr>
            <a:r>
              <a:rPr lang="en-US" altLang="zh-CN" sz="2800" dirty="0" smtClean="0"/>
              <a:t>A</a:t>
            </a:r>
            <a:r>
              <a:rPr lang="en-US" altLang="zh-CN" sz="2800" dirty="0"/>
              <a:t>.</a:t>
            </a:r>
            <a:r>
              <a:rPr lang="zh-CN" altLang="zh-CN" sz="2800" dirty="0"/>
              <a:t>面向对象程序设计语言可支持过程化的程序设计</a:t>
            </a:r>
            <a:r>
              <a:rPr lang="en-US" altLang="zh-CN" sz="2800" dirty="0"/>
              <a:t>         B.</a:t>
            </a:r>
            <a:r>
              <a:rPr lang="zh-CN" altLang="zh-CN" sz="2800" dirty="0"/>
              <a:t>给定算法的时间复杂性与实现该算法所采用的程序设计语言无关</a:t>
            </a:r>
          </a:p>
          <a:p>
            <a:pPr marL="0" indent="0">
              <a:buFont typeface="Wingdings" pitchFamily="2" charset="2"/>
              <a:buNone/>
              <a:defRPr/>
            </a:pPr>
            <a:r>
              <a:rPr lang="en-US" altLang="zh-CN" sz="2800" dirty="0" smtClean="0"/>
              <a:t>C</a:t>
            </a:r>
            <a:r>
              <a:rPr lang="en-US" altLang="zh-CN" sz="2800" dirty="0"/>
              <a:t>.</a:t>
            </a:r>
            <a:r>
              <a:rPr lang="zh-CN" altLang="zh-CN" sz="2800" dirty="0"/>
              <a:t>与汇编语言相比，采用脚本语言编程可获得更高的运行效率</a:t>
            </a:r>
            <a:r>
              <a:rPr lang="en-US" altLang="zh-CN" sz="2800" dirty="0"/>
              <a:t>  </a:t>
            </a:r>
            <a:endParaRPr lang="en-US" altLang="zh-CN" sz="2800" dirty="0" smtClean="0"/>
          </a:p>
          <a:p>
            <a:pPr marL="0" indent="0">
              <a:buFont typeface="Wingdings" pitchFamily="2" charset="2"/>
              <a:buNone/>
              <a:defRPr/>
            </a:pPr>
            <a:r>
              <a:rPr lang="en-US" altLang="zh-CN" sz="2800" dirty="0" smtClean="0"/>
              <a:t>D</a:t>
            </a:r>
            <a:r>
              <a:rPr lang="en-US" altLang="zh-CN" sz="2800" dirty="0"/>
              <a:t>.</a:t>
            </a:r>
            <a:r>
              <a:rPr lang="zh-CN" altLang="zh-CN" sz="2800" dirty="0"/>
              <a:t>面向对象程序设计语言不支持对一个对象的成员变量进行直接</a:t>
            </a:r>
            <a:r>
              <a:rPr lang="zh-CN" altLang="zh-CN" sz="2800" dirty="0" smtClean="0"/>
              <a:t>访问</a:t>
            </a:r>
            <a:endParaRPr lang="en-US" altLang="zh-CN" sz="2800" dirty="0" smtClean="0"/>
          </a:p>
          <a:p>
            <a:pPr marL="0" indent="0">
              <a:buFont typeface="Wingdings" pitchFamily="2" charset="2"/>
              <a:buNone/>
              <a:defRPr/>
            </a:pPr>
            <a:endParaRPr lang="en-US" altLang="zh-CN" sz="2800" dirty="0"/>
          </a:p>
          <a:p>
            <a:pPr marL="0" indent="0">
              <a:buFont typeface="Wingdings" pitchFamily="2" charset="2"/>
              <a:buNone/>
              <a:defRPr/>
            </a:pPr>
            <a:r>
              <a:rPr lang="zh-CN" altLang="zh-CN" sz="2800" dirty="0">
                <a:solidFill>
                  <a:srgbClr val="FF0000"/>
                </a:solidFill>
              </a:rPr>
              <a:t>面向对象程序设计语言不支持</a:t>
            </a:r>
            <a:r>
              <a:rPr lang="zh-CN" altLang="zh-CN" sz="2800" dirty="0" smtClean="0">
                <a:solidFill>
                  <a:srgbClr val="FF0000"/>
                </a:solidFill>
              </a:rPr>
              <a:t>对成员</a:t>
            </a:r>
            <a:r>
              <a:rPr lang="zh-CN" altLang="zh-CN" sz="2800" dirty="0">
                <a:solidFill>
                  <a:srgbClr val="FF0000"/>
                </a:solidFill>
              </a:rPr>
              <a:t>变量进行直接访问</a:t>
            </a:r>
          </a:p>
          <a:p>
            <a:pPr marL="0" indent="0">
              <a:buFont typeface="Wingdings" pitchFamily="2" charset="2"/>
              <a:buNone/>
              <a:defRPr/>
            </a:pPr>
            <a:endParaRPr lang="zh-CN" altLang="zh-CN" sz="2800" dirty="0"/>
          </a:p>
          <a:p>
            <a:pPr>
              <a:defRPr/>
            </a:pPr>
            <a:endParaRPr lang="en-US" altLang="zh-CN" sz="2600" b="1" dirty="0" smtClean="0">
              <a:latin typeface="华文细黑" pitchFamily="2" charset="-122"/>
              <a:ea typeface="华文细黑" pitchFamily="2" charset="-122"/>
            </a:endParaRPr>
          </a:p>
        </p:txBody>
      </p:sp>
      <p:sp>
        <p:nvSpPr>
          <p:cNvPr id="5"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0"/>
              </a:spcBef>
              <a:defRPr/>
            </a:pPr>
            <a:fld id="{80BCE9FF-11D7-4433-BC08-9AE985F11FCF}" type="slidenum">
              <a:rPr kumimoji="0" lang="en-US" altLang="zh-CN" sz="1200" b="0" smtClean="0">
                <a:solidFill>
                  <a:srgbClr val="17347D"/>
                </a:solidFill>
                <a:effectLst>
                  <a:outerShdw blurRad="38100" dist="38100" dir="2700000" algn="tl">
                    <a:srgbClr val="C0C0C0"/>
                  </a:outerShdw>
                </a:effectLst>
                <a:latin typeface="Verdana" pitchFamily="34" charset="0"/>
              </a:rPr>
              <a:pPr algn="ctr" eaLnBrk="1" hangingPunct="1">
                <a:spcBef>
                  <a:spcPct val="0"/>
                </a:spcBef>
                <a:defRPr/>
              </a:pPr>
              <a:t>29</a:t>
            </a:fld>
            <a:endParaRPr kumimoji="0" lang="en-US" altLang="zh-CN" sz="1200" b="0" smtClean="0">
              <a:solidFill>
                <a:srgbClr val="17347D"/>
              </a:solidFill>
              <a:effectLst>
                <a:outerShdw blurRad="38100" dist="38100" dir="2700000" algn="tl">
                  <a:srgbClr val="C0C0C0"/>
                </a:outerShdw>
              </a:effectLst>
              <a:latin typeface="Verdana" pitchFamily="34" charset="0"/>
            </a:endParaRPr>
          </a:p>
        </p:txBody>
      </p:sp>
    </p:spTree>
    <p:extLst>
      <p:ext uri="{BB962C8B-B14F-4D97-AF65-F5344CB8AC3E}">
        <p14:creationId xmlns:p14="http://schemas.microsoft.com/office/powerpoint/2010/main" val="678329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latin typeface="宋体" pitchFamily="2" charset="-122"/>
              </a:rPr>
              <a:t>1.1</a:t>
            </a:r>
            <a:r>
              <a:rPr lang="en-US" altLang="zh-CN" smtClean="0"/>
              <a:t> </a:t>
            </a:r>
            <a:r>
              <a:rPr lang="zh-CN" altLang="en-US" smtClean="0"/>
              <a:t>什么是编译程序</a:t>
            </a:r>
          </a:p>
        </p:txBody>
      </p:sp>
      <p:sp>
        <p:nvSpPr>
          <p:cNvPr id="1047" name="Rectangle 23"/>
          <p:cNvSpPr>
            <a:spLocks noGrp="1" noChangeArrowheads="1"/>
          </p:cNvSpPr>
          <p:nvPr>
            <p:ph type="body" idx="1"/>
          </p:nvPr>
        </p:nvSpPr>
        <p:spPr>
          <a:xfrm>
            <a:off x="1066800" y="1981200"/>
            <a:ext cx="7848600" cy="2819400"/>
          </a:xfrm>
          <a:noFill/>
        </p:spPr>
        <p:txBody>
          <a:bodyPr/>
          <a:lstStyle/>
          <a:p>
            <a:pPr marL="533400" indent="-533400" eaLnBrk="1" hangingPunct="1">
              <a:lnSpc>
                <a:spcPct val="90000"/>
              </a:lnSpc>
              <a:buFontTx/>
              <a:buAutoNum type="arabicPeriod"/>
            </a:pPr>
            <a:r>
              <a:rPr lang="zh-CN" altLang="en-US" sz="2800" smtClean="0"/>
              <a:t>编译程序（</a:t>
            </a:r>
            <a:r>
              <a:rPr lang="en-US" altLang="zh-CN" sz="2800" smtClean="0">
                <a:latin typeface="Times New Roman" pitchFamily="18" charset="0"/>
              </a:rPr>
              <a:t>compiler</a:t>
            </a:r>
            <a:r>
              <a:rPr lang="zh-CN" altLang="en-US" sz="2800" smtClean="0"/>
              <a:t>）</a:t>
            </a:r>
          </a:p>
          <a:p>
            <a:pPr marL="533400" indent="-533400" eaLnBrk="1" hangingPunct="1">
              <a:lnSpc>
                <a:spcPct val="90000"/>
              </a:lnSpc>
              <a:buFont typeface="Wingdings" pitchFamily="2" charset="2"/>
              <a:buNone/>
            </a:pPr>
            <a:r>
              <a:rPr lang="zh-CN" altLang="en-US" sz="2800" smtClean="0"/>
              <a:t>	将用</a:t>
            </a:r>
            <a:r>
              <a:rPr lang="zh-CN" altLang="en-US" sz="2800" smtClean="0">
                <a:solidFill>
                  <a:srgbClr val="99FF66"/>
                </a:solidFill>
                <a:latin typeface="宋体" pitchFamily="2" charset="-122"/>
              </a:rPr>
              <a:t>高级语言</a:t>
            </a:r>
            <a:r>
              <a:rPr lang="zh-CN" altLang="en-US" sz="2800" smtClean="0"/>
              <a:t>（如</a:t>
            </a:r>
            <a:r>
              <a:rPr lang="en-US" altLang="zh-CN" sz="2800" smtClean="0">
                <a:latin typeface="宋体" pitchFamily="2" charset="-122"/>
              </a:rPr>
              <a:t>FORTRAN,PASCAL</a:t>
            </a:r>
            <a:r>
              <a:rPr lang="zh-CN" altLang="en-US" sz="2800" smtClean="0">
                <a:latin typeface="宋体" pitchFamily="2" charset="-122"/>
              </a:rPr>
              <a:t>或</a:t>
            </a:r>
            <a:r>
              <a:rPr lang="en-US" altLang="zh-CN" sz="2800" smtClean="0">
                <a:latin typeface="宋体" pitchFamily="2" charset="-122"/>
              </a:rPr>
              <a:t>C</a:t>
            </a:r>
            <a:r>
              <a:rPr lang="zh-CN" altLang="en-US" sz="2800" smtClean="0"/>
              <a:t>）书写的程序翻译成等价的</a:t>
            </a:r>
            <a:r>
              <a:rPr lang="zh-CN" altLang="en-US" sz="2800" smtClean="0">
                <a:solidFill>
                  <a:srgbClr val="99FF66"/>
                </a:solidFill>
                <a:latin typeface="宋体" pitchFamily="2" charset="-122"/>
              </a:rPr>
              <a:t>低级语言</a:t>
            </a:r>
            <a:r>
              <a:rPr lang="zh-CN" altLang="en-US" sz="2800" smtClean="0"/>
              <a:t>程序（如</a:t>
            </a:r>
            <a:r>
              <a:rPr lang="zh-CN" altLang="en-US" sz="2800" smtClean="0">
                <a:latin typeface="宋体" pitchFamily="2" charset="-122"/>
              </a:rPr>
              <a:t>汇编语言或机器语言</a:t>
            </a:r>
            <a:r>
              <a:rPr lang="zh-CN" altLang="en-US" sz="2800" smtClean="0"/>
              <a:t>），这种翻译程序称为编译程序</a:t>
            </a:r>
            <a:r>
              <a:rPr lang="en-US" altLang="zh-CN" sz="2800" smtClean="0">
                <a:latin typeface="Times New Roman" pitchFamily="18" charset="0"/>
              </a:rPr>
              <a:t>(compiler)</a:t>
            </a:r>
            <a:r>
              <a:rPr lang="zh-CN" altLang="en-US" sz="2800" smtClean="0"/>
              <a:t>。</a:t>
            </a:r>
          </a:p>
          <a:p>
            <a:pPr marL="533400" indent="-533400" eaLnBrk="1" hangingPunct="1">
              <a:lnSpc>
                <a:spcPct val="90000"/>
              </a:lnSpc>
              <a:buFontTx/>
              <a:buNone/>
            </a:pPr>
            <a:r>
              <a:rPr lang="zh-CN" altLang="en-US" sz="2800" smtClean="0"/>
              <a:t>	</a:t>
            </a:r>
            <a:r>
              <a:rPr lang="zh-CN" altLang="en-US" sz="2400" smtClean="0"/>
              <a:t>编译程序的输入对象称为</a:t>
            </a:r>
            <a:r>
              <a:rPr lang="zh-CN" altLang="en-US" sz="2400" smtClean="0">
                <a:solidFill>
                  <a:srgbClr val="66FF99"/>
                </a:solidFill>
              </a:rPr>
              <a:t>源程序</a:t>
            </a:r>
            <a:r>
              <a:rPr lang="en-US" altLang="zh-CN" sz="2400" smtClean="0">
                <a:latin typeface="Times New Roman" pitchFamily="18" charset="0"/>
              </a:rPr>
              <a:t>(Source program)</a:t>
            </a:r>
          </a:p>
          <a:p>
            <a:pPr marL="533400" indent="-533400" eaLnBrk="1" hangingPunct="1">
              <a:lnSpc>
                <a:spcPct val="90000"/>
              </a:lnSpc>
              <a:buFontTx/>
              <a:buNone/>
            </a:pPr>
            <a:r>
              <a:rPr lang="en-US" altLang="zh-CN" sz="2400" smtClean="0">
                <a:latin typeface="Times New Roman" pitchFamily="18" charset="0"/>
              </a:rPr>
              <a:t>	</a:t>
            </a:r>
            <a:r>
              <a:rPr lang="zh-CN" altLang="en-US" sz="2400" smtClean="0">
                <a:latin typeface="Times New Roman" pitchFamily="18" charset="0"/>
              </a:rPr>
              <a:t>输出对象称为</a:t>
            </a:r>
            <a:r>
              <a:rPr lang="zh-CN" altLang="en-US" sz="2400" smtClean="0">
                <a:solidFill>
                  <a:srgbClr val="66FF99"/>
                </a:solidFill>
                <a:latin typeface="Times New Roman" pitchFamily="18" charset="0"/>
              </a:rPr>
              <a:t>目标程序</a:t>
            </a:r>
            <a:r>
              <a:rPr lang="zh-CN" altLang="en-US" sz="2400" smtClean="0">
                <a:latin typeface="Times New Roman" pitchFamily="18" charset="0"/>
              </a:rPr>
              <a:t>（</a:t>
            </a:r>
            <a:r>
              <a:rPr lang="en-US" altLang="zh-CN" sz="2400" smtClean="0">
                <a:latin typeface="Times New Roman" pitchFamily="18" charset="0"/>
              </a:rPr>
              <a:t>Targer or Object program</a:t>
            </a:r>
            <a:r>
              <a:rPr lang="zh-CN" altLang="en-US" sz="2400" smtClean="0">
                <a:latin typeface="Times New Roman" pitchFamily="18" charset="0"/>
              </a:rPr>
              <a:t>）</a:t>
            </a:r>
          </a:p>
        </p:txBody>
      </p:sp>
      <p:grpSp>
        <p:nvGrpSpPr>
          <p:cNvPr id="1048" name="Group 24"/>
          <p:cNvGrpSpPr>
            <a:grpSpLocks/>
          </p:cNvGrpSpPr>
          <p:nvPr/>
        </p:nvGrpSpPr>
        <p:grpSpPr bwMode="auto">
          <a:xfrm>
            <a:off x="1835150" y="4941888"/>
            <a:ext cx="6324600" cy="1022350"/>
            <a:chOff x="1056" y="2448"/>
            <a:chExt cx="3984" cy="644"/>
          </a:xfrm>
        </p:grpSpPr>
        <p:sp>
          <p:nvSpPr>
            <p:cNvPr id="35847" name="Text Box 25"/>
            <p:cNvSpPr txBox="1">
              <a:spLocks noChangeArrowheads="1"/>
            </p:cNvSpPr>
            <p:nvPr/>
          </p:nvSpPr>
          <p:spPr bwMode="auto">
            <a:xfrm>
              <a:off x="1056" y="2448"/>
              <a:ext cx="8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t>高级语言程序</a:t>
              </a:r>
            </a:p>
          </p:txBody>
        </p:sp>
        <p:sp>
          <p:nvSpPr>
            <p:cNvPr id="35848" name="Text Box 26"/>
            <p:cNvSpPr txBox="1">
              <a:spLocks noChangeArrowheads="1"/>
            </p:cNvSpPr>
            <p:nvPr/>
          </p:nvSpPr>
          <p:spPr bwMode="auto">
            <a:xfrm>
              <a:off x="2496" y="2640"/>
              <a:ext cx="1104" cy="343"/>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t>编译程序</a:t>
              </a:r>
            </a:p>
          </p:txBody>
        </p:sp>
        <p:sp>
          <p:nvSpPr>
            <p:cNvPr id="35849" name="Text Box 27"/>
            <p:cNvSpPr txBox="1">
              <a:spLocks noChangeArrowheads="1"/>
            </p:cNvSpPr>
            <p:nvPr/>
          </p:nvSpPr>
          <p:spPr bwMode="auto">
            <a:xfrm>
              <a:off x="4224" y="2496"/>
              <a:ext cx="8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t>低级语言程序</a:t>
              </a:r>
            </a:p>
          </p:txBody>
        </p:sp>
        <p:sp>
          <p:nvSpPr>
            <p:cNvPr id="35850" name="Line 28"/>
            <p:cNvSpPr>
              <a:spLocks noChangeShapeType="1"/>
            </p:cNvSpPr>
            <p:nvPr/>
          </p:nvSpPr>
          <p:spPr bwMode="auto">
            <a:xfrm>
              <a:off x="1815" y="2784"/>
              <a:ext cx="624" cy="0"/>
            </a:xfrm>
            <a:prstGeom prst="line">
              <a:avLst/>
            </a:prstGeom>
            <a:noFill/>
            <a:ln w="254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1" name="Line 29"/>
            <p:cNvSpPr>
              <a:spLocks noChangeShapeType="1"/>
            </p:cNvSpPr>
            <p:nvPr/>
          </p:nvSpPr>
          <p:spPr bwMode="auto">
            <a:xfrm>
              <a:off x="3600" y="2784"/>
              <a:ext cx="672" cy="0"/>
            </a:xfrm>
            <a:prstGeom prst="line">
              <a:avLst/>
            </a:prstGeom>
            <a:noFill/>
            <a:ln w="254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54" name="Text Box 30"/>
          <p:cNvSpPr txBox="1">
            <a:spLocks noChangeArrowheads="1"/>
          </p:cNvSpPr>
          <p:nvPr/>
        </p:nvSpPr>
        <p:spPr bwMode="auto">
          <a:xfrm>
            <a:off x="3635375" y="6237288"/>
            <a:ext cx="2952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t>出错和警告信息</a:t>
            </a:r>
          </a:p>
        </p:txBody>
      </p:sp>
      <p:sp>
        <p:nvSpPr>
          <p:cNvPr id="1055" name="Line 31"/>
          <p:cNvSpPr>
            <a:spLocks noChangeShapeType="1"/>
          </p:cNvSpPr>
          <p:nvPr/>
        </p:nvSpPr>
        <p:spPr bwMode="auto">
          <a:xfrm>
            <a:off x="5003800" y="5805488"/>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55"/>
                                        </p:tgtEl>
                                        <p:attrNameLst>
                                          <p:attrName>style.visibility</p:attrName>
                                        </p:attrNameLst>
                                      </p:cBhvr>
                                      <p:to>
                                        <p:strVal val="visible"/>
                                      </p:to>
                                    </p:set>
                                    <p:animEffect transition="in" filter="blinds(horizontal)">
                                      <p:cBhvr>
                                        <p:cTn id="23" dur="500"/>
                                        <p:tgtEl>
                                          <p:spTgt spid="1055"/>
                                        </p:tgtEl>
                                      </p:cBhvr>
                                    </p:animEffect>
                                  </p:childTnLst>
                                </p:cTn>
                              </p:par>
                              <p:par>
                                <p:cTn id="24" presetID="3" presetClass="entr" presetSubtype="10" fill="hold" nodeType="withEffect">
                                  <p:stCondLst>
                                    <p:cond delay="0"/>
                                  </p:stCondLst>
                                  <p:childTnLst>
                                    <p:set>
                                      <p:cBhvr>
                                        <p:cTn id="25" dur="1" fill="hold">
                                          <p:stCondLst>
                                            <p:cond delay="0"/>
                                          </p:stCondLst>
                                        </p:cTn>
                                        <p:tgtEl>
                                          <p:spTgt spid="1048"/>
                                        </p:tgtEl>
                                        <p:attrNameLst>
                                          <p:attrName>style.visibility</p:attrName>
                                        </p:attrNameLst>
                                      </p:cBhvr>
                                      <p:to>
                                        <p:strVal val="visible"/>
                                      </p:to>
                                    </p:set>
                                    <p:animEffect transition="in" filter="blinds(horizontal)">
                                      <p:cBhvr>
                                        <p:cTn id="26" dur="500"/>
                                        <p:tgtEl>
                                          <p:spTgt spid="104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54"/>
                                        </p:tgtEl>
                                        <p:attrNameLst>
                                          <p:attrName>style.visibility</p:attrName>
                                        </p:attrNameLst>
                                      </p:cBhvr>
                                      <p:to>
                                        <p:strVal val="visible"/>
                                      </p:to>
                                    </p:set>
                                    <p:animEffect transition="in" filter="blinds(horizontal)">
                                      <p:cBhvr>
                                        <p:cTn id="29" dur="5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build="p" autoUpdateAnimBg="0"/>
      <p:bldP spid="1054" grpId="0"/>
      <p:bldP spid="105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dirty="0" smtClean="0">
                <a:latin typeface="宋体" pitchFamily="2" charset="-122"/>
              </a:rPr>
              <a:t>1.3.2 </a:t>
            </a:r>
            <a:r>
              <a:rPr lang="zh-CN" altLang="en-US" dirty="0" smtClean="0">
                <a:latin typeface="宋体" pitchFamily="2" charset="-122"/>
              </a:rPr>
              <a:t>处理源程序的软件工具</a:t>
            </a:r>
          </a:p>
        </p:txBody>
      </p:sp>
      <p:sp>
        <p:nvSpPr>
          <p:cNvPr id="33795" name="Rectangle 3"/>
          <p:cNvSpPr>
            <a:spLocks noGrp="1" noChangeArrowheads="1"/>
          </p:cNvSpPr>
          <p:nvPr>
            <p:ph type="body" idx="1"/>
          </p:nvPr>
        </p:nvSpPr>
        <p:spPr>
          <a:xfrm>
            <a:off x="1066800" y="1981200"/>
            <a:ext cx="7848600" cy="609600"/>
          </a:xfrm>
        </p:spPr>
        <p:txBody>
          <a:bodyPr/>
          <a:lstStyle/>
          <a:p>
            <a:pPr marL="609600" indent="-609600" algn="just" eaLnBrk="1" hangingPunct="1">
              <a:buFont typeface="Wingdings" pitchFamily="2" charset="2"/>
              <a:buNone/>
            </a:pPr>
            <a:r>
              <a:rPr lang="zh-CN" altLang="en-US" sz="2800" smtClean="0"/>
              <a:t>软件工具的开发常用到编译技术和方法</a:t>
            </a:r>
          </a:p>
          <a:p>
            <a:pPr marL="609600" indent="-609600" algn="just" eaLnBrk="1" hangingPunct="1">
              <a:buClr>
                <a:schemeClr val="tx1"/>
              </a:buClr>
              <a:buFont typeface="Wingdings" pitchFamily="2" charset="2"/>
              <a:buNone/>
            </a:pPr>
            <a:endParaRPr lang="zh-CN" altLang="en-US" sz="2800" smtClean="0"/>
          </a:p>
          <a:p>
            <a:pPr marL="609600" indent="-609600" algn="just" eaLnBrk="1" hangingPunct="1">
              <a:buClr>
                <a:schemeClr val="tx1"/>
              </a:buClr>
              <a:buFont typeface="Wingdings" pitchFamily="2" charset="2"/>
              <a:buNone/>
            </a:pPr>
            <a:endParaRPr lang="en-US" altLang="zh-CN" sz="2800" b="0" smtClean="0"/>
          </a:p>
        </p:txBody>
      </p:sp>
      <p:sp>
        <p:nvSpPr>
          <p:cNvPr id="33797" name="Text Box 5"/>
          <p:cNvSpPr txBox="1">
            <a:spLocks noChangeArrowheads="1"/>
          </p:cNvSpPr>
          <p:nvPr/>
        </p:nvSpPr>
        <p:spPr bwMode="auto">
          <a:xfrm>
            <a:off x="1066800" y="2667000"/>
            <a:ext cx="77724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just" eaLnBrk="1" hangingPunct="1">
              <a:spcBef>
                <a:spcPct val="20000"/>
              </a:spcBef>
              <a:buClr>
                <a:srgbClr val="FF6600"/>
              </a:buClr>
              <a:buFontTx/>
              <a:buAutoNum type="arabicPeriod"/>
            </a:pPr>
            <a:r>
              <a:rPr lang="zh-CN" altLang="en-US" sz="2800" dirty="0">
                <a:solidFill>
                  <a:srgbClr val="FFFF00"/>
                </a:solidFill>
                <a:latin typeface="Arial Black" pitchFamily="34" charset="0"/>
              </a:rPr>
              <a:t>语言的结构化编辑器</a:t>
            </a:r>
            <a:r>
              <a:rPr lang="en-US" altLang="zh-CN" sz="2800" dirty="0"/>
              <a:t>(structure based editor)</a:t>
            </a:r>
          </a:p>
          <a:p>
            <a:pPr algn="just" eaLnBrk="1" hangingPunct="1">
              <a:spcBef>
                <a:spcPct val="20000"/>
              </a:spcBef>
              <a:buClr>
                <a:srgbClr val="FF6600"/>
              </a:buClr>
            </a:pPr>
            <a:r>
              <a:rPr lang="en-US" altLang="zh-CN" sz="2800" dirty="0">
                <a:latin typeface="Arial Black" pitchFamily="34" charset="0"/>
              </a:rPr>
              <a:t>	</a:t>
            </a:r>
            <a:r>
              <a:rPr lang="zh-CN" altLang="en-US" sz="2800" dirty="0">
                <a:latin typeface="Arial Black" pitchFamily="34" charset="0"/>
              </a:rPr>
              <a:t>引导用户在语言的语法制导下编制程序</a:t>
            </a:r>
          </a:p>
        </p:txBody>
      </p:sp>
      <p:sp>
        <p:nvSpPr>
          <p:cNvPr id="33798" name="Text Box 6"/>
          <p:cNvSpPr txBox="1">
            <a:spLocks noChangeArrowheads="1"/>
          </p:cNvSpPr>
          <p:nvPr/>
        </p:nvSpPr>
        <p:spPr bwMode="auto">
          <a:xfrm>
            <a:off x="1066800" y="3810000"/>
            <a:ext cx="78486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just" eaLnBrk="1" hangingPunct="1">
              <a:spcBef>
                <a:spcPct val="20000"/>
              </a:spcBef>
              <a:buClr>
                <a:srgbClr val="FF6600"/>
              </a:buClr>
              <a:buFontTx/>
              <a:buAutoNum type="arabicPeriod" startAt="2"/>
            </a:pPr>
            <a:r>
              <a:rPr lang="zh-CN" altLang="en-US" sz="2800" dirty="0">
                <a:solidFill>
                  <a:srgbClr val="FFFF00"/>
                </a:solidFill>
                <a:latin typeface="Arial Black" pitchFamily="34" charset="0"/>
              </a:rPr>
              <a:t>语言程序的调试工具</a:t>
            </a:r>
            <a:r>
              <a:rPr lang="en-US" altLang="zh-CN" sz="2800" dirty="0"/>
              <a:t>(debugger)</a:t>
            </a:r>
          </a:p>
          <a:p>
            <a:pPr algn="just" eaLnBrk="1" hangingPunct="1">
              <a:spcBef>
                <a:spcPct val="20000"/>
              </a:spcBef>
              <a:buClr>
                <a:srgbClr val="FF6600"/>
              </a:buClr>
            </a:pPr>
            <a:r>
              <a:rPr lang="en-US" altLang="zh-CN" sz="2800" dirty="0">
                <a:latin typeface="Arial Black" pitchFamily="34" charset="0"/>
              </a:rPr>
              <a:t>	</a:t>
            </a:r>
            <a:r>
              <a:rPr lang="zh-CN" altLang="en-US" sz="2800" dirty="0">
                <a:latin typeface="Arial Black" pitchFamily="34" charset="0"/>
              </a:rPr>
              <a:t>调试工具帮助编程人员检查程序的算法和运行结果是否符合愿意，与语法分析和语义处理关系密切。</a:t>
            </a:r>
            <a:endParaRPr lang="zh-CN" altLang="en-US" sz="36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blinds(horizontal)">
                                      <p:cBhvr>
                                        <p:cTn id="12" dur="500"/>
                                        <p:tgtEl>
                                          <p:spTgt spid="33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8"/>
                                        </p:tgtEl>
                                        <p:attrNameLst>
                                          <p:attrName>style.visibility</p:attrName>
                                        </p:attrNameLst>
                                      </p:cBhvr>
                                      <p:to>
                                        <p:strVal val="visible"/>
                                      </p:to>
                                    </p:set>
                                    <p:animEffect transition="in" filter="blinds(horizontal)">
                                      <p:cBhvr>
                                        <p:cTn id="17"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P spid="33797" grpId="0" autoUpdateAnimBg="0"/>
      <p:bldP spid="3379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228600" y="304800"/>
            <a:ext cx="8763000" cy="6248400"/>
          </a:xfrm>
        </p:spPr>
        <p:txBody>
          <a:bodyPr/>
          <a:lstStyle/>
          <a:p>
            <a:pPr marL="609600" indent="-609600" algn="just" eaLnBrk="1" hangingPunct="1">
              <a:buFont typeface="Wingdings" pitchFamily="2" charset="2"/>
              <a:buAutoNum type="arabicPeriod" startAt="3"/>
            </a:pPr>
            <a:r>
              <a:rPr lang="zh-CN" altLang="en-US" sz="2800" dirty="0" smtClean="0">
                <a:solidFill>
                  <a:srgbClr val="FFFF00"/>
                </a:solidFill>
              </a:rPr>
              <a:t>程序格式化工具</a:t>
            </a:r>
          </a:p>
          <a:p>
            <a:pPr marL="609600" indent="-609600" algn="just" eaLnBrk="1" hangingPunct="1">
              <a:buFont typeface="Wingdings" pitchFamily="2" charset="2"/>
              <a:buNone/>
            </a:pPr>
            <a:r>
              <a:rPr lang="zh-CN" altLang="en-US" sz="2800" dirty="0" smtClean="0"/>
              <a:t>	分析源程序并以使程序结构变得清晰刻可读的形式显示出来。例如注释、自动缩进等。</a:t>
            </a:r>
          </a:p>
          <a:p>
            <a:pPr marL="609600" indent="-609600" algn="just" eaLnBrk="1" hangingPunct="1">
              <a:lnSpc>
                <a:spcPct val="90000"/>
              </a:lnSpc>
              <a:buFontTx/>
              <a:buAutoNum type="arabicPeriod" startAt="4"/>
            </a:pPr>
            <a:r>
              <a:rPr lang="zh-CN" altLang="en-US" sz="2800" dirty="0" smtClean="0">
                <a:solidFill>
                  <a:srgbClr val="FFFF00"/>
                </a:solidFill>
              </a:rPr>
              <a:t>语言程序的测试工具</a:t>
            </a:r>
          </a:p>
          <a:p>
            <a:pPr marL="609600" indent="-609600" algn="just" eaLnBrk="1" hangingPunct="1">
              <a:buNone/>
            </a:pPr>
            <a:r>
              <a:rPr lang="en-US" altLang="zh-CN" sz="2800" dirty="0" smtClean="0"/>
              <a:t>	</a:t>
            </a:r>
            <a:r>
              <a:rPr lang="zh-CN" altLang="en-US" sz="2800" dirty="0" smtClean="0"/>
              <a:t>静态分析</a:t>
            </a:r>
            <a:r>
              <a:rPr lang="zh-CN" altLang="en-US" sz="2800" dirty="0"/>
              <a:t>器：检查变量的定值与引用关系</a:t>
            </a:r>
          </a:p>
          <a:p>
            <a:pPr marL="609600" indent="-609600" algn="just" eaLnBrk="1" hangingPunct="1">
              <a:buNone/>
            </a:pPr>
            <a:r>
              <a:rPr lang="zh-CN" altLang="en-US" sz="2800" dirty="0"/>
              <a:t>	动态测试器：用测试用例记录程序运行时的实际</a:t>
            </a:r>
            <a:r>
              <a:rPr lang="zh-CN" altLang="en-US" sz="2800" dirty="0" smtClean="0"/>
              <a:t>路径</a:t>
            </a:r>
          </a:p>
          <a:p>
            <a:pPr marL="609600" indent="-609600" algn="just" eaLnBrk="1" hangingPunct="1">
              <a:lnSpc>
                <a:spcPct val="90000"/>
              </a:lnSpc>
              <a:buFontTx/>
              <a:buAutoNum type="arabicPeriod" startAt="5"/>
            </a:pPr>
            <a:r>
              <a:rPr lang="zh-CN" altLang="en-US" sz="2800" dirty="0" smtClean="0">
                <a:solidFill>
                  <a:srgbClr val="FFFF00"/>
                </a:solidFill>
              </a:rPr>
              <a:t>程序理解工具 </a:t>
            </a:r>
          </a:p>
          <a:p>
            <a:pPr marL="609600" indent="-609600" algn="just" eaLnBrk="1" hangingPunct="1">
              <a:lnSpc>
                <a:spcPct val="90000"/>
              </a:lnSpc>
              <a:buFontTx/>
              <a:buNone/>
            </a:pPr>
            <a:r>
              <a:rPr lang="zh-CN" altLang="en-US" sz="2800" dirty="0" smtClean="0"/>
              <a:t>	对程序进行分析，确定模块间的调用关系，记录程序数据的静态属性和结构属性，借助流程图进行理解。</a:t>
            </a:r>
            <a:endParaRPr lang="en-US" altLang="zh-CN" sz="2800" dirty="0" smtClean="0"/>
          </a:p>
          <a:p>
            <a:pPr marL="609600" indent="-609600" algn="just" eaLnBrk="1" hangingPunct="1">
              <a:lnSpc>
                <a:spcPct val="90000"/>
              </a:lnSpc>
              <a:buFont typeface="+mj-lt"/>
              <a:buAutoNum type="arabicPeriod" startAt="6"/>
            </a:pPr>
            <a:r>
              <a:rPr lang="zh-CN" altLang="en-US" sz="2800" dirty="0">
                <a:solidFill>
                  <a:srgbClr val="FFFF00"/>
                </a:solidFill>
              </a:rPr>
              <a:t>高级语言之间的转换工具</a:t>
            </a:r>
          </a:p>
          <a:p>
            <a:pPr marL="609600" indent="-609600" algn="just" eaLnBrk="1" hangingPunct="1">
              <a:lnSpc>
                <a:spcPct val="90000"/>
              </a:lnSpc>
              <a:buClrTx/>
              <a:buFontTx/>
              <a:buNone/>
            </a:pPr>
            <a:r>
              <a:rPr lang="zh-CN" altLang="en-US" sz="2800" dirty="0"/>
              <a:t>      把一种高级语言转换成另一种高级语言</a:t>
            </a:r>
          </a:p>
          <a:p>
            <a:pPr marL="609600" indent="-609600" algn="just" eaLnBrk="1" hangingPunct="1">
              <a:lnSpc>
                <a:spcPct val="90000"/>
              </a:lnSpc>
              <a:buFontTx/>
              <a:buNone/>
            </a:pPr>
            <a:endParaRPr lang="en-US" altLang="zh-CN" sz="2800"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8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小结</a:t>
            </a:r>
          </a:p>
        </p:txBody>
      </p:sp>
      <p:sp>
        <p:nvSpPr>
          <p:cNvPr id="64515" name="Rectangle 3"/>
          <p:cNvSpPr>
            <a:spLocks noGrp="1" noChangeArrowheads="1"/>
          </p:cNvSpPr>
          <p:nvPr>
            <p:ph type="body" idx="1"/>
          </p:nvPr>
        </p:nvSpPr>
        <p:spPr/>
        <p:txBody>
          <a:bodyPr/>
          <a:lstStyle/>
          <a:p>
            <a:pPr eaLnBrk="1" hangingPunct="1"/>
            <a:r>
              <a:rPr lang="zh-CN" altLang="en-US" smtClean="0"/>
              <a:t>内容：</a:t>
            </a:r>
          </a:p>
          <a:p>
            <a:pPr lvl="1" eaLnBrk="1" hangingPunct="1"/>
            <a:r>
              <a:rPr lang="zh-CN" altLang="en-US" smtClean="0"/>
              <a:t>什么是编译程序</a:t>
            </a:r>
          </a:p>
          <a:p>
            <a:pPr lvl="1" eaLnBrk="1" hangingPunct="1"/>
            <a:r>
              <a:rPr lang="zh-CN" altLang="en-US" smtClean="0"/>
              <a:t>编译的各个阶段</a:t>
            </a:r>
          </a:p>
          <a:p>
            <a:pPr lvl="1" eaLnBrk="1" hangingPunct="1"/>
            <a:r>
              <a:rPr lang="zh-CN" altLang="en-US" smtClean="0"/>
              <a:t>为什么要学习编译程序</a:t>
            </a:r>
          </a:p>
          <a:p>
            <a:pPr eaLnBrk="1" hangingPunct="1"/>
            <a:r>
              <a:rPr lang="zh-CN" altLang="en-US" sz="2800" smtClean="0"/>
              <a:t>重点是对编译程序的功能和结构有总体认识，理解编译程序各个阶段的逻辑关系以及他们怎样作为一个整体完成编译任务</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2133600" y="6096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t>需预处理的源程序</a:t>
            </a:r>
          </a:p>
        </p:txBody>
      </p:sp>
      <p:grpSp>
        <p:nvGrpSpPr>
          <p:cNvPr id="11289" name="Group 25"/>
          <p:cNvGrpSpPr>
            <a:grpSpLocks/>
          </p:cNvGrpSpPr>
          <p:nvPr/>
        </p:nvGrpSpPr>
        <p:grpSpPr bwMode="auto">
          <a:xfrm>
            <a:off x="2667000" y="990600"/>
            <a:ext cx="1752600" cy="711200"/>
            <a:chOff x="1680" y="624"/>
            <a:chExt cx="1104" cy="448"/>
          </a:xfrm>
        </p:grpSpPr>
        <p:sp>
          <p:nvSpPr>
            <p:cNvPr id="43039" name="Text Box 6"/>
            <p:cNvSpPr txBox="1">
              <a:spLocks noChangeArrowheads="1"/>
            </p:cNvSpPr>
            <p:nvPr/>
          </p:nvSpPr>
          <p:spPr bwMode="auto">
            <a:xfrm>
              <a:off x="1680" y="768"/>
              <a:ext cx="1104" cy="30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t>预处理程序</a:t>
              </a:r>
            </a:p>
          </p:txBody>
        </p:sp>
        <p:sp>
          <p:nvSpPr>
            <p:cNvPr id="43040" name="Line 14"/>
            <p:cNvSpPr>
              <a:spLocks noChangeShapeType="1"/>
            </p:cNvSpPr>
            <p:nvPr/>
          </p:nvSpPr>
          <p:spPr bwMode="auto">
            <a:xfrm>
              <a:off x="2160" y="624"/>
              <a:ext cx="0" cy="144"/>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90" name="Group 26"/>
          <p:cNvGrpSpPr>
            <a:grpSpLocks/>
          </p:cNvGrpSpPr>
          <p:nvPr/>
        </p:nvGrpSpPr>
        <p:grpSpPr bwMode="auto">
          <a:xfrm>
            <a:off x="2743200" y="1752600"/>
            <a:ext cx="1524000" cy="609600"/>
            <a:chOff x="1728" y="1104"/>
            <a:chExt cx="960" cy="384"/>
          </a:xfrm>
        </p:grpSpPr>
        <p:sp>
          <p:nvSpPr>
            <p:cNvPr id="43037" name="Text Box 7"/>
            <p:cNvSpPr txBox="1">
              <a:spLocks noChangeArrowheads="1"/>
            </p:cNvSpPr>
            <p:nvPr/>
          </p:nvSpPr>
          <p:spPr bwMode="auto">
            <a:xfrm>
              <a:off x="1728" y="1200"/>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t>源程序</a:t>
              </a:r>
            </a:p>
          </p:txBody>
        </p:sp>
        <p:sp>
          <p:nvSpPr>
            <p:cNvPr id="43038" name="Line 15"/>
            <p:cNvSpPr>
              <a:spLocks noChangeShapeType="1"/>
            </p:cNvSpPr>
            <p:nvPr/>
          </p:nvSpPr>
          <p:spPr bwMode="auto">
            <a:xfrm>
              <a:off x="2160" y="1104"/>
              <a:ext cx="0" cy="144"/>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91" name="Group 27"/>
          <p:cNvGrpSpPr>
            <a:grpSpLocks/>
          </p:cNvGrpSpPr>
          <p:nvPr/>
        </p:nvGrpSpPr>
        <p:grpSpPr bwMode="auto">
          <a:xfrm>
            <a:off x="2667000" y="2286000"/>
            <a:ext cx="1752600" cy="787400"/>
            <a:chOff x="1680" y="1440"/>
            <a:chExt cx="1104" cy="496"/>
          </a:xfrm>
        </p:grpSpPr>
        <p:sp>
          <p:nvSpPr>
            <p:cNvPr id="43035" name="Text Box 8"/>
            <p:cNvSpPr txBox="1">
              <a:spLocks noChangeArrowheads="1"/>
            </p:cNvSpPr>
            <p:nvPr/>
          </p:nvSpPr>
          <p:spPr bwMode="auto">
            <a:xfrm>
              <a:off x="1680" y="1632"/>
              <a:ext cx="1104" cy="30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99FF66"/>
                  </a:solidFill>
                </a:rPr>
                <a:t>编译程序</a:t>
              </a:r>
            </a:p>
          </p:txBody>
        </p:sp>
        <p:sp>
          <p:nvSpPr>
            <p:cNvPr id="43036" name="Line 16"/>
            <p:cNvSpPr>
              <a:spLocks noChangeShapeType="1"/>
            </p:cNvSpPr>
            <p:nvPr/>
          </p:nvSpPr>
          <p:spPr bwMode="auto">
            <a:xfrm>
              <a:off x="2160" y="1440"/>
              <a:ext cx="0" cy="144"/>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92" name="Group 28"/>
          <p:cNvGrpSpPr>
            <a:grpSpLocks/>
          </p:cNvGrpSpPr>
          <p:nvPr/>
        </p:nvGrpSpPr>
        <p:grpSpPr bwMode="auto">
          <a:xfrm>
            <a:off x="2362200" y="3124200"/>
            <a:ext cx="2209800" cy="609600"/>
            <a:chOff x="1488" y="1968"/>
            <a:chExt cx="1392" cy="384"/>
          </a:xfrm>
        </p:grpSpPr>
        <p:sp>
          <p:nvSpPr>
            <p:cNvPr id="43033" name="Text Box 11"/>
            <p:cNvSpPr txBox="1">
              <a:spLocks noChangeArrowheads="1"/>
            </p:cNvSpPr>
            <p:nvPr/>
          </p:nvSpPr>
          <p:spPr bwMode="auto">
            <a:xfrm>
              <a:off x="1488" y="2064"/>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t>目标汇编程序</a:t>
              </a:r>
            </a:p>
          </p:txBody>
        </p:sp>
        <p:sp>
          <p:nvSpPr>
            <p:cNvPr id="43034" name="Line 17"/>
            <p:cNvSpPr>
              <a:spLocks noChangeShapeType="1"/>
            </p:cNvSpPr>
            <p:nvPr/>
          </p:nvSpPr>
          <p:spPr bwMode="auto">
            <a:xfrm>
              <a:off x="2160" y="1968"/>
              <a:ext cx="0" cy="144"/>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93" name="Group 29"/>
          <p:cNvGrpSpPr>
            <a:grpSpLocks/>
          </p:cNvGrpSpPr>
          <p:nvPr/>
        </p:nvGrpSpPr>
        <p:grpSpPr bwMode="auto">
          <a:xfrm>
            <a:off x="2667000" y="3733800"/>
            <a:ext cx="1752600" cy="711200"/>
            <a:chOff x="1680" y="2352"/>
            <a:chExt cx="1104" cy="448"/>
          </a:xfrm>
        </p:grpSpPr>
        <p:sp>
          <p:nvSpPr>
            <p:cNvPr id="43031" name="Text Box 9"/>
            <p:cNvSpPr txBox="1">
              <a:spLocks noChangeArrowheads="1"/>
            </p:cNvSpPr>
            <p:nvPr/>
          </p:nvSpPr>
          <p:spPr bwMode="auto">
            <a:xfrm>
              <a:off x="1680" y="2496"/>
              <a:ext cx="1104" cy="30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t>汇编程序</a:t>
              </a:r>
            </a:p>
          </p:txBody>
        </p:sp>
        <p:sp>
          <p:nvSpPr>
            <p:cNvPr id="43032" name="Line 18"/>
            <p:cNvSpPr>
              <a:spLocks noChangeShapeType="1"/>
            </p:cNvSpPr>
            <p:nvPr/>
          </p:nvSpPr>
          <p:spPr bwMode="auto">
            <a:xfrm>
              <a:off x="2160" y="2352"/>
              <a:ext cx="0" cy="144"/>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94" name="Group 30"/>
          <p:cNvGrpSpPr>
            <a:grpSpLocks/>
          </p:cNvGrpSpPr>
          <p:nvPr/>
        </p:nvGrpSpPr>
        <p:grpSpPr bwMode="auto">
          <a:xfrm>
            <a:off x="1905000" y="4495800"/>
            <a:ext cx="3352800" cy="685800"/>
            <a:chOff x="1200" y="2832"/>
            <a:chExt cx="2112" cy="432"/>
          </a:xfrm>
        </p:grpSpPr>
        <p:sp>
          <p:nvSpPr>
            <p:cNvPr id="43029" name="Text Box 12"/>
            <p:cNvSpPr txBox="1">
              <a:spLocks noChangeArrowheads="1"/>
            </p:cNvSpPr>
            <p:nvPr/>
          </p:nvSpPr>
          <p:spPr bwMode="auto">
            <a:xfrm>
              <a:off x="1200" y="2976"/>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t>可再装配的机器代码</a:t>
              </a:r>
            </a:p>
          </p:txBody>
        </p:sp>
        <p:sp>
          <p:nvSpPr>
            <p:cNvPr id="43030" name="Line 19"/>
            <p:cNvSpPr>
              <a:spLocks noChangeShapeType="1"/>
            </p:cNvSpPr>
            <p:nvPr/>
          </p:nvSpPr>
          <p:spPr bwMode="auto">
            <a:xfrm>
              <a:off x="2160" y="2832"/>
              <a:ext cx="0" cy="144"/>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95" name="Group 31"/>
          <p:cNvGrpSpPr>
            <a:grpSpLocks/>
          </p:cNvGrpSpPr>
          <p:nvPr/>
        </p:nvGrpSpPr>
        <p:grpSpPr bwMode="auto">
          <a:xfrm>
            <a:off x="2133600" y="5181600"/>
            <a:ext cx="3124200" cy="711200"/>
            <a:chOff x="1344" y="3264"/>
            <a:chExt cx="1968" cy="448"/>
          </a:xfrm>
        </p:grpSpPr>
        <p:sp>
          <p:nvSpPr>
            <p:cNvPr id="43027" name="Text Box 10"/>
            <p:cNvSpPr txBox="1">
              <a:spLocks noChangeArrowheads="1"/>
            </p:cNvSpPr>
            <p:nvPr/>
          </p:nvSpPr>
          <p:spPr bwMode="auto">
            <a:xfrm>
              <a:off x="1344" y="3408"/>
              <a:ext cx="1968" cy="30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装配</a:t>
              </a:r>
              <a:r>
                <a:rPr lang="en-US" altLang="zh-CN"/>
                <a:t>/</a:t>
              </a:r>
              <a:r>
                <a:rPr lang="zh-CN" altLang="en-US"/>
                <a:t>连接</a:t>
              </a:r>
              <a:r>
                <a:rPr lang="en-US" altLang="zh-CN"/>
                <a:t>--</a:t>
              </a:r>
              <a:r>
                <a:rPr lang="zh-CN" altLang="en-US"/>
                <a:t>编辑程序</a:t>
              </a:r>
            </a:p>
          </p:txBody>
        </p:sp>
        <p:sp>
          <p:nvSpPr>
            <p:cNvPr id="43028" name="Line 20"/>
            <p:cNvSpPr>
              <a:spLocks noChangeShapeType="1"/>
            </p:cNvSpPr>
            <p:nvPr/>
          </p:nvSpPr>
          <p:spPr bwMode="auto">
            <a:xfrm>
              <a:off x="2160" y="3264"/>
              <a:ext cx="0" cy="144"/>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97" name="Group 33"/>
          <p:cNvGrpSpPr>
            <a:grpSpLocks/>
          </p:cNvGrpSpPr>
          <p:nvPr/>
        </p:nvGrpSpPr>
        <p:grpSpPr bwMode="auto">
          <a:xfrm>
            <a:off x="2362200" y="6019800"/>
            <a:ext cx="2743200" cy="685800"/>
            <a:chOff x="1488" y="3792"/>
            <a:chExt cx="1728" cy="432"/>
          </a:xfrm>
        </p:grpSpPr>
        <p:sp>
          <p:nvSpPr>
            <p:cNvPr id="43025" name="Text Box 13"/>
            <p:cNvSpPr txBox="1">
              <a:spLocks noChangeArrowheads="1"/>
            </p:cNvSpPr>
            <p:nvPr/>
          </p:nvSpPr>
          <p:spPr bwMode="auto">
            <a:xfrm>
              <a:off x="1488" y="3936"/>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t>绝对机器代码</a:t>
              </a:r>
            </a:p>
          </p:txBody>
        </p:sp>
        <p:sp>
          <p:nvSpPr>
            <p:cNvPr id="43026" name="Line 21"/>
            <p:cNvSpPr>
              <a:spLocks noChangeShapeType="1"/>
            </p:cNvSpPr>
            <p:nvPr/>
          </p:nvSpPr>
          <p:spPr bwMode="auto">
            <a:xfrm>
              <a:off x="2160" y="3792"/>
              <a:ext cx="0" cy="144"/>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96" name="Group 32"/>
          <p:cNvGrpSpPr>
            <a:grpSpLocks/>
          </p:cNvGrpSpPr>
          <p:nvPr/>
        </p:nvGrpSpPr>
        <p:grpSpPr bwMode="auto">
          <a:xfrm>
            <a:off x="5257800" y="5410200"/>
            <a:ext cx="3124200" cy="457200"/>
            <a:chOff x="3312" y="3408"/>
            <a:chExt cx="1968" cy="288"/>
          </a:xfrm>
        </p:grpSpPr>
        <p:sp>
          <p:nvSpPr>
            <p:cNvPr id="43023" name="Line 22"/>
            <p:cNvSpPr>
              <a:spLocks noChangeShapeType="1"/>
            </p:cNvSpPr>
            <p:nvPr/>
          </p:nvSpPr>
          <p:spPr bwMode="auto">
            <a:xfrm flipH="1">
              <a:off x="3312" y="3552"/>
              <a:ext cx="336" cy="0"/>
            </a:xfrm>
            <a:prstGeom prst="line">
              <a:avLst/>
            </a:prstGeom>
            <a:noFill/>
            <a:ln w="254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24" name="Text Box 23"/>
            <p:cNvSpPr txBox="1">
              <a:spLocks noChangeArrowheads="1"/>
            </p:cNvSpPr>
            <p:nvPr/>
          </p:nvSpPr>
          <p:spPr bwMode="auto">
            <a:xfrm>
              <a:off x="3504" y="3408"/>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t>可再装配目标文件</a:t>
              </a:r>
            </a:p>
          </p:txBody>
        </p:sp>
      </p:grpSp>
      <p:sp>
        <p:nvSpPr>
          <p:cNvPr id="43020" name="Rectangle 34"/>
          <p:cNvSpPr>
            <a:spLocks noChangeArrowheads="1"/>
          </p:cNvSpPr>
          <p:nvPr/>
        </p:nvSpPr>
        <p:spPr bwMode="auto">
          <a:xfrm>
            <a:off x="152400" y="90488"/>
            <a:ext cx="487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Clr>
                <a:srgbClr val="FF6600"/>
              </a:buClr>
              <a:buFontTx/>
              <a:buAutoNum type="arabicPeriod" startAt="3"/>
            </a:pPr>
            <a:r>
              <a:rPr kumimoji="0" lang="zh-CN" altLang="en-US" sz="2800">
                <a:latin typeface="宋体" pitchFamily="2" charset="-122"/>
              </a:rPr>
              <a:t>高级语言程序的处理过程</a:t>
            </a:r>
          </a:p>
        </p:txBody>
      </p:sp>
      <p:sp>
        <p:nvSpPr>
          <p:cNvPr id="11299" name="Text Box 35"/>
          <p:cNvSpPr txBox="1">
            <a:spLocks noChangeArrowheads="1"/>
          </p:cNvSpPr>
          <p:nvPr/>
        </p:nvSpPr>
        <p:spPr bwMode="auto">
          <a:xfrm>
            <a:off x="4716463" y="1412875"/>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编译程序的基本任务：</a:t>
            </a:r>
          </a:p>
        </p:txBody>
      </p:sp>
      <p:sp>
        <p:nvSpPr>
          <p:cNvPr id="11300" name="Text Box 36"/>
          <p:cNvSpPr txBox="1">
            <a:spLocks noChangeArrowheads="1"/>
          </p:cNvSpPr>
          <p:nvPr/>
        </p:nvSpPr>
        <p:spPr bwMode="auto">
          <a:xfrm>
            <a:off x="4643438" y="2205038"/>
            <a:ext cx="35290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solidFill>
                  <a:schemeClr val="hlink"/>
                </a:solidFill>
              </a:rPr>
              <a:t>将源语言程序翻译成等价的目标语言程序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linds(horizontal)">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89"/>
                                        </p:tgtEl>
                                        <p:attrNameLst>
                                          <p:attrName>style.visibility</p:attrName>
                                        </p:attrNameLst>
                                      </p:cBhvr>
                                      <p:to>
                                        <p:strVal val="visible"/>
                                      </p:to>
                                    </p:set>
                                    <p:animEffect transition="in" filter="blinds(horizontal)">
                                      <p:cBhvr>
                                        <p:cTn id="12" dur="500"/>
                                        <p:tgtEl>
                                          <p:spTgt spid="112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90"/>
                                        </p:tgtEl>
                                        <p:attrNameLst>
                                          <p:attrName>style.visibility</p:attrName>
                                        </p:attrNameLst>
                                      </p:cBhvr>
                                      <p:to>
                                        <p:strVal val="visible"/>
                                      </p:to>
                                    </p:set>
                                    <p:animEffect transition="in" filter="blinds(horizontal)">
                                      <p:cBhvr>
                                        <p:cTn id="17" dur="500"/>
                                        <p:tgtEl>
                                          <p:spTgt spid="112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91"/>
                                        </p:tgtEl>
                                        <p:attrNameLst>
                                          <p:attrName>style.visibility</p:attrName>
                                        </p:attrNameLst>
                                      </p:cBhvr>
                                      <p:to>
                                        <p:strVal val="visible"/>
                                      </p:to>
                                    </p:set>
                                    <p:animEffect transition="in" filter="blinds(horizontal)">
                                      <p:cBhvr>
                                        <p:cTn id="22" dur="500"/>
                                        <p:tgtEl>
                                          <p:spTgt spid="112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292"/>
                                        </p:tgtEl>
                                        <p:attrNameLst>
                                          <p:attrName>style.visibility</p:attrName>
                                        </p:attrNameLst>
                                      </p:cBhvr>
                                      <p:to>
                                        <p:strVal val="visible"/>
                                      </p:to>
                                    </p:set>
                                    <p:animEffect transition="in" filter="blinds(horizontal)">
                                      <p:cBhvr>
                                        <p:cTn id="27" dur="500"/>
                                        <p:tgtEl>
                                          <p:spTgt spid="112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293"/>
                                        </p:tgtEl>
                                        <p:attrNameLst>
                                          <p:attrName>style.visibility</p:attrName>
                                        </p:attrNameLst>
                                      </p:cBhvr>
                                      <p:to>
                                        <p:strVal val="visible"/>
                                      </p:to>
                                    </p:set>
                                    <p:animEffect transition="in" filter="blinds(horizontal)">
                                      <p:cBhvr>
                                        <p:cTn id="32" dur="500"/>
                                        <p:tgtEl>
                                          <p:spTgt spid="112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294"/>
                                        </p:tgtEl>
                                        <p:attrNameLst>
                                          <p:attrName>style.visibility</p:attrName>
                                        </p:attrNameLst>
                                      </p:cBhvr>
                                      <p:to>
                                        <p:strVal val="visible"/>
                                      </p:to>
                                    </p:set>
                                    <p:animEffect transition="in" filter="blinds(horizontal)">
                                      <p:cBhvr>
                                        <p:cTn id="37" dur="500"/>
                                        <p:tgtEl>
                                          <p:spTgt spid="112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1295"/>
                                        </p:tgtEl>
                                        <p:attrNameLst>
                                          <p:attrName>style.visibility</p:attrName>
                                        </p:attrNameLst>
                                      </p:cBhvr>
                                      <p:to>
                                        <p:strVal val="visible"/>
                                      </p:to>
                                    </p:set>
                                    <p:animEffect transition="in" filter="blinds(horizontal)">
                                      <p:cBhvr>
                                        <p:cTn id="42" dur="500"/>
                                        <p:tgtEl>
                                          <p:spTgt spid="112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1296"/>
                                        </p:tgtEl>
                                        <p:attrNameLst>
                                          <p:attrName>style.visibility</p:attrName>
                                        </p:attrNameLst>
                                      </p:cBhvr>
                                      <p:to>
                                        <p:strVal val="visible"/>
                                      </p:to>
                                    </p:set>
                                    <p:animEffect transition="in" filter="blinds(horizontal)">
                                      <p:cBhvr>
                                        <p:cTn id="47" dur="500"/>
                                        <p:tgtEl>
                                          <p:spTgt spid="112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1297"/>
                                        </p:tgtEl>
                                        <p:attrNameLst>
                                          <p:attrName>style.visibility</p:attrName>
                                        </p:attrNameLst>
                                      </p:cBhvr>
                                      <p:to>
                                        <p:strVal val="visible"/>
                                      </p:to>
                                    </p:set>
                                    <p:animEffect transition="in" filter="blinds(horizontal)">
                                      <p:cBhvr>
                                        <p:cTn id="52" dur="500"/>
                                        <p:tgtEl>
                                          <p:spTgt spid="1129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299"/>
                                        </p:tgtEl>
                                        <p:attrNameLst>
                                          <p:attrName>style.visibility</p:attrName>
                                        </p:attrNameLst>
                                      </p:cBhvr>
                                      <p:to>
                                        <p:strVal val="visible"/>
                                      </p:to>
                                    </p:set>
                                    <p:animEffect transition="in" filter="blinds(horizontal)">
                                      <p:cBhvr>
                                        <p:cTn id="57" dur="500"/>
                                        <p:tgtEl>
                                          <p:spTgt spid="1129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300"/>
                                        </p:tgtEl>
                                        <p:attrNameLst>
                                          <p:attrName>style.visibility</p:attrName>
                                        </p:attrNameLst>
                                      </p:cBhvr>
                                      <p:to>
                                        <p:strVal val="visible"/>
                                      </p:to>
                                    </p:set>
                                    <p:animEffect transition="in" filter="blinds(horizontal)">
                                      <p:cBhvr>
                                        <p:cTn id="62" dur="500"/>
                                        <p:tgtEl>
                                          <p:spTgt spid="1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P spid="11299" grpId="0"/>
      <p:bldP spid="11300"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smtClean="0">
                <a:latin typeface="宋体" pitchFamily="2" charset="-122"/>
              </a:rPr>
              <a:t>1.2 </a:t>
            </a:r>
            <a:r>
              <a:rPr lang="zh-CN" altLang="en-US" dirty="0">
                <a:latin typeface="宋体" pitchFamily="2" charset="-122"/>
              </a:rPr>
              <a:t>编译</a:t>
            </a:r>
            <a:r>
              <a:rPr lang="zh-CN" altLang="en-US" dirty="0" smtClean="0">
                <a:latin typeface="宋体" pitchFamily="2" charset="-122"/>
              </a:rPr>
              <a:t>过程和编译程序结构</a:t>
            </a:r>
            <a:endParaRPr lang="zh-CN" altLang="en-US" dirty="0" smtClean="0"/>
          </a:p>
        </p:txBody>
      </p:sp>
      <p:sp>
        <p:nvSpPr>
          <p:cNvPr id="16387" name="Rectangle 3"/>
          <p:cNvSpPr>
            <a:spLocks noGrp="1" noChangeArrowheads="1"/>
          </p:cNvSpPr>
          <p:nvPr>
            <p:ph type="body" idx="1"/>
          </p:nvPr>
        </p:nvSpPr>
        <p:spPr/>
        <p:txBody>
          <a:bodyPr/>
          <a:lstStyle/>
          <a:p>
            <a:pPr eaLnBrk="1" hangingPunct="1"/>
            <a:r>
              <a:rPr lang="zh-CN" altLang="en-US" dirty="0" smtClean="0"/>
              <a:t>一个编译程序的整个工作过程是</a:t>
            </a:r>
            <a:r>
              <a:rPr lang="zh-CN" altLang="en-US" dirty="0" smtClean="0">
                <a:solidFill>
                  <a:srgbClr val="99FF66"/>
                </a:solidFill>
              </a:rPr>
              <a:t>划分成阶段</a:t>
            </a:r>
            <a:r>
              <a:rPr lang="zh-CN" altLang="en-US" dirty="0" smtClean="0"/>
              <a:t>进行的，每个阶段将源程序从一种表示形式转换成另一种表示形式。</a:t>
            </a:r>
          </a:p>
          <a:p>
            <a:pPr eaLnBrk="1" hangingPunct="1"/>
            <a:r>
              <a:rPr lang="zh-CN" altLang="en-US" dirty="0" smtClean="0"/>
              <a:t>典型的划分方法：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082" name="Group 43"/>
          <p:cNvGrpSpPr>
            <a:grpSpLocks/>
          </p:cNvGrpSpPr>
          <p:nvPr/>
        </p:nvGrpSpPr>
        <p:grpSpPr bwMode="auto">
          <a:xfrm>
            <a:off x="1177925" y="228600"/>
            <a:ext cx="6711950" cy="6324600"/>
            <a:chOff x="742" y="32"/>
            <a:chExt cx="4228" cy="3984"/>
          </a:xfrm>
        </p:grpSpPr>
        <p:sp>
          <p:nvSpPr>
            <p:cNvPr id="46084" name="Text Box 10"/>
            <p:cNvSpPr txBox="1">
              <a:spLocks noChangeArrowheads="1"/>
            </p:cNvSpPr>
            <p:nvPr/>
          </p:nvSpPr>
          <p:spPr bwMode="auto">
            <a:xfrm>
              <a:off x="2448" y="3728"/>
              <a:ext cx="10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66FF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目标程序</a:t>
              </a:r>
            </a:p>
          </p:txBody>
        </p:sp>
        <p:sp>
          <p:nvSpPr>
            <p:cNvPr id="46085" name="Text Box 3"/>
            <p:cNvSpPr txBox="1">
              <a:spLocks noChangeArrowheads="1"/>
            </p:cNvSpPr>
            <p:nvPr/>
          </p:nvSpPr>
          <p:spPr bwMode="auto">
            <a:xfrm>
              <a:off x="2544" y="32"/>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66FF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t>源程序</a:t>
              </a:r>
            </a:p>
          </p:txBody>
        </p:sp>
        <p:sp>
          <p:nvSpPr>
            <p:cNvPr id="46086" name="Text Box 4"/>
            <p:cNvSpPr txBox="1">
              <a:spLocks noChangeArrowheads="1"/>
            </p:cNvSpPr>
            <p:nvPr/>
          </p:nvSpPr>
          <p:spPr bwMode="auto">
            <a:xfrm>
              <a:off x="2352" y="464"/>
              <a:ext cx="1152"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词法分析</a:t>
              </a:r>
            </a:p>
          </p:txBody>
        </p:sp>
        <p:sp>
          <p:nvSpPr>
            <p:cNvPr id="46087" name="Text Box 5"/>
            <p:cNvSpPr txBox="1">
              <a:spLocks noChangeArrowheads="1"/>
            </p:cNvSpPr>
            <p:nvPr/>
          </p:nvSpPr>
          <p:spPr bwMode="auto">
            <a:xfrm>
              <a:off x="2352" y="976"/>
              <a:ext cx="1152"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语法分析</a:t>
              </a:r>
            </a:p>
          </p:txBody>
        </p:sp>
        <p:sp>
          <p:nvSpPr>
            <p:cNvPr id="46088" name="Text Box 6"/>
            <p:cNvSpPr txBox="1">
              <a:spLocks noChangeArrowheads="1"/>
            </p:cNvSpPr>
            <p:nvPr/>
          </p:nvSpPr>
          <p:spPr bwMode="auto">
            <a:xfrm>
              <a:off x="2352" y="1504"/>
              <a:ext cx="1152"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语义分析</a:t>
              </a:r>
            </a:p>
          </p:txBody>
        </p:sp>
        <p:sp>
          <p:nvSpPr>
            <p:cNvPr id="46089" name="Text Box 7"/>
            <p:cNvSpPr txBox="1">
              <a:spLocks noChangeArrowheads="1"/>
            </p:cNvSpPr>
            <p:nvPr/>
          </p:nvSpPr>
          <p:spPr bwMode="auto">
            <a:xfrm>
              <a:off x="2208" y="2032"/>
              <a:ext cx="1488"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中间代码生成</a:t>
              </a:r>
            </a:p>
          </p:txBody>
        </p:sp>
        <p:sp>
          <p:nvSpPr>
            <p:cNvPr id="46090" name="Text Box 8"/>
            <p:cNvSpPr txBox="1">
              <a:spLocks noChangeArrowheads="1"/>
            </p:cNvSpPr>
            <p:nvPr/>
          </p:nvSpPr>
          <p:spPr bwMode="auto">
            <a:xfrm>
              <a:off x="2352" y="2656"/>
              <a:ext cx="1152"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代码优化</a:t>
              </a:r>
            </a:p>
          </p:txBody>
        </p:sp>
        <p:sp>
          <p:nvSpPr>
            <p:cNvPr id="46091" name="Text Box 9"/>
            <p:cNvSpPr txBox="1">
              <a:spLocks noChangeArrowheads="1"/>
            </p:cNvSpPr>
            <p:nvPr/>
          </p:nvSpPr>
          <p:spPr bwMode="auto">
            <a:xfrm>
              <a:off x="2208" y="3184"/>
              <a:ext cx="1392" cy="304"/>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目标代码生成</a:t>
              </a:r>
            </a:p>
          </p:txBody>
        </p:sp>
        <p:sp>
          <p:nvSpPr>
            <p:cNvPr id="46092" name="Text Box 11"/>
            <p:cNvSpPr txBox="1">
              <a:spLocks noChangeArrowheads="1"/>
            </p:cNvSpPr>
            <p:nvPr/>
          </p:nvSpPr>
          <p:spPr bwMode="auto">
            <a:xfrm>
              <a:off x="742" y="1376"/>
              <a:ext cx="362" cy="1008"/>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表格管理</a:t>
              </a:r>
            </a:p>
          </p:txBody>
        </p:sp>
        <p:sp>
          <p:nvSpPr>
            <p:cNvPr id="46093" name="Text Box 12"/>
            <p:cNvSpPr txBox="1">
              <a:spLocks noChangeArrowheads="1"/>
            </p:cNvSpPr>
            <p:nvPr/>
          </p:nvSpPr>
          <p:spPr bwMode="auto">
            <a:xfrm>
              <a:off x="4608" y="1328"/>
              <a:ext cx="362" cy="1008"/>
            </a:xfrm>
            <a:prstGeom prst="rect">
              <a:avLst/>
            </a:prstGeom>
            <a:solidFill>
              <a:srgbClr val="FFFFFF"/>
            </a:solidFill>
            <a:ln w="25400">
              <a:solidFill>
                <a:srgbClr val="66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a:solidFill>
                    <a:srgbClr val="000000"/>
                  </a:solidFill>
                </a:rPr>
                <a:t>出错处理</a:t>
              </a:r>
            </a:p>
          </p:txBody>
        </p:sp>
        <p:sp>
          <p:nvSpPr>
            <p:cNvPr id="46094" name="Line 13"/>
            <p:cNvSpPr>
              <a:spLocks noChangeShapeType="1"/>
            </p:cNvSpPr>
            <p:nvPr/>
          </p:nvSpPr>
          <p:spPr bwMode="auto">
            <a:xfrm>
              <a:off x="2832" y="272"/>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5" name="Line 14"/>
            <p:cNvSpPr>
              <a:spLocks noChangeShapeType="1"/>
            </p:cNvSpPr>
            <p:nvPr/>
          </p:nvSpPr>
          <p:spPr bwMode="auto">
            <a:xfrm>
              <a:off x="2832" y="761"/>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6" name="Line 15"/>
            <p:cNvSpPr>
              <a:spLocks noChangeShapeType="1"/>
            </p:cNvSpPr>
            <p:nvPr/>
          </p:nvSpPr>
          <p:spPr bwMode="auto">
            <a:xfrm>
              <a:off x="2853" y="1289"/>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7" name="Line 16"/>
            <p:cNvSpPr>
              <a:spLocks noChangeShapeType="1"/>
            </p:cNvSpPr>
            <p:nvPr/>
          </p:nvSpPr>
          <p:spPr bwMode="auto">
            <a:xfrm>
              <a:off x="2862" y="1838"/>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8" name="Line 17"/>
            <p:cNvSpPr>
              <a:spLocks noChangeShapeType="1"/>
            </p:cNvSpPr>
            <p:nvPr/>
          </p:nvSpPr>
          <p:spPr bwMode="auto">
            <a:xfrm>
              <a:off x="2871" y="2375"/>
              <a:ext cx="9" cy="24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9" name="Line 18"/>
            <p:cNvSpPr>
              <a:spLocks noChangeShapeType="1"/>
            </p:cNvSpPr>
            <p:nvPr/>
          </p:nvSpPr>
          <p:spPr bwMode="auto">
            <a:xfrm>
              <a:off x="2898" y="2960"/>
              <a:ext cx="0" cy="19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0" name="Line 20"/>
            <p:cNvSpPr>
              <a:spLocks noChangeShapeType="1"/>
            </p:cNvSpPr>
            <p:nvPr/>
          </p:nvSpPr>
          <p:spPr bwMode="auto">
            <a:xfrm>
              <a:off x="2879" y="3488"/>
              <a:ext cx="0" cy="288"/>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1" name="Line 21"/>
            <p:cNvSpPr>
              <a:spLocks noChangeShapeType="1"/>
            </p:cNvSpPr>
            <p:nvPr/>
          </p:nvSpPr>
          <p:spPr bwMode="auto">
            <a:xfrm flipV="1">
              <a:off x="1104" y="608"/>
              <a:ext cx="1248" cy="864"/>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2" name="Line 22"/>
            <p:cNvSpPr>
              <a:spLocks noChangeShapeType="1"/>
            </p:cNvSpPr>
            <p:nvPr/>
          </p:nvSpPr>
          <p:spPr bwMode="auto">
            <a:xfrm flipV="1">
              <a:off x="1104" y="1136"/>
              <a:ext cx="1248" cy="48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3" name="Line 24"/>
            <p:cNvSpPr>
              <a:spLocks noChangeShapeType="1"/>
            </p:cNvSpPr>
            <p:nvPr/>
          </p:nvSpPr>
          <p:spPr bwMode="auto">
            <a:xfrm>
              <a:off x="1104" y="1712"/>
              <a:ext cx="1200" cy="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4" name="Line 25"/>
            <p:cNvSpPr>
              <a:spLocks noChangeShapeType="1"/>
            </p:cNvSpPr>
            <p:nvPr/>
          </p:nvSpPr>
          <p:spPr bwMode="auto">
            <a:xfrm>
              <a:off x="1104" y="1904"/>
              <a:ext cx="1104" cy="24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5" name="Line 26"/>
            <p:cNvSpPr>
              <a:spLocks noChangeShapeType="1"/>
            </p:cNvSpPr>
            <p:nvPr/>
          </p:nvSpPr>
          <p:spPr bwMode="auto">
            <a:xfrm>
              <a:off x="1104" y="2096"/>
              <a:ext cx="1248" cy="72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6" name="Line 27"/>
            <p:cNvSpPr>
              <a:spLocks noChangeShapeType="1"/>
            </p:cNvSpPr>
            <p:nvPr/>
          </p:nvSpPr>
          <p:spPr bwMode="auto">
            <a:xfrm>
              <a:off x="1104" y="2288"/>
              <a:ext cx="1104" cy="1104"/>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7" name="Line 28"/>
            <p:cNvSpPr>
              <a:spLocks noChangeShapeType="1"/>
            </p:cNvSpPr>
            <p:nvPr/>
          </p:nvSpPr>
          <p:spPr bwMode="auto">
            <a:xfrm>
              <a:off x="3504" y="560"/>
              <a:ext cx="1104" cy="864"/>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8" name="Line 29"/>
            <p:cNvSpPr>
              <a:spLocks noChangeShapeType="1"/>
            </p:cNvSpPr>
            <p:nvPr/>
          </p:nvSpPr>
          <p:spPr bwMode="auto">
            <a:xfrm>
              <a:off x="3504" y="1088"/>
              <a:ext cx="1104" cy="528"/>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09" name="Line 31"/>
            <p:cNvSpPr>
              <a:spLocks noChangeShapeType="1"/>
            </p:cNvSpPr>
            <p:nvPr/>
          </p:nvSpPr>
          <p:spPr bwMode="auto">
            <a:xfrm>
              <a:off x="3504" y="1712"/>
              <a:ext cx="1104" cy="0"/>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0" name="Line 32"/>
            <p:cNvSpPr>
              <a:spLocks noChangeShapeType="1"/>
            </p:cNvSpPr>
            <p:nvPr/>
          </p:nvSpPr>
          <p:spPr bwMode="auto">
            <a:xfrm flipV="1">
              <a:off x="3696" y="1904"/>
              <a:ext cx="912" cy="288"/>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1" name="Line 33"/>
            <p:cNvSpPr>
              <a:spLocks noChangeShapeType="1"/>
            </p:cNvSpPr>
            <p:nvPr/>
          </p:nvSpPr>
          <p:spPr bwMode="auto">
            <a:xfrm flipV="1">
              <a:off x="3504" y="2096"/>
              <a:ext cx="1104" cy="768"/>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112" name="Line 34"/>
            <p:cNvSpPr>
              <a:spLocks noChangeShapeType="1"/>
            </p:cNvSpPr>
            <p:nvPr/>
          </p:nvSpPr>
          <p:spPr bwMode="auto">
            <a:xfrm flipV="1">
              <a:off x="3600" y="2288"/>
              <a:ext cx="1008" cy="1152"/>
            </a:xfrm>
            <a:prstGeom prst="line">
              <a:avLst/>
            </a:prstGeom>
            <a:noFill/>
            <a:ln w="25400">
              <a:solidFill>
                <a:srgbClr val="66FF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6083" name="Rectangle 42"/>
          <p:cNvSpPr>
            <a:spLocks noGrp="1" noChangeArrowheads="1"/>
          </p:cNvSpPr>
          <p:nvPr>
            <p:ph type="title"/>
          </p:nvPr>
        </p:nvSpPr>
        <p:spPr>
          <a:xfrm>
            <a:off x="228600" y="6400800"/>
            <a:ext cx="8839200" cy="457200"/>
          </a:xfrm>
          <a:noFill/>
        </p:spPr>
        <p:txBody>
          <a:bodyPr/>
          <a:lstStyle/>
          <a:p>
            <a:pPr algn="r" eaLnBrk="1" hangingPunct="1"/>
            <a:r>
              <a:rPr lang="zh-CN" altLang="en-US" sz="2400" smtClean="0">
                <a:solidFill>
                  <a:schemeClr val="tx1"/>
                </a:solidFill>
                <a:latin typeface="Times New Roman" pitchFamily="18" charset="0"/>
              </a:rPr>
              <a:t>编译的各个阶段</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3000" y="935038"/>
            <a:ext cx="7772400" cy="641350"/>
          </a:xfrm>
        </p:spPr>
        <p:txBody>
          <a:bodyPr/>
          <a:lstStyle/>
          <a:p>
            <a:pPr eaLnBrk="1" hangingPunct="1"/>
            <a:r>
              <a:rPr lang="en-US" altLang="zh-CN" sz="3600" smtClean="0"/>
              <a:t>1.</a:t>
            </a:r>
            <a:r>
              <a:rPr lang="zh-CN" altLang="en-US" sz="3600" smtClean="0"/>
              <a:t>词法分析 </a:t>
            </a:r>
            <a:r>
              <a:rPr lang="en-US" altLang="zh-CN" sz="3200" smtClean="0">
                <a:latin typeface="Times New Roman" pitchFamily="18" charset="0"/>
              </a:rPr>
              <a:t>(lexical analysis or scanning)</a:t>
            </a:r>
          </a:p>
        </p:txBody>
      </p:sp>
      <p:sp>
        <p:nvSpPr>
          <p:cNvPr id="19459" name="Rectangle 3"/>
          <p:cNvSpPr>
            <a:spLocks noGrp="1" noChangeArrowheads="1"/>
          </p:cNvSpPr>
          <p:nvPr>
            <p:ph type="body" idx="1"/>
          </p:nvPr>
        </p:nvSpPr>
        <p:spPr>
          <a:xfrm>
            <a:off x="1066800" y="1981200"/>
            <a:ext cx="8077200" cy="1752600"/>
          </a:xfrm>
        </p:spPr>
        <p:txBody>
          <a:bodyPr/>
          <a:lstStyle/>
          <a:p>
            <a:pPr eaLnBrk="1" hangingPunct="1"/>
            <a:r>
              <a:rPr lang="zh-CN" altLang="en-US" smtClean="0"/>
              <a:t>任务</a:t>
            </a:r>
            <a:r>
              <a:rPr lang="en-US" altLang="zh-CN" smtClean="0">
                <a:latin typeface="宋体" pitchFamily="2" charset="-122"/>
              </a:rPr>
              <a:t>:</a:t>
            </a:r>
            <a:r>
              <a:rPr lang="zh-CN" altLang="en-US" smtClean="0"/>
              <a:t>从左到右一个字符一个字符地读入源程序，对构成源程序的字符流进行扫描和分解，从而识别出一个个</a:t>
            </a:r>
            <a:r>
              <a:rPr lang="zh-CN" altLang="en-US" smtClean="0">
                <a:solidFill>
                  <a:srgbClr val="99FF66"/>
                </a:solidFill>
              </a:rPr>
              <a:t>单词</a:t>
            </a:r>
            <a:r>
              <a:rPr lang="en-US" altLang="zh-CN" smtClean="0">
                <a:solidFill>
                  <a:srgbClr val="99FF66"/>
                </a:solidFill>
                <a:latin typeface="宋体" pitchFamily="2" charset="-122"/>
              </a:rPr>
              <a:t>(Token)</a:t>
            </a:r>
            <a:r>
              <a:rPr lang="zh-CN" altLang="en-US" smtClean="0">
                <a:ea typeface="黑体" pitchFamily="49" charset="-122"/>
              </a:rPr>
              <a:t>。</a:t>
            </a:r>
            <a:endParaRPr lang="zh-CN" altLang="en-US" sz="2800" smtClean="0">
              <a:ea typeface="黑体" pitchFamily="49" charset="-122"/>
            </a:endParaRPr>
          </a:p>
        </p:txBody>
      </p:sp>
      <p:sp>
        <p:nvSpPr>
          <p:cNvPr id="19474" name="AutoShape 18"/>
          <p:cNvSpPr>
            <a:spLocks noChangeArrowheads="1"/>
          </p:cNvSpPr>
          <p:nvPr/>
        </p:nvSpPr>
        <p:spPr bwMode="auto">
          <a:xfrm>
            <a:off x="1447800" y="3657600"/>
            <a:ext cx="5105400" cy="1981200"/>
          </a:xfrm>
          <a:prstGeom prst="cloudCallout">
            <a:avLst>
              <a:gd name="adj1" fmla="val 60231"/>
              <a:gd name="adj2" fmla="val -54889"/>
            </a:avLst>
          </a:prstGeom>
          <a:solidFill>
            <a:schemeClr val="accent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zh-CN" altLang="en-US" sz="2800">
                <a:solidFill>
                  <a:srgbClr val="D60093"/>
                </a:solidFill>
              </a:rPr>
              <a:t>逻辑上紧密相连的一组字符，这些字</a:t>
            </a:r>
          </a:p>
          <a:p>
            <a:pPr>
              <a:spcBef>
                <a:spcPct val="0"/>
              </a:spcBef>
            </a:pPr>
            <a:r>
              <a:rPr lang="zh-CN" altLang="en-US" sz="2800">
                <a:solidFill>
                  <a:srgbClr val="D60093"/>
                </a:solidFill>
              </a:rPr>
              <a:t>符具有集体含义。</a:t>
            </a:r>
          </a:p>
        </p:txBody>
      </p:sp>
      <p:sp>
        <p:nvSpPr>
          <p:cNvPr id="19475" name="Rectangle 19"/>
          <p:cNvSpPr>
            <a:spLocks noChangeArrowheads="1"/>
          </p:cNvSpPr>
          <p:nvPr/>
        </p:nvSpPr>
        <p:spPr bwMode="auto">
          <a:xfrm>
            <a:off x="1439863" y="5695950"/>
            <a:ext cx="62166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zh-CN" altLang="en-US" sz="2800">
                <a:latin typeface="Arial Black" pitchFamily="34" charset="0"/>
              </a:rPr>
              <a:t>单词：标识符，基本字，算符，界符等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9474"/>
                                        </p:tgtEl>
                                        <p:attrNameLst>
                                          <p:attrName>style.visibility</p:attrName>
                                        </p:attrNameLst>
                                      </p:cBhvr>
                                      <p:to>
                                        <p:strVal val="visible"/>
                                      </p:to>
                                    </p:set>
                                    <p:anim calcmode="lin" valueType="num">
                                      <p:cBhvr>
                                        <p:cTn id="12" dur="1000" fill="hold"/>
                                        <p:tgtEl>
                                          <p:spTgt spid="19474"/>
                                        </p:tgtEl>
                                        <p:attrNameLst>
                                          <p:attrName>ppt_w</p:attrName>
                                        </p:attrNameLst>
                                      </p:cBhvr>
                                      <p:tavLst>
                                        <p:tav tm="0">
                                          <p:val>
                                            <p:fltVal val="0"/>
                                          </p:val>
                                        </p:tav>
                                        <p:tav tm="100000">
                                          <p:val>
                                            <p:strVal val="#ppt_w"/>
                                          </p:val>
                                        </p:tav>
                                      </p:tavLst>
                                    </p:anim>
                                    <p:anim calcmode="lin" valueType="num">
                                      <p:cBhvr>
                                        <p:cTn id="13" dur="1000" fill="hold"/>
                                        <p:tgtEl>
                                          <p:spTgt spid="19474"/>
                                        </p:tgtEl>
                                        <p:attrNameLst>
                                          <p:attrName>ppt_h</p:attrName>
                                        </p:attrNameLst>
                                      </p:cBhvr>
                                      <p:tavLst>
                                        <p:tav tm="0">
                                          <p:val>
                                            <p:fltVal val="0"/>
                                          </p:val>
                                        </p:tav>
                                        <p:tav tm="100000">
                                          <p:val>
                                            <p:strVal val="#ppt_h"/>
                                          </p:val>
                                        </p:tav>
                                      </p:tavLst>
                                    </p:anim>
                                    <p:anim calcmode="lin" valueType="num">
                                      <p:cBhvr>
                                        <p:cTn id="14" dur="1000" fill="hold"/>
                                        <p:tgtEl>
                                          <p:spTgt spid="19474"/>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94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475"/>
                                        </p:tgtEl>
                                        <p:attrNameLst>
                                          <p:attrName>style.visibility</p:attrName>
                                        </p:attrNameLst>
                                      </p:cBhvr>
                                      <p:to>
                                        <p:strVal val="visible"/>
                                      </p:to>
                                    </p:set>
                                    <p:animEffect transition="in" filter="blinds(horizontal)">
                                      <p:cBhvr>
                                        <p:cTn id="20" dur="500"/>
                                        <p:tgtEl>
                                          <p:spTgt spid="1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P spid="19474" grpId="0" animBg="1" autoUpdateAnimBg="0"/>
      <p:bldP spid="1947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 y="76200"/>
            <a:ext cx="7772400" cy="1800225"/>
          </a:xfrm>
        </p:spPr>
        <p:txBody>
          <a:bodyPr/>
          <a:lstStyle/>
          <a:p>
            <a:pPr eaLnBrk="1" hangingPunct="1"/>
            <a:r>
              <a:rPr lang="zh-CN" altLang="en-US" sz="2800" smtClean="0">
                <a:solidFill>
                  <a:schemeClr val="tx1"/>
                </a:solidFill>
              </a:rPr>
              <a:t>例</a:t>
            </a:r>
            <a:r>
              <a:rPr lang="en-US" altLang="zh-CN" sz="2800" smtClean="0">
                <a:solidFill>
                  <a:schemeClr val="tx1"/>
                </a:solidFill>
                <a:latin typeface="宋体" pitchFamily="2" charset="-122"/>
              </a:rPr>
              <a:t>:</a:t>
            </a:r>
            <a:r>
              <a:rPr lang="zh-CN" altLang="en-US" sz="2800" smtClean="0">
                <a:solidFill>
                  <a:schemeClr val="tx1"/>
                </a:solidFill>
              </a:rPr>
              <a:t>源程序片断</a:t>
            </a:r>
            <a:r>
              <a:rPr lang="zh-CN" altLang="en-US" sz="2800" smtClean="0">
                <a:solidFill>
                  <a:schemeClr val="tx1"/>
                </a:solidFill>
                <a:latin typeface="宋体" pitchFamily="2" charset="-122"/>
              </a:rPr>
              <a:t/>
            </a:r>
            <a:br>
              <a:rPr lang="zh-CN" altLang="en-US" sz="2800" smtClean="0">
                <a:solidFill>
                  <a:schemeClr val="tx1"/>
                </a:solidFill>
                <a:latin typeface="宋体" pitchFamily="2" charset="-122"/>
              </a:rPr>
            </a:br>
            <a:r>
              <a:rPr lang="en-US" altLang="zh-CN" sz="2800" smtClean="0">
                <a:solidFill>
                  <a:schemeClr val="tx1"/>
                </a:solidFill>
                <a:latin typeface="宋体" pitchFamily="2" charset="-122"/>
              </a:rPr>
              <a:t>begin var sum,first,count:real;</a:t>
            </a:r>
            <a:br>
              <a:rPr lang="en-US" altLang="zh-CN" sz="2800" smtClean="0">
                <a:solidFill>
                  <a:schemeClr val="tx1"/>
                </a:solidFill>
                <a:latin typeface="宋体" pitchFamily="2" charset="-122"/>
              </a:rPr>
            </a:br>
            <a:r>
              <a:rPr lang="en-US" altLang="zh-CN" sz="2800" smtClean="0">
                <a:solidFill>
                  <a:schemeClr val="tx1"/>
                </a:solidFill>
                <a:latin typeface="宋体" pitchFamily="2" charset="-122"/>
              </a:rPr>
              <a:t>sum:=first+count*10 </a:t>
            </a:r>
            <a:br>
              <a:rPr lang="en-US" altLang="zh-CN" sz="2800" smtClean="0">
                <a:solidFill>
                  <a:schemeClr val="tx1"/>
                </a:solidFill>
                <a:latin typeface="宋体" pitchFamily="2" charset="-122"/>
              </a:rPr>
            </a:br>
            <a:r>
              <a:rPr lang="en-US" altLang="zh-CN" sz="2800" smtClean="0">
                <a:solidFill>
                  <a:schemeClr val="tx1"/>
                </a:solidFill>
                <a:latin typeface="宋体" pitchFamily="2" charset="-122"/>
              </a:rPr>
              <a:t>end.</a:t>
            </a:r>
          </a:p>
        </p:txBody>
      </p:sp>
      <p:sp>
        <p:nvSpPr>
          <p:cNvPr id="48131" name="Rectangle 102"/>
          <p:cNvSpPr>
            <a:spLocks noChangeArrowheads="1"/>
          </p:cNvSpPr>
          <p:nvPr/>
        </p:nvSpPr>
        <p:spPr bwMode="auto">
          <a:xfrm>
            <a:off x="0" y="2414588"/>
            <a:ext cx="9144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1000" b="0"/>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eaLnBrk="0" hangingPunct="0">
              <a:spcBef>
                <a:spcPct val="0"/>
              </a:spcBef>
            </a:pPr>
            <a:endParaRPr lang="en-US" altLang="zh-CN" b="0"/>
          </a:p>
        </p:txBody>
      </p:sp>
      <p:grpSp>
        <p:nvGrpSpPr>
          <p:cNvPr id="39221" name="Group 309"/>
          <p:cNvGrpSpPr>
            <a:grpSpLocks/>
          </p:cNvGrpSpPr>
          <p:nvPr/>
        </p:nvGrpSpPr>
        <p:grpSpPr bwMode="auto">
          <a:xfrm>
            <a:off x="152400" y="1905000"/>
            <a:ext cx="8458200" cy="1814513"/>
            <a:chOff x="96" y="1200"/>
            <a:chExt cx="5328" cy="1143"/>
          </a:xfrm>
        </p:grpSpPr>
        <p:grpSp>
          <p:nvGrpSpPr>
            <p:cNvPr id="48169" name="Group 308"/>
            <p:cNvGrpSpPr>
              <a:grpSpLocks/>
            </p:cNvGrpSpPr>
            <p:nvPr/>
          </p:nvGrpSpPr>
          <p:grpSpPr bwMode="auto">
            <a:xfrm>
              <a:off x="96" y="1200"/>
              <a:ext cx="5328" cy="857"/>
              <a:chOff x="96" y="1200"/>
              <a:chExt cx="5328" cy="857"/>
            </a:xfrm>
          </p:grpSpPr>
          <p:sp>
            <p:nvSpPr>
              <p:cNvPr id="48171" name="Rectangle 93"/>
              <p:cNvSpPr>
                <a:spLocks noChangeArrowheads="1"/>
              </p:cNvSpPr>
              <p:nvPr/>
            </p:nvSpPr>
            <p:spPr bwMode="auto">
              <a:xfrm>
                <a:off x="5185" y="1224"/>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r</a:t>
                </a:r>
              </a:p>
              <a:p>
                <a:pPr eaLnBrk="0" hangingPunct="0">
                  <a:spcBef>
                    <a:spcPct val="0"/>
                  </a:spcBef>
                </a:pPr>
                <a:endParaRPr lang="en-US" altLang="zh-CN" sz="1800">
                  <a:solidFill>
                    <a:schemeClr val="bg2"/>
                  </a:solidFill>
                </a:endParaRPr>
              </a:p>
            </p:txBody>
          </p:sp>
          <p:sp>
            <p:nvSpPr>
              <p:cNvPr id="48172" name="Rectangle 60"/>
              <p:cNvSpPr>
                <a:spLocks noChangeArrowheads="1"/>
              </p:cNvSpPr>
              <p:nvPr/>
            </p:nvSpPr>
            <p:spPr bwMode="auto">
              <a:xfrm>
                <a:off x="5185" y="1635"/>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0</a:t>
                </a:r>
                <a:endParaRPr lang="en-US" altLang="zh-CN" sz="1800">
                  <a:solidFill>
                    <a:schemeClr val="bg2"/>
                  </a:solidFill>
                </a:endParaRPr>
              </a:p>
            </p:txBody>
          </p:sp>
          <p:sp>
            <p:nvSpPr>
              <p:cNvPr id="48173" name="Rectangle 43"/>
              <p:cNvSpPr>
                <a:spLocks noChangeArrowheads="1"/>
              </p:cNvSpPr>
              <p:nvPr/>
            </p:nvSpPr>
            <p:spPr bwMode="auto">
              <a:xfrm>
                <a:off x="5185" y="1429"/>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u</a:t>
                </a:r>
                <a:endParaRPr lang="en-US" altLang="zh-CN" sz="1800">
                  <a:solidFill>
                    <a:schemeClr val="bg2"/>
                  </a:solidFill>
                </a:endParaRPr>
              </a:p>
            </p:txBody>
          </p:sp>
          <p:sp>
            <p:nvSpPr>
              <p:cNvPr id="48174" name="Rectangle 101"/>
              <p:cNvSpPr>
                <a:spLocks noChangeArrowheads="1"/>
              </p:cNvSpPr>
              <p:nvPr/>
            </p:nvSpPr>
            <p:spPr bwMode="auto">
              <a:xfrm>
                <a:off x="4231"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p>
              <a:p>
                <a:pPr eaLnBrk="0" hangingPunct="0">
                  <a:spcBef>
                    <a:spcPct val="0"/>
                  </a:spcBef>
                </a:pPr>
                <a:endParaRPr lang="en-US" altLang="zh-CN" sz="1800">
                  <a:solidFill>
                    <a:schemeClr val="bg2"/>
                  </a:solidFill>
                </a:endParaRPr>
              </a:p>
            </p:txBody>
          </p:sp>
          <p:sp>
            <p:nvSpPr>
              <p:cNvPr id="48175" name="Rectangle 100"/>
              <p:cNvSpPr>
                <a:spLocks noChangeArrowheads="1"/>
              </p:cNvSpPr>
              <p:nvPr/>
            </p:nvSpPr>
            <p:spPr bwMode="auto">
              <a:xfrm>
                <a:off x="96"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p>
              <a:p>
                <a:pPr eaLnBrk="0" hangingPunct="0">
                  <a:spcBef>
                    <a:spcPct val="0"/>
                  </a:spcBef>
                </a:pPr>
                <a:endParaRPr lang="en-US" altLang="zh-CN" sz="1800">
                  <a:solidFill>
                    <a:schemeClr val="bg2"/>
                  </a:solidFill>
                </a:endParaRPr>
              </a:p>
            </p:txBody>
          </p:sp>
          <p:sp>
            <p:nvSpPr>
              <p:cNvPr id="48176" name="Rectangle 99"/>
              <p:cNvSpPr>
                <a:spLocks noChangeArrowheads="1"/>
              </p:cNvSpPr>
              <p:nvPr/>
            </p:nvSpPr>
            <p:spPr bwMode="auto">
              <a:xfrm>
                <a:off x="4549" y="1426"/>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sym typeface="Symbol" pitchFamily="18" charset="2"/>
                  </a:rPr>
                  <a:t></a:t>
                </a:r>
                <a:endParaRPr lang="en-US" altLang="zh-CN" sz="1800">
                  <a:solidFill>
                    <a:schemeClr val="bg2"/>
                  </a:solidFill>
                  <a:latin typeface="宋体" pitchFamily="2" charset="-122"/>
                </a:endParaRPr>
              </a:p>
              <a:p>
                <a:pPr eaLnBrk="0" hangingPunct="0">
                  <a:spcBef>
                    <a:spcPct val="0"/>
                  </a:spcBef>
                </a:pPr>
                <a:endParaRPr lang="en-US" altLang="zh-CN" sz="1800">
                  <a:solidFill>
                    <a:schemeClr val="bg2"/>
                  </a:solidFill>
                  <a:latin typeface="宋体" pitchFamily="2" charset="-122"/>
                  <a:sym typeface="Symbol" pitchFamily="18" charset="2"/>
                </a:endParaRPr>
              </a:p>
            </p:txBody>
          </p:sp>
          <p:sp>
            <p:nvSpPr>
              <p:cNvPr id="48177" name="Rectangle 98"/>
              <p:cNvSpPr>
                <a:spLocks noChangeArrowheads="1"/>
              </p:cNvSpPr>
              <p:nvPr/>
            </p:nvSpPr>
            <p:spPr bwMode="auto">
              <a:xfrm>
                <a:off x="2005"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sym typeface="Symbol" pitchFamily="18" charset="2"/>
                  </a:rPr>
                  <a:t>s</a:t>
                </a:r>
              </a:p>
            </p:txBody>
          </p:sp>
          <p:sp>
            <p:nvSpPr>
              <p:cNvPr id="48178" name="Rectangle 97"/>
              <p:cNvSpPr>
                <a:spLocks noChangeArrowheads="1"/>
              </p:cNvSpPr>
              <p:nvPr/>
            </p:nvSpPr>
            <p:spPr bwMode="auto">
              <a:xfrm>
                <a:off x="415"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sym typeface="Symbol" pitchFamily="18" charset="2"/>
                  </a:rPr>
                  <a:t>t</a:t>
                </a:r>
                <a:endParaRPr lang="en-US" altLang="zh-CN" sz="1800">
                  <a:solidFill>
                    <a:schemeClr val="bg2"/>
                  </a:solidFill>
                  <a:latin typeface="宋体" pitchFamily="2" charset="-122"/>
                </a:endParaRPr>
              </a:p>
              <a:p>
                <a:pPr eaLnBrk="0" hangingPunct="0">
                  <a:spcBef>
                    <a:spcPct val="0"/>
                  </a:spcBef>
                </a:pPr>
                <a:endParaRPr lang="en-US" altLang="zh-CN" sz="1800">
                  <a:solidFill>
                    <a:schemeClr val="bg2"/>
                  </a:solidFill>
                  <a:latin typeface="宋体" pitchFamily="2" charset="-122"/>
                  <a:sym typeface="Symbol" pitchFamily="18" charset="2"/>
                </a:endParaRPr>
              </a:p>
            </p:txBody>
          </p:sp>
          <p:sp>
            <p:nvSpPr>
              <p:cNvPr id="48179" name="Rectangle 92"/>
              <p:cNvSpPr>
                <a:spLocks noChangeArrowheads="1"/>
              </p:cNvSpPr>
              <p:nvPr/>
            </p:nvSpPr>
            <p:spPr bwMode="auto">
              <a:xfrm>
                <a:off x="3912" y="1426"/>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l</a:t>
                </a:r>
              </a:p>
              <a:p>
                <a:pPr eaLnBrk="0" hangingPunct="0">
                  <a:spcBef>
                    <a:spcPct val="0"/>
                  </a:spcBef>
                </a:pPr>
                <a:endParaRPr lang="en-US" altLang="zh-CN" sz="1800">
                  <a:solidFill>
                    <a:schemeClr val="bg2"/>
                  </a:solidFill>
                </a:endParaRPr>
              </a:p>
            </p:txBody>
          </p:sp>
          <p:sp>
            <p:nvSpPr>
              <p:cNvPr id="48180" name="Rectangle 91"/>
              <p:cNvSpPr>
                <a:spLocks noChangeArrowheads="1"/>
              </p:cNvSpPr>
              <p:nvPr/>
            </p:nvSpPr>
            <p:spPr bwMode="auto">
              <a:xfrm>
                <a:off x="4867" y="1221"/>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i</a:t>
                </a:r>
              </a:p>
              <a:p>
                <a:pPr eaLnBrk="0" hangingPunct="0">
                  <a:spcBef>
                    <a:spcPct val="0"/>
                  </a:spcBef>
                </a:pPr>
                <a:endParaRPr lang="en-US" altLang="zh-CN" sz="1800">
                  <a:solidFill>
                    <a:schemeClr val="bg2"/>
                  </a:solidFill>
                </a:endParaRPr>
              </a:p>
            </p:txBody>
          </p:sp>
          <p:sp>
            <p:nvSpPr>
              <p:cNvPr id="48181" name="Rectangle 90"/>
              <p:cNvSpPr>
                <a:spLocks noChangeArrowheads="1"/>
              </p:cNvSpPr>
              <p:nvPr/>
            </p:nvSpPr>
            <p:spPr bwMode="auto">
              <a:xfrm>
                <a:off x="3595"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a:t>
                </a:r>
              </a:p>
              <a:p>
                <a:pPr eaLnBrk="0" hangingPunct="0">
                  <a:spcBef>
                    <a:spcPct val="0"/>
                  </a:spcBef>
                </a:pPr>
                <a:endParaRPr lang="en-US" altLang="zh-CN" sz="1800">
                  <a:solidFill>
                    <a:schemeClr val="bg2"/>
                  </a:solidFill>
                </a:endParaRPr>
              </a:p>
            </p:txBody>
          </p:sp>
          <p:sp>
            <p:nvSpPr>
              <p:cNvPr id="48182" name="Rectangle 89"/>
              <p:cNvSpPr>
                <a:spLocks noChangeArrowheads="1"/>
              </p:cNvSpPr>
              <p:nvPr/>
            </p:nvSpPr>
            <p:spPr bwMode="auto">
              <a:xfrm>
                <a:off x="4549" y="1221"/>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f</a:t>
                </a:r>
              </a:p>
              <a:p>
                <a:pPr eaLnBrk="0" hangingPunct="0">
                  <a:spcBef>
                    <a:spcPct val="0"/>
                  </a:spcBef>
                </a:pPr>
                <a:endParaRPr lang="en-US" altLang="zh-CN" sz="1800">
                  <a:solidFill>
                    <a:schemeClr val="bg2"/>
                  </a:solidFill>
                </a:endParaRPr>
              </a:p>
            </p:txBody>
          </p:sp>
          <p:sp>
            <p:nvSpPr>
              <p:cNvPr id="48183" name="Rectangle 88"/>
              <p:cNvSpPr>
                <a:spLocks noChangeArrowheads="1"/>
              </p:cNvSpPr>
              <p:nvPr/>
            </p:nvSpPr>
            <p:spPr bwMode="auto">
              <a:xfrm>
                <a:off x="3276" y="1426"/>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e</a:t>
                </a:r>
              </a:p>
              <a:p>
                <a:pPr eaLnBrk="0" hangingPunct="0">
                  <a:spcBef>
                    <a:spcPct val="0"/>
                  </a:spcBef>
                </a:pPr>
                <a:endParaRPr lang="en-US" altLang="zh-CN" sz="1800">
                  <a:solidFill>
                    <a:schemeClr val="bg2"/>
                  </a:solidFill>
                </a:endParaRPr>
              </a:p>
            </p:txBody>
          </p:sp>
          <p:sp>
            <p:nvSpPr>
              <p:cNvPr id="48184" name="Rectangle 87"/>
              <p:cNvSpPr>
                <a:spLocks noChangeArrowheads="1"/>
              </p:cNvSpPr>
              <p:nvPr/>
            </p:nvSpPr>
            <p:spPr bwMode="auto">
              <a:xfrm>
                <a:off x="4231" y="1221"/>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p>
              <a:p>
                <a:pPr eaLnBrk="0" hangingPunct="0">
                  <a:spcBef>
                    <a:spcPct val="0"/>
                  </a:spcBef>
                </a:pPr>
                <a:endParaRPr lang="en-US" altLang="zh-CN" sz="1800">
                  <a:solidFill>
                    <a:schemeClr val="bg2"/>
                  </a:solidFill>
                </a:endParaRPr>
              </a:p>
            </p:txBody>
          </p:sp>
          <p:sp>
            <p:nvSpPr>
              <p:cNvPr id="48185" name="Rectangle 86"/>
              <p:cNvSpPr>
                <a:spLocks noChangeArrowheads="1"/>
              </p:cNvSpPr>
              <p:nvPr/>
            </p:nvSpPr>
            <p:spPr bwMode="auto">
              <a:xfrm>
                <a:off x="2959"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r</a:t>
                </a:r>
              </a:p>
              <a:p>
                <a:pPr eaLnBrk="0" hangingPunct="0">
                  <a:spcBef>
                    <a:spcPct val="0"/>
                  </a:spcBef>
                </a:pPr>
                <a:endParaRPr lang="en-US" altLang="zh-CN" sz="1800">
                  <a:solidFill>
                    <a:schemeClr val="bg2"/>
                  </a:solidFill>
                </a:endParaRPr>
              </a:p>
            </p:txBody>
          </p:sp>
          <p:sp>
            <p:nvSpPr>
              <p:cNvPr id="48186" name="Rectangle 85"/>
              <p:cNvSpPr>
                <a:spLocks noChangeArrowheads="1"/>
              </p:cNvSpPr>
              <p:nvPr/>
            </p:nvSpPr>
            <p:spPr bwMode="auto">
              <a:xfrm>
                <a:off x="2322" y="1426"/>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t</a:t>
                </a:r>
                <a:endParaRPr lang="en-US" altLang="zh-CN" sz="1800">
                  <a:solidFill>
                    <a:schemeClr val="bg2"/>
                  </a:solidFill>
                </a:endParaRPr>
              </a:p>
            </p:txBody>
          </p:sp>
          <p:sp>
            <p:nvSpPr>
              <p:cNvPr id="48187" name="Rectangle 84"/>
              <p:cNvSpPr>
                <a:spLocks noChangeArrowheads="1"/>
              </p:cNvSpPr>
              <p:nvPr/>
            </p:nvSpPr>
            <p:spPr bwMode="auto">
              <a:xfrm>
                <a:off x="2641"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p>
              <a:p>
                <a:pPr eaLnBrk="0" hangingPunct="0">
                  <a:spcBef>
                    <a:spcPct val="0"/>
                  </a:spcBef>
                </a:pPr>
                <a:endParaRPr lang="en-US" altLang="zh-CN" sz="1800">
                  <a:solidFill>
                    <a:schemeClr val="bg2"/>
                  </a:solidFill>
                </a:endParaRPr>
              </a:p>
            </p:txBody>
          </p:sp>
          <p:sp>
            <p:nvSpPr>
              <p:cNvPr id="48188" name="Rectangle 83"/>
              <p:cNvSpPr>
                <a:spLocks noChangeArrowheads="1"/>
              </p:cNvSpPr>
              <p:nvPr/>
            </p:nvSpPr>
            <p:spPr bwMode="auto">
              <a:xfrm>
                <a:off x="2004" y="1426"/>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n</a:t>
                </a:r>
                <a:endParaRPr lang="en-US" altLang="zh-CN" sz="1800">
                  <a:solidFill>
                    <a:schemeClr val="bg2"/>
                  </a:solidFill>
                </a:endParaRPr>
              </a:p>
            </p:txBody>
          </p:sp>
          <p:sp>
            <p:nvSpPr>
              <p:cNvPr id="48189" name="Rectangle 82"/>
              <p:cNvSpPr>
                <a:spLocks noChangeArrowheads="1"/>
              </p:cNvSpPr>
              <p:nvPr/>
            </p:nvSpPr>
            <p:spPr bwMode="auto">
              <a:xfrm>
                <a:off x="3912" y="1220"/>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m</a:t>
                </a:r>
              </a:p>
              <a:p>
                <a:pPr eaLnBrk="0" hangingPunct="0">
                  <a:spcBef>
                    <a:spcPct val="0"/>
                  </a:spcBef>
                </a:pPr>
                <a:endParaRPr lang="en-US" altLang="zh-CN" sz="1800">
                  <a:solidFill>
                    <a:schemeClr val="bg2"/>
                  </a:solidFill>
                </a:endParaRPr>
              </a:p>
            </p:txBody>
          </p:sp>
          <p:sp>
            <p:nvSpPr>
              <p:cNvPr id="48190" name="Rectangle 81"/>
              <p:cNvSpPr>
                <a:spLocks noChangeArrowheads="1"/>
              </p:cNvSpPr>
              <p:nvPr/>
            </p:nvSpPr>
            <p:spPr bwMode="auto">
              <a:xfrm>
                <a:off x="1686"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u</a:t>
                </a:r>
                <a:endParaRPr lang="en-US" altLang="zh-CN" sz="1800">
                  <a:solidFill>
                    <a:schemeClr val="bg2"/>
                  </a:solidFill>
                </a:endParaRPr>
              </a:p>
            </p:txBody>
          </p:sp>
          <p:sp>
            <p:nvSpPr>
              <p:cNvPr id="48191" name="Rectangle 80"/>
              <p:cNvSpPr>
                <a:spLocks noChangeArrowheads="1"/>
              </p:cNvSpPr>
              <p:nvPr/>
            </p:nvSpPr>
            <p:spPr bwMode="auto">
              <a:xfrm>
                <a:off x="3595" y="1220"/>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u</a:t>
                </a:r>
              </a:p>
              <a:p>
                <a:pPr eaLnBrk="0" hangingPunct="0">
                  <a:spcBef>
                    <a:spcPct val="0"/>
                  </a:spcBef>
                </a:pPr>
                <a:endParaRPr lang="en-US" altLang="zh-CN" sz="1800">
                  <a:solidFill>
                    <a:schemeClr val="bg2"/>
                  </a:solidFill>
                </a:endParaRPr>
              </a:p>
            </p:txBody>
          </p:sp>
          <p:sp>
            <p:nvSpPr>
              <p:cNvPr id="48192" name="Rectangle 79"/>
              <p:cNvSpPr>
                <a:spLocks noChangeArrowheads="1"/>
              </p:cNvSpPr>
              <p:nvPr/>
            </p:nvSpPr>
            <p:spPr bwMode="auto">
              <a:xfrm>
                <a:off x="3276" y="1220"/>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s</a:t>
                </a:r>
                <a:endParaRPr lang="en-US" altLang="zh-CN" sz="1800">
                  <a:solidFill>
                    <a:schemeClr val="bg2"/>
                  </a:solidFill>
                </a:endParaRPr>
              </a:p>
            </p:txBody>
          </p:sp>
          <p:sp>
            <p:nvSpPr>
              <p:cNvPr id="48193" name="Rectangle 78"/>
              <p:cNvSpPr>
                <a:spLocks noChangeArrowheads="1"/>
              </p:cNvSpPr>
              <p:nvPr/>
            </p:nvSpPr>
            <p:spPr bwMode="auto">
              <a:xfrm>
                <a:off x="2959" y="1220"/>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p>
              <a:p>
                <a:pPr eaLnBrk="0" hangingPunct="0">
                  <a:spcBef>
                    <a:spcPct val="0"/>
                  </a:spcBef>
                </a:pPr>
                <a:endParaRPr lang="en-US" altLang="zh-CN" sz="1800">
                  <a:solidFill>
                    <a:schemeClr val="bg2"/>
                  </a:solidFill>
                </a:endParaRPr>
              </a:p>
            </p:txBody>
          </p:sp>
          <p:sp>
            <p:nvSpPr>
              <p:cNvPr id="48194" name="Rectangle 77"/>
              <p:cNvSpPr>
                <a:spLocks noChangeArrowheads="1"/>
              </p:cNvSpPr>
              <p:nvPr/>
            </p:nvSpPr>
            <p:spPr bwMode="auto">
              <a:xfrm>
                <a:off x="2322" y="1220"/>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a:t>
                </a:r>
                <a:endParaRPr lang="en-US" altLang="zh-CN" sz="1800">
                  <a:solidFill>
                    <a:schemeClr val="bg2"/>
                  </a:solidFill>
                </a:endParaRPr>
              </a:p>
            </p:txBody>
          </p:sp>
          <p:sp>
            <p:nvSpPr>
              <p:cNvPr id="48195" name="Rectangle 76"/>
              <p:cNvSpPr>
                <a:spLocks noChangeArrowheads="1"/>
              </p:cNvSpPr>
              <p:nvPr/>
            </p:nvSpPr>
            <p:spPr bwMode="auto">
              <a:xfrm>
                <a:off x="1051"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c</a:t>
                </a:r>
              </a:p>
              <a:p>
                <a:pPr eaLnBrk="0" hangingPunct="0">
                  <a:spcBef>
                    <a:spcPct val="0"/>
                  </a:spcBef>
                </a:pPr>
                <a:endParaRPr lang="en-US" altLang="zh-CN" sz="1800">
                  <a:solidFill>
                    <a:schemeClr val="bg2"/>
                  </a:solidFill>
                </a:endParaRPr>
              </a:p>
            </p:txBody>
          </p:sp>
          <p:sp>
            <p:nvSpPr>
              <p:cNvPr id="48196" name="Rectangle 75"/>
              <p:cNvSpPr>
                <a:spLocks noChangeArrowheads="1"/>
              </p:cNvSpPr>
              <p:nvPr/>
            </p:nvSpPr>
            <p:spPr bwMode="auto">
              <a:xfrm>
                <a:off x="2641" y="1220"/>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r</a:t>
                </a:r>
              </a:p>
              <a:p>
                <a:pPr eaLnBrk="0" hangingPunct="0">
                  <a:spcBef>
                    <a:spcPct val="0"/>
                  </a:spcBef>
                </a:pPr>
                <a:endParaRPr lang="en-US" altLang="zh-CN" sz="1800">
                  <a:solidFill>
                    <a:schemeClr val="bg2"/>
                  </a:solidFill>
                </a:endParaRPr>
              </a:p>
            </p:txBody>
          </p:sp>
          <p:sp>
            <p:nvSpPr>
              <p:cNvPr id="48197" name="Rectangle 74"/>
              <p:cNvSpPr>
                <a:spLocks noChangeArrowheads="1"/>
              </p:cNvSpPr>
              <p:nvPr/>
            </p:nvSpPr>
            <p:spPr bwMode="auto">
              <a:xfrm>
                <a:off x="1368"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o</a:t>
                </a:r>
              </a:p>
              <a:p>
                <a:pPr eaLnBrk="0" hangingPunct="0">
                  <a:spcBef>
                    <a:spcPct val="0"/>
                  </a:spcBef>
                </a:pPr>
                <a:endParaRPr lang="en-US" altLang="zh-CN" sz="1800">
                  <a:solidFill>
                    <a:schemeClr val="bg2"/>
                  </a:solidFill>
                </a:endParaRPr>
              </a:p>
            </p:txBody>
          </p:sp>
          <p:sp>
            <p:nvSpPr>
              <p:cNvPr id="48198" name="Rectangle 73"/>
              <p:cNvSpPr>
                <a:spLocks noChangeArrowheads="1"/>
              </p:cNvSpPr>
              <p:nvPr/>
            </p:nvSpPr>
            <p:spPr bwMode="auto">
              <a:xfrm>
                <a:off x="1686" y="1220"/>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endParaRPr lang="en-US" altLang="zh-CN" sz="1800">
                  <a:solidFill>
                    <a:schemeClr val="bg2"/>
                  </a:solidFill>
                </a:endParaRPr>
              </a:p>
            </p:txBody>
          </p:sp>
          <p:sp>
            <p:nvSpPr>
              <p:cNvPr id="48199" name="Rectangle 72"/>
              <p:cNvSpPr>
                <a:spLocks noChangeArrowheads="1"/>
              </p:cNvSpPr>
              <p:nvPr/>
            </p:nvSpPr>
            <p:spPr bwMode="auto">
              <a:xfrm>
                <a:off x="2004" y="1220"/>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v</a:t>
                </a:r>
                <a:endParaRPr lang="en-US" altLang="zh-CN" sz="1800">
                  <a:solidFill>
                    <a:schemeClr val="bg2"/>
                  </a:solidFill>
                </a:endParaRPr>
              </a:p>
            </p:txBody>
          </p:sp>
          <p:sp>
            <p:nvSpPr>
              <p:cNvPr id="48200" name="Rectangle 71"/>
              <p:cNvSpPr>
                <a:spLocks noChangeArrowheads="1"/>
              </p:cNvSpPr>
              <p:nvPr/>
            </p:nvSpPr>
            <p:spPr bwMode="auto">
              <a:xfrm>
                <a:off x="732" y="1426"/>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p>
              <a:p>
                <a:pPr eaLnBrk="0" hangingPunct="0">
                  <a:spcBef>
                    <a:spcPct val="0"/>
                  </a:spcBef>
                </a:pPr>
                <a:endParaRPr lang="en-US" altLang="zh-CN" sz="1800">
                  <a:solidFill>
                    <a:schemeClr val="bg2"/>
                  </a:solidFill>
                </a:endParaRPr>
              </a:p>
            </p:txBody>
          </p:sp>
          <p:sp>
            <p:nvSpPr>
              <p:cNvPr id="48201" name="Rectangle 70"/>
              <p:cNvSpPr>
                <a:spLocks noChangeArrowheads="1"/>
              </p:cNvSpPr>
              <p:nvPr/>
            </p:nvSpPr>
            <p:spPr bwMode="auto">
              <a:xfrm>
                <a:off x="1368" y="1220"/>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n</a:t>
                </a:r>
              </a:p>
            </p:txBody>
          </p:sp>
          <p:sp>
            <p:nvSpPr>
              <p:cNvPr id="48202" name="Rectangle 69"/>
              <p:cNvSpPr>
                <a:spLocks noChangeArrowheads="1"/>
              </p:cNvSpPr>
              <p:nvPr/>
            </p:nvSpPr>
            <p:spPr bwMode="auto">
              <a:xfrm>
                <a:off x="1051" y="1220"/>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i</a:t>
                </a:r>
                <a:endParaRPr lang="en-US" altLang="zh-CN" sz="1800">
                  <a:solidFill>
                    <a:schemeClr val="bg2"/>
                  </a:solidFill>
                </a:endParaRPr>
              </a:p>
            </p:txBody>
          </p:sp>
          <p:sp>
            <p:nvSpPr>
              <p:cNvPr id="48203" name="Rectangle 68"/>
              <p:cNvSpPr>
                <a:spLocks noChangeArrowheads="1"/>
              </p:cNvSpPr>
              <p:nvPr/>
            </p:nvSpPr>
            <p:spPr bwMode="auto">
              <a:xfrm>
                <a:off x="736" y="1200"/>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g</a:t>
                </a:r>
                <a:endParaRPr lang="en-US" altLang="zh-CN" sz="1800">
                  <a:solidFill>
                    <a:schemeClr val="bg2"/>
                  </a:solidFill>
                </a:endParaRPr>
              </a:p>
            </p:txBody>
          </p:sp>
          <p:sp>
            <p:nvSpPr>
              <p:cNvPr id="48204" name="Rectangle 67"/>
              <p:cNvSpPr>
                <a:spLocks noChangeArrowheads="1"/>
              </p:cNvSpPr>
              <p:nvPr/>
            </p:nvSpPr>
            <p:spPr bwMode="auto">
              <a:xfrm>
                <a:off x="415" y="1220"/>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e</a:t>
                </a:r>
                <a:endParaRPr lang="en-US" altLang="zh-CN" sz="1800">
                  <a:solidFill>
                    <a:schemeClr val="bg2"/>
                  </a:solidFill>
                </a:endParaRPr>
              </a:p>
            </p:txBody>
          </p:sp>
          <p:sp>
            <p:nvSpPr>
              <p:cNvPr id="48205" name="Rectangle 66"/>
              <p:cNvSpPr>
                <a:spLocks noChangeArrowheads="1"/>
              </p:cNvSpPr>
              <p:nvPr/>
            </p:nvSpPr>
            <p:spPr bwMode="auto">
              <a:xfrm>
                <a:off x="96" y="1220"/>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b</a:t>
                </a:r>
              </a:p>
              <a:p>
                <a:pPr eaLnBrk="0" hangingPunct="0">
                  <a:spcBef>
                    <a:spcPct val="0"/>
                  </a:spcBef>
                </a:pPr>
                <a:r>
                  <a:rPr lang="en-US" altLang="zh-CN" sz="1800">
                    <a:solidFill>
                      <a:schemeClr val="bg2"/>
                    </a:solidFill>
                  </a:rPr>
                  <a:t>s</a:t>
                </a:r>
              </a:p>
            </p:txBody>
          </p:sp>
          <p:sp>
            <p:nvSpPr>
              <p:cNvPr id="48206" name="Rectangle 59"/>
              <p:cNvSpPr>
                <a:spLocks noChangeArrowheads="1"/>
              </p:cNvSpPr>
              <p:nvPr/>
            </p:nvSpPr>
            <p:spPr bwMode="auto">
              <a:xfrm>
                <a:off x="4549" y="1632"/>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endParaRPr lang="en-US" altLang="zh-CN" sz="1800">
                  <a:solidFill>
                    <a:schemeClr val="bg2"/>
                  </a:solidFill>
                </a:endParaRPr>
              </a:p>
            </p:txBody>
          </p:sp>
          <p:sp>
            <p:nvSpPr>
              <p:cNvPr id="48207" name="Rectangle 58"/>
              <p:cNvSpPr>
                <a:spLocks noChangeArrowheads="1"/>
              </p:cNvSpPr>
              <p:nvPr/>
            </p:nvSpPr>
            <p:spPr bwMode="auto">
              <a:xfrm>
                <a:off x="4867"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1</a:t>
                </a:r>
                <a:endParaRPr lang="en-US" altLang="zh-CN" sz="1800">
                  <a:solidFill>
                    <a:schemeClr val="bg2"/>
                  </a:solidFill>
                </a:endParaRPr>
              </a:p>
            </p:txBody>
          </p:sp>
          <p:sp>
            <p:nvSpPr>
              <p:cNvPr id="48208" name="Rectangle 57"/>
              <p:cNvSpPr>
                <a:spLocks noChangeArrowheads="1"/>
              </p:cNvSpPr>
              <p:nvPr/>
            </p:nvSpPr>
            <p:spPr bwMode="auto">
              <a:xfrm>
                <a:off x="4231"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t</a:t>
                </a:r>
                <a:endParaRPr lang="en-US" altLang="zh-CN" sz="1800">
                  <a:solidFill>
                    <a:schemeClr val="bg2"/>
                  </a:solidFill>
                </a:endParaRPr>
              </a:p>
            </p:txBody>
          </p:sp>
          <p:sp>
            <p:nvSpPr>
              <p:cNvPr id="48209" name="Rectangle 56"/>
              <p:cNvSpPr>
                <a:spLocks noChangeArrowheads="1"/>
              </p:cNvSpPr>
              <p:nvPr/>
            </p:nvSpPr>
            <p:spPr bwMode="auto">
              <a:xfrm>
                <a:off x="3912" y="1632"/>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n</a:t>
                </a:r>
                <a:endParaRPr lang="en-US" altLang="zh-CN" sz="1800">
                  <a:solidFill>
                    <a:schemeClr val="bg2"/>
                  </a:solidFill>
                </a:endParaRPr>
              </a:p>
            </p:txBody>
          </p:sp>
          <p:sp>
            <p:nvSpPr>
              <p:cNvPr id="48210" name="Rectangle 55"/>
              <p:cNvSpPr>
                <a:spLocks noChangeArrowheads="1"/>
              </p:cNvSpPr>
              <p:nvPr/>
            </p:nvSpPr>
            <p:spPr bwMode="auto">
              <a:xfrm>
                <a:off x="3595"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u</a:t>
                </a:r>
                <a:endParaRPr lang="en-US" altLang="zh-CN" sz="1800">
                  <a:solidFill>
                    <a:schemeClr val="bg2"/>
                  </a:solidFill>
                </a:endParaRPr>
              </a:p>
            </p:txBody>
          </p:sp>
          <p:sp>
            <p:nvSpPr>
              <p:cNvPr id="48211" name="Rectangle 54"/>
              <p:cNvSpPr>
                <a:spLocks noChangeArrowheads="1"/>
              </p:cNvSpPr>
              <p:nvPr/>
            </p:nvSpPr>
            <p:spPr bwMode="auto">
              <a:xfrm>
                <a:off x="3276" y="1632"/>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o</a:t>
                </a:r>
                <a:endParaRPr lang="en-US" altLang="zh-CN" sz="1800">
                  <a:solidFill>
                    <a:schemeClr val="bg2"/>
                  </a:solidFill>
                </a:endParaRPr>
              </a:p>
            </p:txBody>
          </p:sp>
          <p:sp>
            <p:nvSpPr>
              <p:cNvPr id="48212" name="Rectangle 53"/>
              <p:cNvSpPr>
                <a:spLocks noChangeArrowheads="1"/>
              </p:cNvSpPr>
              <p:nvPr/>
            </p:nvSpPr>
            <p:spPr bwMode="auto">
              <a:xfrm>
                <a:off x="2959"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c</a:t>
                </a:r>
                <a:endParaRPr lang="en-US" altLang="zh-CN" sz="1800">
                  <a:solidFill>
                    <a:schemeClr val="bg2"/>
                  </a:solidFill>
                </a:endParaRPr>
              </a:p>
            </p:txBody>
          </p:sp>
          <p:sp>
            <p:nvSpPr>
              <p:cNvPr id="48213" name="Rectangle 52"/>
              <p:cNvSpPr>
                <a:spLocks noChangeArrowheads="1"/>
              </p:cNvSpPr>
              <p:nvPr/>
            </p:nvSpPr>
            <p:spPr bwMode="auto">
              <a:xfrm>
                <a:off x="2322" y="1632"/>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t</a:t>
                </a:r>
                <a:endParaRPr lang="en-US" altLang="zh-CN" sz="1800">
                  <a:solidFill>
                    <a:schemeClr val="bg2"/>
                  </a:solidFill>
                </a:endParaRPr>
              </a:p>
            </p:txBody>
          </p:sp>
          <p:sp>
            <p:nvSpPr>
              <p:cNvPr id="48214" name="Rectangle 51"/>
              <p:cNvSpPr>
                <a:spLocks noChangeArrowheads="1"/>
              </p:cNvSpPr>
              <p:nvPr/>
            </p:nvSpPr>
            <p:spPr bwMode="auto">
              <a:xfrm>
                <a:off x="2641"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endParaRPr lang="en-US" altLang="zh-CN" sz="1800">
                  <a:solidFill>
                    <a:schemeClr val="bg2"/>
                  </a:solidFill>
                </a:endParaRPr>
              </a:p>
            </p:txBody>
          </p:sp>
          <p:sp>
            <p:nvSpPr>
              <p:cNvPr id="48215" name="Rectangle 50"/>
              <p:cNvSpPr>
                <a:spLocks noChangeArrowheads="1"/>
              </p:cNvSpPr>
              <p:nvPr/>
            </p:nvSpPr>
            <p:spPr bwMode="auto">
              <a:xfrm>
                <a:off x="4867" y="1426"/>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s</a:t>
                </a:r>
                <a:endParaRPr lang="en-US" altLang="zh-CN" sz="1800">
                  <a:solidFill>
                    <a:schemeClr val="bg2"/>
                  </a:solidFill>
                </a:endParaRPr>
              </a:p>
            </p:txBody>
          </p:sp>
          <p:sp>
            <p:nvSpPr>
              <p:cNvPr id="48216" name="Rectangle 49"/>
              <p:cNvSpPr>
                <a:spLocks noChangeArrowheads="1"/>
              </p:cNvSpPr>
              <p:nvPr/>
            </p:nvSpPr>
            <p:spPr bwMode="auto">
              <a:xfrm>
                <a:off x="1368"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i</a:t>
                </a:r>
                <a:endParaRPr lang="en-US" altLang="zh-CN" sz="1800">
                  <a:solidFill>
                    <a:schemeClr val="bg2"/>
                  </a:solidFill>
                </a:endParaRPr>
              </a:p>
            </p:txBody>
          </p:sp>
          <p:sp>
            <p:nvSpPr>
              <p:cNvPr id="48217" name="Rectangle 48"/>
              <p:cNvSpPr>
                <a:spLocks noChangeArrowheads="1"/>
              </p:cNvSpPr>
              <p:nvPr/>
            </p:nvSpPr>
            <p:spPr bwMode="auto">
              <a:xfrm>
                <a:off x="1686"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r</a:t>
                </a:r>
                <a:endParaRPr lang="en-US" altLang="zh-CN" sz="1800">
                  <a:solidFill>
                    <a:schemeClr val="bg2"/>
                  </a:solidFill>
                </a:endParaRPr>
              </a:p>
            </p:txBody>
          </p:sp>
          <p:sp>
            <p:nvSpPr>
              <p:cNvPr id="48218" name="Rectangle 47"/>
              <p:cNvSpPr>
                <a:spLocks noChangeArrowheads="1"/>
              </p:cNvSpPr>
              <p:nvPr/>
            </p:nvSpPr>
            <p:spPr bwMode="auto">
              <a:xfrm>
                <a:off x="1051"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f</a:t>
                </a:r>
                <a:endParaRPr lang="en-US" altLang="zh-CN" sz="1800">
                  <a:solidFill>
                    <a:schemeClr val="bg2"/>
                  </a:solidFill>
                </a:endParaRPr>
              </a:p>
            </p:txBody>
          </p:sp>
          <p:sp>
            <p:nvSpPr>
              <p:cNvPr id="48219" name="Rectangle 46"/>
              <p:cNvSpPr>
                <a:spLocks noChangeArrowheads="1"/>
              </p:cNvSpPr>
              <p:nvPr/>
            </p:nvSpPr>
            <p:spPr bwMode="auto">
              <a:xfrm>
                <a:off x="732" y="1632"/>
                <a:ext cx="240"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endParaRPr lang="en-US" altLang="zh-CN" sz="1800">
                  <a:solidFill>
                    <a:schemeClr val="bg2"/>
                  </a:solidFill>
                </a:endParaRPr>
              </a:p>
            </p:txBody>
          </p:sp>
          <p:sp>
            <p:nvSpPr>
              <p:cNvPr id="48220" name="Rectangle 45"/>
              <p:cNvSpPr>
                <a:spLocks noChangeArrowheads="1"/>
              </p:cNvSpPr>
              <p:nvPr/>
            </p:nvSpPr>
            <p:spPr bwMode="auto">
              <a:xfrm>
                <a:off x="415"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endParaRPr lang="en-US" altLang="zh-CN" sz="1800">
                  <a:solidFill>
                    <a:schemeClr val="bg2"/>
                  </a:solidFill>
                </a:endParaRPr>
              </a:p>
            </p:txBody>
          </p:sp>
          <p:sp>
            <p:nvSpPr>
              <p:cNvPr id="48221" name="Rectangle 44"/>
              <p:cNvSpPr>
                <a:spLocks noChangeArrowheads="1"/>
              </p:cNvSpPr>
              <p:nvPr/>
            </p:nvSpPr>
            <p:spPr bwMode="auto">
              <a:xfrm>
                <a:off x="96" y="1632"/>
                <a:ext cx="239" cy="164"/>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m</a:t>
                </a:r>
                <a:endParaRPr lang="en-US" altLang="zh-CN" sz="1800">
                  <a:solidFill>
                    <a:schemeClr val="bg2"/>
                  </a:solidFill>
                </a:endParaRPr>
              </a:p>
            </p:txBody>
          </p:sp>
          <p:sp>
            <p:nvSpPr>
              <p:cNvPr id="48222" name="Rectangle 19"/>
              <p:cNvSpPr>
                <a:spLocks noChangeArrowheads="1"/>
              </p:cNvSpPr>
              <p:nvPr/>
            </p:nvSpPr>
            <p:spPr bwMode="auto">
              <a:xfrm>
                <a:off x="1367" y="1892"/>
                <a:ext cx="239" cy="165"/>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a:t>
                </a:r>
              </a:p>
              <a:p>
                <a:pPr eaLnBrk="0" hangingPunct="0">
                  <a:spcBef>
                    <a:spcPct val="0"/>
                  </a:spcBef>
                </a:pPr>
                <a:r>
                  <a:rPr lang="en-US" altLang="zh-CN" sz="1800">
                    <a:solidFill>
                      <a:schemeClr val="bg2"/>
                    </a:solidFill>
                  </a:rPr>
                  <a:t> </a:t>
                </a:r>
                <a:endParaRPr lang="en-US" altLang="zh-CN" sz="1800">
                  <a:solidFill>
                    <a:schemeClr val="bg2"/>
                  </a:solidFill>
                  <a:latin typeface="宋体" pitchFamily="2" charset="-122"/>
                </a:endParaRPr>
              </a:p>
              <a:p>
                <a:pPr eaLnBrk="0" hangingPunct="0">
                  <a:spcBef>
                    <a:spcPct val="0"/>
                  </a:spcBef>
                </a:pPr>
                <a:endParaRPr lang="en-US" altLang="zh-CN" sz="1800">
                  <a:solidFill>
                    <a:schemeClr val="bg2"/>
                  </a:solidFill>
                </a:endParaRPr>
              </a:p>
            </p:txBody>
          </p:sp>
          <p:sp>
            <p:nvSpPr>
              <p:cNvPr id="48223" name="Rectangle 17"/>
              <p:cNvSpPr>
                <a:spLocks noChangeArrowheads="1"/>
              </p:cNvSpPr>
              <p:nvPr/>
            </p:nvSpPr>
            <p:spPr bwMode="auto">
              <a:xfrm>
                <a:off x="732" y="1892"/>
                <a:ext cx="239" cy="165"/>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n</a:t>
                </a:r>
              </a:p>
              <a:p>
                <a:pPr eaLnBrk="0" hangingPunct="0">
                  <a:spcBef>
                    <a:spcPct val="0"/>
                  </a:spcBef>
                </a:pPr>
                <a:endParaRPr lang="en-US" altLang="zh-CN" sz="1800">
                  <a:solidFill>
                    <a:schemeClr val="bg2"/>
                  </a:solidFill>
                </a:endParaRPr>
              </a:p>
            </p:txBody>
          </p:sp>
          <p:sp>
            <p:nvSpPr>
              <p:cNvPr id="48224" name="Rectangle 16"/>
              <p:cNvSpPr>
                <a:spLocks noChangeArrowheads="1"/>
              </p:cNvSpPr>
              <p:nvPr/>
            </p:nvSpPr>
            <p:spPr bwMode="auto">
              <a:xfrm>
                <a:off x="1049" y="1892"/>
                <a:ext cx="239" cy="165"/>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d</a:t>
                </a:r>
              </a:p>
              <a:p>
                <a:pPr eaLnBrk="0" hangingPunct="0">
                  <a:spcBef>
                    <a:spcPct val="0"/>
                  </a:spcBef>
                </a:pPr>
                <a:endParaRPr lang="en-US" altLang="zh-CN" sz="1800">
                  <a:solidFill>
                    <a:schemeClr val="bg2"/>
                  </a:solidFill>
                </a:endParaRPr>
              </a:p>
            </p:txBody>
          </p:sp>
          <p:sp>
            <p:nvSpPr>
              <p:cNvPr id="48225" name="Rectangle 15"/>
              <p:cNvSpPr>
                <a:spLocks noChangeArrowheads="1"/>
              </p:cNvSpPr>
              <p:nvPr/>
            </p:nvSpPr>
            <p:spPr bwMode="auto">
              <a:xfrm>
                <a:off x="96" y="1892"/>
                <a:ext cx="239" cy="165"/>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sym typeface="Symbol" pitchFamily="18" charset="2"/>
                  </a:rPr>
                  <a:t></a:t>
                </a:r>
                <a:endParaRPr lang="en-US" altLang="zh-CN" sz="1800">
                  <a:solidFill>
                    <a:schemeClr val="bg2"/>
                  </a:solidFill>
                  <a:latin typeface="宋体" pitchFamily="2" charset="-122"/>
                </a:endParaRPr>
              </a:p>
              <a:p>
                <a:pPr eaLnBrk="0" hangingPunct="0">
                  <a:spcBef>
                    <a:spcPct val="0"/>
                  </a:spcBef>
                </a:pPr>
                <a:endParaRPr lang="en-US" altLang="zh-CN" sz="1800">
                  <a:solidFill>
                    <a:schemeClr val="bg2"/>
                  </a:solidFill>
                  <a:latin typeface="宋体" pitchFamily="2" charset="-122"/>
                  <a:sym typeface="Symbol" pitchFamily="18" charset="2"/>
                </a:endParaRPr>
              </a:p>
            </p:txBody>
          </p:sp>
          <p:sp>
            <p:nvSpPr>
              <p:cNvPr id="48226" name="Rectangle 14"/>
              <p:cNvSpPr>
                <a:spLocks noChangeArrowheads="1"/>
              </p:cNvSpPr>
              <p:nvPr/>
            </p:nvSpPr>
            <p:spPr bwMode="auto">
              <a:xfrm>
                <a:off x="413" y="1892"/>
                <a:ext cx="240" cy="165"/>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latin typeface="宋体" pitchFamily="2" charset="-122"/>
                  </a:rPr>
                  <a:t>e</a:t>
                </a:r>
              </a:p>
              <a:p>
                <a:pPr eaLnBrk="0" hangingPunct="0">
                  <a:spcBef>
                    <a:spcPct val="0"/>
                  </a:spcBef>
                </a:pPr>
                <a:endParaRPr lang="en-US" altLang="zh-CN" sz="1800">
                  <a:solidFill>
                    <a:schemeClr val="bg2"/>
                  </a:solidFill>
                </a:endParaRPr>
              </a:p>
            </p:txBody>
          </p:sp>
        </p:grpSp>
        <p:sp>
          <p:nvSpPr>
            <p:cNvPr id="48170" name="Text Box 197"/>
            <p:cNvSpPr txBox="1">
              <a:spLocks noChangeArrowheads="1"/>
            </p:cNvSpPr>
            <p:nvPr/>
          </p:nvSpPr>
          <p:spPr bwMode="auto">
            <a:xfrm>
              <a:off x="1632" y="2112"/>
              <a:ext cx="1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1800">
                  <a:solidFill>
                    <a:schemeClr val="bg2"/>
                  </a:solidFill>
                  <a:cs typeface="Times New Roman" pitchFamily="18" charset="0"/>
                </a:rPr>
                <a:t> </a:t>
              </a:r>
              <a:r>
                <a:rPr lang="zh-CN" altLang="en-US" sz="1800"/>
                <a:t>源程序在文件中的表示</a:t>
              </a:r>
            </a:p>
          </p:txBody>
        </p:sp>
      </p:grpSp>
      <p:sp>
        <p:nvSpPr>
          <p:cNvPr id="48133" name="Rectangle 249"/>
          <p:cNvSpPr>
            <a:spLocks noChangeArrowheads="1"/>
          </p:cNvSpPr>
          <p:nvPr/>
        </p:nvSpPr>
        <p:spPr bwMode="auto">
          <a:xfrm>
            <a:off x="0" y="2249488"/>
            <a:ext cx="9144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algn="just" eaLnBrk="0" hangingPunct="0">
              <a:spcBef>
                <a:spcPct val="0"/>
              </a:spcBef>
            </a:pPr>
            <a:r>
              <a:rPr lang="en-US" altLang="zh-CN" sz="1000" b="0">
                <a:cs typeface="Times New Roman" pitchFamily="18" charset="0"/>
              </a:rPr>
              <a:t> </a:t>
            </a:r>
            <a:endParaRPr lang="en-US" altLang="zh-CN" sz="1000" b="0">
              <a:latin typeface="宋体" pitchFamily="2" charset="-122"/>
            </a:endParaRPr>
          </a:p>
          <a:p>
            <a:pPr eaLnBrk="0" hangingPunct="0">
              <a:spcBef>
                <a:spcPct val="0"/>
              </a:spcBef>
            </a:pPr>
            <a:endParaRPr lang="en-US" altLang="zh-CN" b="0"/>
          </a:p>
        </p:txBody>
      </p:sp>
      <p:sp>
        <p:nvSpPr>
          <p:cNvPr id="48134" name="Rectangle 298"/>
          <p:cNvSpPr>
            <a:spLocks noChangeArrowheads="1"/>
          </p:cNvSpPr>
          <p:nvPr/>
        </p:nvSpPr>
        <p:spPr bwMode="auto">
          <a:xfrm>
            <a:off x="0" y="2249488"/>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1000" b="0">
                <a:cs typeface="Times New Roman" pitchFamily="18" charset="0"/>
              </a:rPr>
              <a:t> </a:t>
            </a:r>
            <a:endParaRPr lang="en-US" altLang="zh-CN" sz="1000" b="0">
              <a:latin typeface="宋体" pitchFamily="2" charset="-122"/>
            </a:endParaRPr>
          </a:p>
          <a:p>
            <a:pPr eaLnBrk="0" hangingPunct="0">
              <a:spcBef>
                <a:spcPct val="0"/>
              </a:spcBef>
            </a:pPr>
            <a:endParaRPr lang="en-US" altLang="zh-CN" b="0"/>
          </a:p>
        </p:txBody>
      </p:sp>
      <p:grpSp>
        <p:nvGrpSpPr>
          <p:cNvPr id="39215" name="Group 303"/>
          <p:cNvGrpSpPr>
            <a:grpSpLocks/>
          </p:cNvGrpSpPr>
          <p:nvPr/>
        </p:nvGrpSpPr>
        <p:grpSpPr bwMode="auto">
          <a:xfrm>
            <a:off x="76200" y="4108450"/>
            <a:ext cx="8839200" cy="1804988"/>
            <a:chOff x="48" y="2406"/>
            <a:chExt cx="5568" cy="1137"/>
          </a:xfrm>
        </p:grpSpPr>
        <p:grpSp>
          <p:nvGrpSpPr>
            <p:cNvPr id="48148" name="Group 301"/>
            <p:cNvGrpSpPr>
              <a:grpSpLocks/>
            </p:cNvGrpSpPr>
            <p:nvPr/>
          </p:nvGrpSpPr>
          <p:grpSpPr bwMode="auto">
            <a:xfrm>
              <a:off x="48" y="2406"/>
              <a:ext cx="5568" cy="843"/>
              <a:chOff x="48" y="2406"/>
              <a:chExt cx="5568" cy="843"/>
            </a:xfrm>
          </p:grpSpPr>
          <p:sp>
            <p:nvSpPr>
              <p:cNvPr id="48150" name="Rectangle 246"/>
              <p:cNvSpPr>
                <a:spLocks noChangeArrowheads="1"/>
              </p:cNvSpPr>
              <p:nvPr/>
            </p:nvSpPr>
            <p:spPr bwMode="auto">
              <a:xfrm>
                <a:off x="3474" y="2628"/>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基本字</a:t>
                </a:r>
                <a:r>
                  <a:rPr lang="en-US" altLang="zh-CN" sz="1800">
                    <a:solidFill>
                      <a:schemeClr val="bg2"/>
                    </a:solidFill>
                  </a:rPr>
                  <a:t>,real</a:t>
                </a:r>
                <a:r>
                  <a:rPr lang="en-US" altLang="zh-CN" sz="1800">
                    <a:solidFill>
                      <a:schemeClr val="bg2"/>
                    </a:solidFill>
                    <a:cs typeface="Arial" pitchFamily="34" charset="0"/>
                  </a:rPr>
                  <a:t>)</a:t>
                </a:r>
              </a:p>
            </p:txBody>
          </p:sp>
          <p:sp>
            <p:nvSpPr>
              <p:cNvPr id="48151" name="Rectangle 245"/>
              <p:cNvSpPr>
                <a:spLocks noChangeArrowheads="1"/>
              </p:cNvSpPr>
              <p:nvPr/>
            </p:nvSpPr>
            <p:spPr bwMode="auto">
              <a:xfrm>
                <a:off x="4616" y="2406"/>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标识符</a:t>
                </a:r>
                <a:r>
                  <a:rPr lang="en-US" altLang="zh-CN" sz="1800">
                    <a:solidFill>
                      <a:schemeClr val="bg2"/>
                    </a:solidFill>
                  </a:rPr>
                  <a:t>,first</a:t>
                </a:r>
                <a:r>
                  <a:rPr lang="en-US" altLang="zh-CN" sz="1800">
                    <a:solidFill>
                      <a:schemeClr val="bg2"/>
                    </a:solidFill>
                    <a:cs typeface="Arial" pitchFamily="34" charset="0"/>
                  </a:rPr>
                  <a:t>)</a:t>
                </a:r>
                <a:endParaRPr lang="en-US" altLang="zh-CN" sz="1800">
                  <a:solidFill>
                    <a:schemeClr val="bg2"/>
                  </a:solidFill>
                </a:endParaRPr>
              </a:p>
            </p:txBody>
          </p:sp>
          <p:sp>
            <p:nvSpPr>
              <p:cNvPr id="48152" name="Rectangle 244"/>
              <p:cNvSpPr>
                <a:spLocks noChangeArrowheads="1"/>
              </p:cNvSpPr>
              <p:nvPr/>
            </p:nvSpPr>
            <p:spPr bwMode="auto">
              <a:xfrm>
                <a:off x="2332" y="2628"/>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冒号</a:t>
                </a:r>
                <a:r>
                  <a:rPr lang="en-US" altLang="zh-CN" sz="1800">
                    <a:solidFill>
                      <a:schemeClr val="bg2"/>
                    </a:solidFill>
                  </a:rPr>
                  <a:t>, :</a:t>
                </a:r>
                <a:r>
                  <a:rPr lang="en-US" altLang="zh-CN" sz="1800">
                    <a:solidFill>
                      <a:schemeClr val="bg2"/>
                    </a:solidFill>
                    <a:cs typeface="Arial" pitchFamily="34" charset="0"/>
                  </a:rPr>
                  <a:t>)</a:t>
                </a:r>
                <a:endParaRPr lang="en-US" altLang="zh-CN" sz="1800">
                  <a:solidFill>
                    <a:schemeClr val="bg2"/>
                  </a:solidFill>
                </a:endParaRPr>
              </a:p>
            </p:txBody>
          </p:sp>
          <p:sp>
            <p:nvSpPr>
              <p:cNvPr id="48153" name="Rectangle 243"/>
              <p:cNvSpPr>
                <a:spLocks noChangeArrowheads="1"/>
              </p:cNvSpPr>
              <p:nvPr/>
            </p:nvSpPr>
            <p:spPr bwMode="auto">
              <a:xfrm>
                <a:off x="48" y="2628"/>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逗号</a:t>
                </a:r>
                <a:r>
                  <a:rPr lang="en-US" altLang="zh-CN" sz="1800">
                    <a:solidFill>
                      <a:schemeClr val="bg2"/>
                    </a:solidFill>
                  </a:rPr>
                  <a:t>, ,</a:t>
                </a:r>
                <a:r>
                  <a:rPr lang="en-US" altLang="zh-CN" sz="1800">
                    <a:solidFill>
                      <a:schemeClr val="bg2"/>
                    </a:solidFill>
                    <a:cs typeface="Arial" pitchFamily="34" charset="0"/>
                  </a:rPr>
                  <a:t>)</a:t>
                </a:r>
                <a:endParaRPr lang="en-US" altLang="zh-CN" sz="1800">
                  <a:solidFill>
                    <a:schemeClr val="bg2"/>
                  </a:solidFill>
                </a:endParaRPr>
              </a:p>
            </p:txBody>
          </p:sp>
          <p:sp>
            <p:nvSpPr>
              <p:cNvPr id="48154" name="Rectangle 242"/>
              <p:cNvSpPr>
                <a:spLocks noChangeArrowheads="1"/>
              </p:cNvSpPr>
              <p:nvPr/>
            </p:nvSpPr>
            <p:spPr bwMode="auto">
              <a:xfrm>
                <a:off x="1190" y="2628"/>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rPr>
                  <a:t>(</a:t>
                </a:r>
                <a:r>
                  <a:rPr lang="zh-CN" altLang="en-US" sz="1800">
                    <a:solidFill>
                      <a:schemeClr val="bg2"/>
                    </a:solidFill>
                  </a:rPr>
                  <a:t>标识符</a:t>
                </a:r>
                <a:r>
                  <a:rPr lang="en-US" altLang="zh-CN" sz="1800">
                    <a:solidFill>
                      <a:schemeClr val="bg2"/>
                    </a:solidFill>
                  </a:rPr>
                  <a:t>,count)</a:t>
                </a:r>
              </a:p>
            </p:txBody>
          </p:sp>
          <p:sp>
            <p:nvSpPr>
              <p:cNvPr id="48155" name="Rectangle 240"/>
              <p:cNvSpPr>
                <a:spLocks noChangeArrowheads="1"/>
              </p:cNvSpPr>
              <p:nvPr/>
            </p:nvSpPr>
            <p:spPr bwMode="auto">
              <a:xfrm>
                <a:off x="4616" y="2627"/>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sym typeface="Symbol" pitchFamily="18" charset="2"/>
                  </a:rPr>
                  <a:t>(</a:t>
                </a:r>
                <a:r>
                  <a:rPr lang="zh-CN" altLang="en-US" sz="1800">
                    <a:solidFill>
                      <a:schemeClr val="bg2"/>
                    </a:solidFill>
                    <a:sym typeface="Symbol" pitchFamily="18" charset="2"/>
                  </a:rPr>
                  <a:t>分号</a:t>
                </a:r>
                <a:r>
                  <a:rPr lang="en-US" altLang="zh-CN" sz="1800">
                    <a:solidFill>
                      <a:schemeClr val="bg2"/>
                    </a:solidFill>
                    <a:sym typeface="Symbol" pitchFamily="18" charset="2"/>
                  </a:rPr>
                  <a:t>, ;)</a:t>
                </a:r>
              </a:p>
            </p:txBody>
          </p:sp>
          <p:sp>
            <p:nvSpPr>
              <p:cNvPr id="48156" name="Rectangle 239"/>
              <p:cNvSpPr>
                <a:spLocks noChangeArrowheads="1"/>
              </p:cNvSpPr>
              <p:nvPr/>
            </p:nvSpPr>
            <p:spPr bwMode="auto">
              <a:xfrm>
                <a:off x="1190" y="2406"/>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基本字</a:t>
                </a:r>
                <a:r>
                  <a:rPr lang="en-US" altLang="zh-CN" sz="1800">
                    <a:solidFill>
                      <a:schemeClr val="bg2"/>
                    </a:solidFill>
                  </a:rPr>
                  <a:t>,</a:t>
                </a:r>
                <a:r>
                  <a:rPr lang="en-US" altLang="zh-CN" sz="1800">
                    <a:solidFill>
                      <a:schemeClr val="bg2"/>
                    </a:solidFill>
                    <a:cs typeface="Arial" pitchFamily="34" charset="0"/>
                  </a:rPr>
                  <a:t>var)</a:t>
                </a:r>
              </a:p>
            </p:txBody>
          </p:sp>
          <p:sp>
            <p:nvSpPr>
              <p:cNvPr id="48157" name="Rectangle 235"/>
              <p:cNvSpPr>
                <a:spLocks noChangeArrowheads="1"/>
              </p:cNvSpPr>
              <p:nvPr/>
            </p:nvSpPr>
            <p:spPr bwMode="auto">
              <a:xfrm>
                <a:off x="3474" y="2406"/>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逗号</a:t>
                </a:r>
                <a:r>
                  <a:rPr lang="en-US" altLang="zh-CN" sz="1800">
                    <a:solidFill>
                      <a:schemeClr val="bg2"/>
                    </a:solidFill>
                  </a:rPr>
                  <a:t>, ,</a:t>
                </a:r>
                <a:r>
                  <a:rPr lang="en-US" altLang="zh-CN" sz="1800">
                    <a:solidFill>
                      <a:schemeClr val="bg2"/>
                    </a:solidFill>
                    <a:cs typeface="Arial" pitchFamily="34" charset="0"/>
                  </a:rPr>
                  <a:t>)</a:t>
                </a:r>
                <a:endParaRPr lang="en-US" altLang="zh-CN" sz="1800">
                  <a:solidFill>
                    <a:schemeClr val="bg2"/>
                  </a:solidFill>
                </a:endParaRPr>
              </a:p>
            </p:txBody>
          </p:sp>
          <p:sp>
            <p:nvSpPr>
              <p:cNvPr id="48158" name="Rectangle 234"/>
              <p:cNvSpPr>
                <a:spLocks noChangeArrowheads="1"/>
              </p:cNvSpPr>
              <p:nvPr/>
            </p:nvSpPr>
            <p:spPr bwMode="auto">
              <a:xfrm>
                <a:off x="2332" y="2406"/>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标识符</a:t>
                </a:r>
                <a:r>
                  <a:rPr lang="en-US" altLang="zh-CN" sz="1800">
                    <a:solidFill>
                      <a:schemeClr val="bg2"/>
                    </a:solidFill>
                    <a:cs typeface="Arial" pitchFamily="34" charset="0"/>
                  </a:rPr>
                  <a:t>,</a:t>
                </a:r>
                <a:r>
                  <a:rPr lang="en-US" altLang="zh-CN" sz="1800">
                    <a:solidFill>
                      <a:schemeClr val="bg2"/>
                    </a:solidFill>
                  </a:rPr>
                  <a:t>sum</a:t>
                </a:r>
                <a:r>
                  <a:rPr lang="en-US" altLang="zh-CN" sz="1800">
                    <a:solidFill>
                      <a:schemeClr val="bg2"/>
                    </a:solidFill>
                    <a:cs typeface="Arial" pitchFamily="34" charset="0"/>
                  </a:rPr>
                  <a:t>)</a:t>
                </a:r>
                <a:endParaRPr lang="en-US" altLang="zh-CN" sz="1800">
                  <a:solidFill>
                    <a:schemeClr val="bg2"/>
                  </a:solidFill>
                </a:endParaRPr>
              </a:p>
            </p:txBody>
          </p:sp>
          <p:sp>
            <p:nvSpPr>
              <p:cNvPr id="48159" name="Rectangle 233"/>
              <p:cNvSpPr>
                <a:spLocks noChangeArrowheads="1"/>
              </p:cNvSpPr>
              <p:nvPr/>
            </p:nvSpPr>
            <p:spPr bwMode="auto">
              <a:xfrm>
                <a:off x="48" y="2406"/>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基本字</a:t>
                </a:r>
                <a:r>
                  <a:rPr lang="en-US" altLang="zh-CN" sz="1800">
                    <a:solidFill>
                      <a:schemeClr val="bg2"/>
                    </a:solidFill>
                  </a:rPr>
                  <a:t>,begin</a:t>
                </a:r>
                <a:r>
                  <a:rPr lang="en-US" altLang="zh-CN" sz="1800">
                    <a:solidFill>
                      <a:schemeClr val="bg2"/>
                    </a:solidFill>
                    <a:cs typeface="Arial" pitchFamily="34" charset="0"/>
                  </a:rPr>
                  <a:t>)</a:t>
                </a:r>
                <a:endParaRPr lang="en-US" altLang="zh-CN" sz="1800">
                  <a:solidFill>
                    <a:schemeClr val="bg2"/>
                  </a:solidFill>
                </a:endParaRPr>
              </a:p>
            </p:txBody>
          </p:sp>
          <p:sp>
            <p:nvSpPr>
              <p:cNvPr id="48160" name="Rectangle 232"/>
              <p:cNvSpPr>
                <a:spLocks noChangeArrowheads="1"/>
              </p:cNvSpPr>
              <p:nvPr/>
            </p:nvSpPr>
            <p:spPr bwMode="auto">
              <a:xfrm>
                <a:off x="1190" y="2849"/>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sym typeface="Symbol" pitchFamily="18" charset="2"/>
                  </a:rPr>
                  <a:t>(</a:t>
                </a:r>
                <a:r>
                  <a:rPr lang="zh-CN" altLang="en-US" sz="1800">
                    <a:solidFill>
                      <a:schemeClr val="bg2"/>
                    </a:solidFill>
                    <a:sym typeface="Symbol" pitchFamily="18" charset="2"/>
                  </a:rPr>
                  <a:t>赋值号</a:t>
                </a:r>
                <a:r>
                  <a:rPr lang="en-US" altLang="zh-CN" sz="1800">
                    <a:solidFill>
                      <a:schemeClr val="bg2"/>
                    </a:solidFill>
                    <a:sym typeface="Symbol" pitchFamily="18" charset="2"/>
                  </a:rPr>
                  <a:t>, :=)</a:t>
                </a:r>
              </a:p>
            </p:txBody>
          </p:sp>
          <p:sp>
            <p:nvSpPr>
              <p:cNvPr id="48161" name="Rectangle 231"/>
              <p:cNvSpPr>
                <a:spLocks noChangeArrowheads="1"/>
              </p:cNvSpPr>
              <p:nvPr/>
            </p:nvSpPr>
            <p:spPr bwMode="auto">
              <a:xfrm>
                <a:off x="48" y="3072"/>
                <a:ext cx="1000" cy="177"/>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sym typeface="Symbol" pitchFamily="18" charset="2"/>
                  </a:rPr>
                  <a:t>(</a:t>
                </a:r>
                <a:r>
                  <a:rPr lang="zh-CN" altLang="en-US" sz="1800">
                    <a:solidFill>
                      <a:schemeClr val="bg2"/>
                    </a:solidFill>
                    <a:sym typeface="Symbol" pitchFamily="18" charset="2"/>
                  </a:rPr>
                  <a:t>乘号</a:t>
                </a:r>
                <a:r>
                  <a:rPr lang="en-US" altLang="zh-CN" sz="1800">
                    <a:solidFill>
                      <a:schemeClr val="bg2"/>
                    </a:solidFill>
                    <a:sym typeface="Symbol" pitchFamily="18" charset="2"/>
                  </a:rPr>
                  <a:t>,  *)</a:t>
                </a:r>
              </a:p>
            </p:txBody>
          </p:sp>
          <p:sp>
            <p:nvSpPr>
              <p:cNvPr id="48162" name="Rectangle 225"/>
              <p:cNvSpPr>
                <a:spLocks noChangeArrowheads="1"/>
              </p:cNvSpPr>
              <p:nvPr/>
            </p:nvSpPr>
            <p:spPr bwMode="auto">
              <a:xfrm>
                <a:off x="3474" y="2850"/>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加号</a:t>
                </a:r>
                <a:r>
                  <a:rPr lang="en-US" altLang="zh-CN" sz="1800">
                    <a:solidFill>
                      <a:schemeClr val="bg2"/>
                    </a:solidFill>
                  </a:rPr>
                  <a:t>, +</a:t>
                </a:r>
                <a:r>
                  <a:rPr lang="en-US" altLang="zh-CN" sz="1800">
                    <a:solidFill>
                      <a:schemeClr val="bg2"/>
                    </a:solidFill>
                    <a:cs typeface="Arial" pitchFamily="34" charset="0"/>
                  </a:rPr>
                  <a:t>)</a:t>
                </a:r>
                <a:endParaRPr lang="en-US" altLang="zh-CN" sz="1800">
                  <a:solidFill>
                    <a:schemeClr val="bg2"/>
                  </a:solidFill>
                </a:endParaRPr>
              </a:p>
            </p:txBody>
          </p:sp>
          <p:sp>
            <p:nvSpPr>
              <p:cNvPr id="48163" name="Rectangle 224"/>
              <p:cNvSpPr>
                <a:spLocks noChangeArrowheads="1"/>
              </p:cNvSpPr>
              <p:nvPr/>
            </p:nvSpPr>
            <p:spPr bwMode="auto">
              <a:xfrm>
                <a:off x="4616" y="2850"/>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rPr>
                  <a:t>(</a:t>
                </a:r>
                <a:r>
                  <a:rPr lang="zh-CN" altLang="en-US" sz="1800">
                    <a:solidFill>
                      <a:schemeClr val="bg2"/>
                    </a:solidFill>
                  </a:rPr>
                  <a:t>标识符</a:t>
                </a:r>
                <a:r>
                  <a:rPr lang="en-US" altLang="zh-CN" sz="1800">
                    <a:solidFill>
                      <a:schemeClr val="bg2"/>
                    </a:solidFill>
                  </a:rPr>
                  <a:t>,count)</a:t>
                </a:r>
              </a:p>
            </p:txBody>
          </p:sp>
          <p:sp>
            <p:nvSpPr>
              <p:cNvPr id="48164" name="Rectangle 223"/>
              <p:cNvSpPr>
                <a:spLocks noChangeArrowheads="1"/>
              </p:cNvSpPr>
              <p:nvPr/>
            </p:nvSpPr>
            <p:spPr bwMode="auto">
              <a:xfrm>
                <a:off x="2332" y="2850"/>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标识符</a:t>
                </a:r>
                <a:r>
                  <a:rPr lang="en-US" altLang="zh-CN" sz="1800">
                    <a:solidFill>
                      <a:schemeClr val="bg2"/>
                    </a:solidFill>
                  </a:rPr>
                  <a:t>,first</a:t>
                </a:r>
                <a:r>
                  <a:rPr lang="en-US" altLang="zh-CN" sz="1800">
                    <a:solidFill>
                      <a:schemeClr val="bg2"/>
                    </a:solidFill>
                    <a:cs typeface="Arial" pitchFamily="34" charset="0"/>
                  </a:rPr>
                  <a:t>)</a:t>
                </a:r>
                <a:endParaRPr lang="en-US" altLang="zh-CN" sz="1800">
                  <a:solidFill>
                    <a:schemeClr val="bg2"/>
                  </a:solidFill>
                </a:endParaRPr>
              </a:p>
            </p:txBody>
          </p:sp>
          <p:sp>
            <p:nvSpPr>
              <p:cNvPr id="48165" name="Rectangle 222"/>
              <p:cNvSpPr>
                <a:spLocks noChangeArrowheads="1"/>
              </p:cNvSpPr>
              <p:nvPr/>
            </p:nvSpPr>
            <p:spPr bwMode="auto">
              <a:xfrm>
                <a:off x="48" y="2850"/>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标识符</a:t>
                </a:r>
                <a:r>
                  <a:rPr lang="en-US" altLang="zh-CN" sz="1800">
                    <a:solidFill>
                      <a:schemeClr val="bg2"/>
                    </a:solidFill>
                  </a:rPr>
                  <a:t>,sum</a:t>
                </a:r>
                <a:r>
                  <a:rPr lang="en-US" altLang="zh-CN" sz="1800">
                    <a:solidFill>
                      <a:schemeClr val="bg2"/>
                    </a:solidFill>
                    <a:cs typeface="Arial" pitchFamily="34" charset="0"/>
                  </a:rPr>
                  <a:t>)</a:t>
                </a:r>
                <a:endParaRPr lang="en-US" altLang="zh-CN" sz="1800">
                  <a:solidFill>
                    <a:schemeClr val="bg2"/>
                  </a:solidFill>
                </a:endParaRPr>
              </a:p>
            </p:txBody>
          </p:sp>
          <p:sp>
            <p:nvSpPr>
              <p:cNvPr id="48166" name="Rectangle 215"/>
              <p:cNvSpPr>
                <a:spLocks noChangeArrowheads="1"/>
              </p:cNvSpPr>
              <p:nvPr/>
            </p:nvSpPr>
            <p:spPr bwMode="auto">
              <a:xfrm>
                <a:off x="3474" y="3071"/>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界符</a:t>
                </a:r>
                <a:r>
                  <a:rPr lang="en-US" altLang="zh-CN" sz="1800">
                    <a:solidFill>
                      <a:schemeClr val="bg2"/>
                    </a:solidFill>
                  </a:rPr>
                  <a:t>,  .</a:t>
                </a:r>
                <a:r>
                  <a:rPr lang="en-US" altLang="zh-CN" sz="1800">
                    <a:solidFill>
                      <a:schemeClr val="bg2"/>
                    </a:solidFill>
                    <a:cs typeface="Arial" pitchFamily="34" charset="0"/>
                  </a:rPr>
                  <a:t>)</a:t>
                </a:r>
                <a:endParaRPr lang="en-US" altLang="zh-CN" sz="1800">
                  <a:solidFill>
                    <a:schemeClr val="bg2"/>
                  </a:solidFill>
                </a:endParaRPr>
              </a:p>
            </p:txBody>
          </p:sp>
          <p:sp>
            <p:nvSpPr>
              <p:cNvPr id="48167" name="Rectangle 214"/>
              <p:cNvSpPr>
                <a:spLocks noChangeArrowheads="1"/>
              </p:cNvSpPr>
              <p:nvPr/>
            </p:nvSpPr>
            <p:spPr bwMode="auto">
              <a:xfrm>
                <a:off x="1190" y="3071"/>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Times New Roman" pitchFamily="18" charset="0"/>
                  </a:rPr>
                  <a:t>(</a:t>
                </a:r>
                <a:r>
                  <a:rPr lang="zh-CN" altLang="en-US" sz="1800">
                    <a:solidFill>
                      <a:schemeClr val="bg2"/>
                    </a:solidFill>
                  </a:rPr>
                  <a:t>整数</a:t>
                </a:r>
                <a:r>
                  <a:rPr lang="en-US" altLang="zh-CN" sz="1800">
                    <a:solidFill>
                      <a:schemeClr val="bg2"/>
                    </a:solidFill>
                  </a:rPr>
                  <a:t>,10</a:t>
                </a:r>
                <a:r>
                  <a:rPr lang="en-US" altLang="zh-CN" sz="1800">
                    <a:solidFill>
                      <a:schemeClr val="bg2"/>
                    </a:solidFill>
                    <a:cs typeface="Times New Roman" pitchFamily="18" charset="0"/>
                  </a:rPr>
                  <a:t>)</a:t>
                </a:r>
                <a:endParaRPr lang="en-US" altLang="zh-CN" sz="1800">
                  <a:solidFill>
                    <a:schemeClr val="bg2"/>
                  </a:solidFill>
                </a:endParaRPr>
              </a:p>
            </p:txBody>
          </p:sp>
          <p:sp>
            <p:nvSpPr>
              <p:cNvPr id="48168" name="Rectangle 213"/>
              <p:cNvSpPr>
                <a:spLocks noChangeArrowheads="1"/>
              </p:cNvSpPr>
              <p:nvPr/>
            </p:nvSpPr>
            <p:spPr bwMode="auto">
              <a:xfrm>
                <a:off x="2332" y="3071"/>
                <a:ext cx="1000" cy="178"/>
              </a:xfrm>
              <a:prstGeom prst="rect">
                <a:avLst/>
              </a:prstGeom>
              <a:solidFill>
                <a:srgbClr val="FFFFFF"/>
              </a:solidFill>
              <a:ln w="25400">
                <a:solidFill>
                  <a:srgbClr val="D60093"/>
                </a:solidFill>
                <a:miter lim="800000"/>
                <a:headEnd/>
                <a:tailEnd/>
              </a:ln>
            </p:spPr>
            <p:txBody>
              <a:bodyPr lIns="12700" tIns="12700" rIns="12700" bIns="12700"/>
              <a:lstStyle/>
              <a:p>
                <a:pPr>
                  <a:spcBef>
                    <a:spcPct val="0"/>
                  </a:spcBef>
                </a:pPr>
                <a:r>
                  <a:rPr lang="en-US" altLang="zh-CN" sz="1800">
                    <a:solidFill>
                      <a:schemeClr val="bg2"/>
                    </a:solidFill>
                    <a:cs typeface="Arial" pitchFamily="34" charset="0"/>
                  </a:rPr>
                  <a:t>(</a:t>
                </a:r>
                <a:r>
                  <a:rPr lang="zh-CN" altLang="en-US" sz="1800">
                    <a:solidFill>
                      <a:schemeClr val="bg2"/>
                    </a:solidFill>
                  </a:rPr>
                  <a:t>基本字</a:t>
                </a:r>
                <a:r>
                  <a:rPr lang="en-US" altLang="zh-CN" sz="1800">
                    <a:solidFill>
                      <a:schemeClr val="bg2"/>
                    </a:solidFill>
                  </a:rPr>
                  <a:t>,end</a:t>
                </a:r>
                <a:r>
                  <a:rPr lang="en-US" altLang="zh-CN" sz="1800">
                    <a:solidFill>
                      <a:schemeClr val="bg2"/>
                    </a:solidFill>
                    <a:cs typeface="Arial" pitchFamily="34" charset="0"/>
                  </a:rPr>
                  <a:t>)</a:t>
                </a:r>
              </a:p>
            </p:txBody>
          </p:sp>
        </p:grpSp>
        <p:sp>
          <p:nvSpPr>
            <p:cNvPr id="48149" name="Text Box 299"/>
            <p:cNvSpPr txBox="1">
              <a:spLocks noChangeArrowheads="1"/>
            </p:cNvSpPr>
            <p:nvPr/>
          </p:nvSpPr>
          <p:spPr bwMode="auto">
            <a:xfrm>
              <a:off x="1680" y="3312"/>
              <a:ext cx="22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a:t>词法分析后程序的图形表示</a:t>
              </a:r>
            </a:p>
          </p:txBody>
        </p:sp>
      </p:grpSp>
      <p:grpSp>
        <p:nvGrpSpPr>
          <p:cNvPr id="39229" name="Group 317"/>
          <p:cNvGrpSpPr>
            <a:grpSpLocks/>
          </p:cNvGrpSpPr>
          <p:nvPr/>
        </p:nvGrpSpPr>
        <p:grpSpPr bwMode="auto">
          <a:xfrm>
            <a:off x="2819400" y="1524000"/>
            <a:ext cx="1524000" cy="396875"/>
            <a:chOff x="1776" y="960"/>
            <a:chExt cx="960" cy="250"/>
          </a:xfrm>
        </p:grpSpPr>
        <p:sp>
          <p:nvSpPr>
            <p:cNvPr id="48146" name="Line 304"/>
            <p:cNvSpPr>
              <a:spLocks noChangeShapeType="1"/>
            </p:cNvSpPr>
            <p:nvPr/>
          </p:nvSpPr>
          <p:spPr bwMode="auto">
            <a:xfrm flipV="1">
              <a:off x="1776" y="1056"/>
              <a:ext cx="384" cy="1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7" name="Text Box 306"/>
            <p:cNvSpPr txBox="1">
              <a:spLocks noChangeArrowheads="1"/>
            </p:cNvSpPr>
            <p:nvPr/>
          </p:nvSpPr>
          <p:spPr bwMode="auto">
            <a:xfrm>
              <a:off x="2160" y="96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空格</a:t>
              </a:r>
            </a:p>
          </p:txBody>
        </p:sp>
      </p:grpSp>
      <p:grpSp>
        <p:nvGrpSpPr>
          <p:cNvPr id="39230" name="Group 318"/>
          <p:cNvGrpSpPr>
            <a:grpSpLocks/>
          </p:cNvGrpSpPr>
          <p:nvPr/>
        </p:nvGrpSpPr>
        <p:grpSpPr bwMode="auto">
          <a:xfrm>
            <a:off x="7391400" y="2514600"/>
            <a:ext cx="914400" cy="930275"/>
            <a:chOff x="4656" y="1584"/>
            <a:chExt cx="576" cy="586"/>
          </a:xfrm>
        </p:grpSpPr>
        <p:sp>
          <p:nvSpPr>
            <p:cNvPr id="48144" name="Line 310"/>
            <p:cNvSpPr>
              <a:spLocks noChangeShapeType="1"/>
            </p:cNvSpPr>
            <p:nvPr/>
          </p:nvSpPr>
          <p:spPr bwMode="auto">
            <a:xfrm>
              <a:off x="4800" y="1584"/>
              <a:ext cx="48"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5" name="Text Box 311"/>
            <p:cNvSpPr txBox="1">
              <a:spLocks noChangeArrowheads="1"/>
            </p:cNvSpPr>
            <p:nvPr/>
          </p:nvSpPr>
          <p:spPr bwMode="auto">
            <a:xfrm>
              <a:off x="4656"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换行</a:t>
              </a:r>
            </a:p>
          </p:txBody>
        </p:sp>
      </p:grpSp>
      <p:grpSp>
        <p:nvGrpSpPr>
          <p:cNvPr id="39231" name="Group 319"/>
          <p:cNvGrpSpPr>
            <a:grpSpLocks/>
          </p:cNvGrpSpPr>
          <p:nvPr/>
        </p:nvGrpSpPr>
        <p:grpSpPr bwMode="auto">
          <a:xfrm>
            <a:off x="5867400" y="1295400"/>
            <a:ext cx="2971800" cy="701675"/>
            <a:chOff x="3696" y="816"/>
            <a:chExt cx="1872" cy="442"/>
          </a:xfrm>
        </p:grpSpPr>
        <p:sp>
          <p:nvSpPr>
            <p:cNvPr id="48142" name="Line 312"/>
            <p:cNvSpPr>
              <a:spLocks noChangeShapeType="1"/>
            </p:cNvSpPr>
            <p:nvPr/>
          </p:nvSpPr>
          <p:spPr bwMode="auto">
            <a:xfrm flipV="1">
              <a:off x="3696" y="1056"/>
              <a:ext cx="336" cy="1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3" name="Text Box 313"/>
            <p:cNvSpPr txBox="1">
              <a:spLocks noChangeArrowheads="1"/>
            </p:cNvSpPr>
            <p:nvPr/>
          </p:nvSpPr>
          <p:spPr bwMode="auto">
            <a:xfrm>
              <a:off x="3984" y="816"/>
              <a:ext cx="158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000"/>
                <a:t>字符的内部表示即</a:t>
              </a:r>
              <a:r>
                <a:rPr lang="en-US" altLang="zh-CN" sz="2000"/>
                <a:t>ASC</a:t>
              </a:r>
              <a:r>
                <a:rPr lang="zh-CN" altLang="en-US" sz="2000"/>
                <a:t>码</a:t>
              </a:r>
            </a:p>
          </p:txBody>
        </p:sp>
      </p:grpSp>
      <p:grpSp>
        <p:nvGrpSpPr>
          <p:cNvPr id="39232" name="Group 320"/>
          <p:cNvGrpSpPr>
            <a:grpSpLocks/>
          </p:cNvGrpSpPr>
          <p:nvPr/>
        </p:nvGrpSpPr>
        <p:grpSpPr bwMode="auto">
          <a:xfrm>
            <a:off x="685800" y="5470525"/>
            <a:ext cx="5638800" cy="777875"/>
            <a:chOff x="432" y="3264"/>
            <a:chExt cx="3552" cy="490"/>
          </a:xfrm>
        </p:grpSpPr>
        <p:sp>
          <p:nvSpPr>
            <p:cNvPr id="48140" name="Text Box 315"/>
            <p:cNvSpPr txBox="1">
              <a:spLocks noChangeArrowheads="1"/>
            </p:cNvSpPr>
            <p:nvPr/>
          </p:nvSpPr>
          <p:spPr bwMode="auto">
            <a:xfrm>
              <a:off x="432" y="3504"/>
              <a:ext cx="35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Times New Roman" pitchFamily="18" charset="0"/>
                  <a:ea typeface="宋体" pitchFamily="2" charset="-122"/>
                </a:defRPr>
              </a:lvl9pPr>
            </a:lstStyle>
            <a:p>
              <a:pPr algn="just">
                <a:spcBef>
                  <a:spcPct val="0"/>
                </a:spcBef>
              </a:pPr>
              <a:r>
                <a:rPr kumimoji="0" lang="zh-CN" altLang="en-US" sz="2000">
                  <a:latin typeface="宋体" pitchFamily="2" charset="-122"/>
                </a:rPr>
                <a:t>单词表示成二元式（单词的种别，单词自身值）</a:t>
              </a:r>
              <a:endParaRPr lang="zh-CN" altLang="en-US" sz="2000"/>
            </a:p>
          </p:txBody>
        </p:sp>
        <p:sp>
          <p:nvSpPr>
            <p:cNvPr id="48141" name="Line 316"/>
            <p:cNvSpPr>
              <a:spLocks noChangeShapeType="1"/>
            </p:cNvSpPr>
            <p:nvPr/>
          </p:nvSpPr>
          <p:spPr bwMode="auto">
            <a:xfrm flipH="1">
              <a:off x="624" y="3264"/>
              <a:ext cx="144" cy="2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221"/>
                                        </p:tgtEl>
                                        <p:attrNameLst>
                                          <p:attrName>style.visibility</p:attrName>
                                        </p:attrNameLst>
                                      </p:cBhvr>
                                      <p:to>
                                        <p:strVal val="visible"/>
                                      </p:to>
                                    </p:set>
                                    <p:animEffect transition="in" filter="blinds(horizontal)">
                                      <p:cBhvr>
                                        <p:cTn id="7" dur="500"/>
                                        <p:tgtEl>
                                          <p:spTgt spid="39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9229"/>
                                        </p:tgtEl>
                                        <p:attrNameLst>
                                          <p:attrName>style.visibility</p:attrName>
                                        </p:attrNameLst>
                                      </p:cBhvr>
                                      <p:to>
                                        <p:strVal val="visible"/>
                                      </p:to>
                                    </p:set>
                                    <p:animEffect transition="in" filter="box(in)">
                                      <p:cBhvr>
                                        <p:cTn id="12" dur="500"/>
                                        <p:tgtEl>
                                          <p:spTgt spid="39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9230"/>
                                        </p:tgtEl>
                                        <p:attrNameLst>
                                          <p:attrName>style.visibility</p:attrName>
                                        </p:attrNameLst>
                                      </p:cBhvr>
                                      <p:to>
                                        <p:strVal val="visible"/>
                                      </p:to>
                                    </p:set>
                                    <p:animEffect transition="in" filter="box(in)">
                                      <p:cBhvr>
                                        <p:cTn id="17" dur="500"/>
                                        <p:tgtEl>
                                          <p:spTgt spid="392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9231"/>
                                        </p:tgtEl>
                                        <p:attrNameLst>
                                          <p:attrName>style.visibility</p:attrName>
                                        </p:attrNameLst>
                                      </p:cBhvr>
                                      <p:to>
                                        <p:strVal val="visible"/>
                                      </p:to>
                                    </p:set>
                                    <p:animEffect transition="in" filter="box(in)">
                                      <p:cBhvr>
                                        <p:cTn id="22" dur="500"/>
                                        <p:tgtEl>
                                          <p:spTgt spid="392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215"/>
                                        </p:tgtEl>
                                        <p:attrNameLst>
                                          <p:attrName>style.visibility</p:attrName>
                                        </p:attrNameLst>
                                      </p:cBhvr>
                                      <p:to>
                                        <p:strVal val="visible"/>
                                      </p:to>
                                    </p:set>
                                    <p:animEffect transition="in" filter="blinds(horizontal)">
                                      <p:cBhvr>
                                        <p:cTn id="27" dur="500"/>
                                        <p:tgtEl>
                                          <p:spTgt spid="39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9232"/>
                                        </p:tgtEl>
                                        <p:attrNameLst>
                                          <p:attrName>style.visibility</p:attrName>
                                        </p:attrNameLst>
                                      </p:cBhvr>
                                      <p:to>
                                        <p:strVal val="visible"/>
                                      </p:to>
                                    </p:set>
                                    <p:animEffect transition="in" filter="box(in)">
                                      <p:cBhvr>
                                        <p:cTn id="32" dur="500"/>
                                        <p:tgtEl>
                                          <p:spTgt spid="3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 name="Rectangle 18"/>
          <p:cNvSpPr>
            <a:spLocks noChangeArrowheads="1"/>
          </p:cNvSpPr>
          <p:nvPr/>
        </p:nvSpPr>
        <p:spPr bwMode="auto">
          <a:xfrm>
            <a:off x="4269109" y="404664"/>
            <a:ext cx="4551363" cy="5373688"/>
          </a:xfrm>
          <a:prstGeom prst="rect">
            <a:avLst/>
          </a:prstGeom>
          <a:noFill/>
          <a:ln w="9525">
            <a:noFill/>
            <a:miter lim="800000"/>
            <a:headEnd/>
            <a:tailEnd/>
          </a:ln>
        </p:spPr>
        <p:txBody>
          <a:bodyPr/>
          <a:lstStyle/>
          <a:p>
            <a:pPr marL="742950" lvl="1" indent="-285750" algn="l">
              <a:lnSpc>
                <a:spcPct val="90000"/>
              </a:lnSpc>
              <a:spcBef>
                <a:spcPct val="20000"/>
              </a:spcBef>
              <a:buClr>
                <a:schemeClr val="tx1"/>
              </a:buClr>
              <a:buSzPct val="75000"/>
              <a:buFontTx/>
              <a:buNone/>
            </a:pPr>
            <a:r>
              <a:rPr lang="en-US" altLang="zh-CN" dirty="0">
                <a:latin typeface="楷体_GB2312" pitchFamily="49" charset="-122"/>
              </a:rPr>
              <a:t>   </a:t>
            </a:r>
            <a:r>
              <a:rPr lang="zh-CN" altLang="en-US" sz="2400" dirty="0">
                <a:latin typeface="楷体_GB2312" pitchFamily="49" charset="-122"/>
              </a:rPr>
              <a:t>单词类别	  单词值</a:t>
            </a:r>
          </a:p>
          <a:p>
            <a:pPr marL="742950" lvl="1" indent="-285750" algn="l">
              <a:lnSpc>
                <a:spcPct val="90000"/>
              </a:lnSpc>
              <a:spcBef>
                <a:spcPct val="20000"/>
              </a:spcBef>
              <a:buClr>
                <a:schemeClr val="tx1"/>
              </a:buClr>
              <a:buSzPct val="75000"/>
              <a:buFontTx/>
              <a:buNone/>
            </a:pPr>
            <a:endParaRPr lang="zh-CN" altLang="en-US" sz="1000" dirty="0">
              <a:latin typeface="楷体_GB2312" pitchFamily="49" charset="-122"/>
            </a:endParaRPr>
          </a:p>
          <a:p>
            <a:pPr marL="742950" lvl="1" indent="-285750" algn="l">
              <a:lnSpc>
                <a:spcPct val="90000"/>
              </a:lnSpc>
              <a:spcBef>
                <a:spcPct val="20000"/>
              </a:spcBef>
              <a:buClr>
                <a:schemeClr val="tx1"/>
              </a:buClr>
              <a:buSzPct val="75000"/>
              <a:buFontTx/>
              <a:buNone/>
            </a:pPr>
            <a:r>
              <a:rPr lang="zh-CN" altLang="en-US" sz="1800" dirty="0">
                <a:latin typeface="楷体_GB2312" pitchFamily="49" charset="-122"/>
              </a:rPr>
              <a:t> 保留字 </a:t>
            </a:r>
            <a:r>
              <a:rPr lang="en-US" altLang="zh-CN" sz="1800" dirty="0" smtClean="0">
                <a:latin typeface="楷体_GB2312" pitchFamily="49" charset="-122"/>
              </a:rPr>
              <a:t>		     </a:t>
            </a:r>
            <a:r>
              <a:rPr lang="en-US" altLang="zh-CN" sz="1800" dirty="0" smtClean="0"/>
              <a:t>class</a:t>
            </a:r>
            <a:r>
              <a:rPr lang="en-US" altLang="zh-CN" sz="1800" dirty="0" smtClean="0">
                <a:latin typeface="楷体_GB2312" pitchFamily="49" charset="-122"/>
              </a:rPr>
              <a:t>  </a:t>
            </a:r>
            <a:endParaRPr lang="en-US" altLang="en-US"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标识符                  </a:t>
            </a:r>
            <a:r>
              <a:rPr lang="en-US" altLang="zh-CN" sz="1800" dirty="0"/>
              <a:t>Main</a:t>
            </a:r>
            <a:endParaRPr lang="en-US" altLang="en-US"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分隔符 </a:t>
            </a:r>
            <a:r>
              <a:rPr lang="zh-CN" altLang="en-US" sz="1800" dirty="0" smtClean="0">
                <a:latin typeface="楷体_GB2312" pitchFamily="49" charset="-122"/>
              </a:rPr>
              <a:t>                 </a:t>
            </a:r>
            <a:r>
              <a:rPr lang="en-US" altLang="zh-CN" sz="1800" dirty="0" smtClean="0">
                <a:latin typeface="楷体_GB2312" pitchFamily="49" charset="-122"/>
              </a:rPr>
              <a:t>{</a:t>
            </a:r>
            <a:endParaRPr lang="en-US" altLang="zh-CN"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保留字 </a:t>
            </a:r>
            <a:r>
              <a:rPr lang="zh-CN" altLang="en-US" sz="1800" dirty="0" smtClean="0">
                <a:latin typeface="楷体_GB2312" pitchFamily="49" charset="-122"/>
              </a:rPr>
              <a:t>                 </a:t>
            </a:r>
            <a:r>
              <a:rPr lang="en-US" altLang="zh-CN" sz="1800" dirty="0" smtClean="0"/>
              <a:t>static</a:t>
            </a:r>
            <a:endParaRPr lang="en-US" altLang="en-US"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保留字 </a:t>
            </a:r>
            <a:r>
              <a:rPr lang="zh-CN" altLang="en-US" sz="1800" dirty="0" smtClean="0">
                <a:latin typeface="楷体_GB2312" pitchFamily="49" charset="-122"/>
              </a:rPr>
              <a:t>                 </a:t>
            </a:r>
            <a:r>
              <a:rPr lang="en-US" altLang="zh-CN" sz="1800" dirty="0" smtClean="0"/>
              <a:t>void</a:t>
            </a:r>
            <a:endParaRPr lang="en-US" altLang="en-US"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标识符                  </a:t>
            </a:r>
            <a:r>
              <a:rPr lang="en-US" altLang="zh-CN" sz="1800" dirty="0"/>
              <a:t>main</a:t>
            </a:r>
            <a:endParaRPr lang="en-US" altLang="en-US"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分隔符 </a:t>
            </a:r>
            <a:r>
              <a:rPr lang="zh-CN" altLang="en-US" sz="1800" dirty="0" smtClean="0">
                <a:latin typeface="楷体_GB2312" pitchFamily="49" charset="-122"/>
              </a:rPr>
              <a:t>                 </a:t>
            </a:r>
            <a:r>
              <a:rPr lang="en-US" altLang="zh-CN" sz="1800" dirty="0" smtClean="0">
                <a:latin typeface="楷体_GB2312" pitchFamily="49" charset="-122"/>
              </a:rPr>
              <a:t>(   </a:t>
            </a:r>
            <a:endParaRPr lang="en-US" altLang="zh-CN"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分隔符 </a:t>
            </a:r>
            <a:r>
              <a:rPr lang="zh-CN" altLang="en-US" sz="1800" dirty="0" smtClean="0">
                <a:latin typeface="楷体_GB2312" pitchFamily="49" charset="-122"/>
              </a:rPr>
              <a:t>                  </a:t>
            </a:r>
            <a:r>
              <a:rPr lang="en-US" altLang="zh-CN" sz="1800" dirty="0" smtClean="0">
                <a:latin typeface="楷体_GB2312" pitchFamily="49" charset="-122"/>
              </a:rPr>
              <a:t>)       </a:t>
            </a:r>
            <a:endParaRPr lang="en-US" altLang="zh-CN"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分隔符 </a:t>
            </a:r>
            <a:r>
              <a:rPr lang="zh-CN" altLang="en-US" sz="1800" dirty="0" smtClean="0">
                <a:latin typeface="楷体_GB2312" pitchFamily="49" charset="-122"/>
              </a:rPr>
              <a:t>                 </a:t>
            </a:r>
            <a:r>
              <a:rPr lang="en-US" altLang="zh-CN" sz="1800" dirty="0" smtClean="0">
                <a:latin typeface="楷体_GB2312" pitchFamily="49" charset="-122"/>
              </a:rPr>
              <a:t>{       </a:t>
            </a:r>
            <a:endParaRPr lang="en-US" altLang="zh-CN"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保留字 </a:t>
            </a:r>
            <a:r>
              <a:rPr lang="zh-CN" altLang="en-US" sz="1800" dirty="0" smtClean="0">
                <a:latin typeface="楷体_GB2312" pitchFamily="49" charset="-122"/>
              </a:rPr>
              <a:t>                 </a:t>
            </a:r>
            <a:r>
              <a:rPr lang="en-US" altLang="zh-CN" sz="1800" dirty="0" smtClean="0"/>
              <a:t>Print</a:t>
            </a:r>
            <a:r>
              <a:rPr lang="en-US" altLang="zh-CN" sz="1800" dirty="0" smtClean="0">
                <a:latin typeface="楷体_GB2312" pitchFamily="49" charset="-122"/>
              </a:rPr>
              <a:t> </a:t>
            </a:r>
            <a:endParaRPr lang="en-US" altLang="en-US"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分隔符 </a:t>
            </a:r>
            <a:r>
              <a:rPr lang="zh-CN" altLang="en-US" sz="1800" dirty="0" smtClean="0">
                <a:latin typeface="楷体_GB2312" pitchFamily="49" charset="-122"/>
              </a:rPr>
              <a:t>                 </a:t>
            </a:r>
            <a:r>
              <a:rPr lang="en-US" altLang="zh-CN" sz="1800" dirty="0" smtClean="0">
                <a:latin typeface="楷体_GB2312" pitchFamily="49" charset="-122"/>
              </a:rPr>
              <a:t>(   </a:t>
            </a:r>
            <a:endParaRPr lang="en-US" altLang="zh-CN" sz="1800" dirty="0">
              <a:latin typeface="楷体_GB2312" pitchFamily="49" charset="-122"/>
            </a:endParaRPr>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smtClean="0">
                <a:latin typeface="楷体_GB2312" pitchFamily="49" charset="-122"/>
              </a:rPr>
              <a:t>字符串常量           </a:t>
            </a:r>
            <a:r>
              <a:rPr lang="zh-CN" altLang="en-US" sz="1800" dirty="0"/>
              <a:t>“</a:t>
            </a:r>
            <a:r>
              <a:rPr lang="en-US" altLang="zh-CN" sz="1800" dirty="0"/>
              <a:t>hello world”    </a:t>
            </a:r>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分隔符 </a:t>
            </a:r>
            <a:r>
              <a:rPr lang="zh-CN" altLang="en-US" sz="1800" dirty="0" smtClean="0">
                <a:latin typeface="楷体_GB2312" pitchFamily="49" charset="-122"/>
              </a:rPr>
              <a:t>                 </a:t>
            </a:r>
            <a:r>
              <a:rPr lang="en-US" altLang="zh-CN" sz="1800" dirty="0" smtClean="0">
                <a:latin typeface="楷体_GB2312" pitchFamily="49" charset="-122"/>
              </a:rPr>
              <a:t>)     </a:t>
            </a:r>
            <a:endParaRPr lang="en-US" altLang="zh-CN" sz="1800" dirty="0">
              <a:latin typeface="楷体_GB2312" pitchFamily="49" charset="-122"/>
            </a:endParaRPr>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分隔符 </a:t>
            </a:r>
            <a:r>
              <a:rPr lang="zh-CN" altLang="en-US" sz="1800" dirty="0" smtClean="0">
                <a:latin typeface="楷体_GB2312" pitchFamily="49" charset="-122"/>
              </a:rPr>
              <a:t>                 ；</a:t>
            </a:r>
            <a:endParaRPr lang="zh-CN" altLang="en-US" sz="1800" dirty="0">
              <a:latin typeface="楷体_GB2312" pitchFamily="49" charset="-122"/>
            </a:endParaRPr>
          </a:p>
          <a:p>
            <a:pPr marL="742950" lvl="1" indent="-285750" algn="l">
              <a:lnSpc>
                <a:spcPct val="90000"/>
              </a:lnSpc>
              <a:spcBef>
                <a:spcPct val="20000"/>
              </a:spcBef>
              <a:buClr>
                <a:schemeClr val="tx1"/>
              </a:buClr>
              <a:buSzPct val="75000"/>
              <a:buFontTx/>
              <a:buNone/>
            </a:pPr>
            <a:r>
              <a:rPr lang="zh-CN" altLang="en-US" sz="1800" dirty="0">
                <a:latin typeface="楷体_GB2312" pitchFamily="49" charset="-122"/>
              </a:rPr>
              <a:t> 分隔符 </a:t>
            </a:r>
            <a:r>
              <a:rPr lang="zh-CN" altLang="en-US" sz="1800" dirty="0" smtClean="0">
                <a:latin typeface="楷体_GB2312" pitchFamily="49" charset="-122"/>
              </a:rPr>
              <a:t>                 </a:t>
            </a:r>
            <a:r>
              <a:rPr lang="en-US" altLang="zh-CN" sz="1800" dirty="0" smtClean="0">
                <a:latin typeface="楷体_GB2312" pitchFamily="49" charset="-122"/>
              </a:rPr>
              <a:t>}       </a:t>
            </a:r>
            <a:endParaRPr lang="en-US" altLang="zh-CN" sz="1800" dirty="0"/>
          </a:p>
          <a:p>
            <a:pPr marL="742950" lvl="1" indent="-285750" algn="l">
              <a:lnSpc>
                <a:spcPct val="90000"/>
              </a:lnSpc>
              <a:spcBef>
                <a:spcPct val="20000"/>
              </a:spcBef>
              <a:buClr>
                <a:schemeClr val="tx1"/>
              </a:buClr>
              <a:buSzPct val="75000"/>
              <a:buFontTx/>
              <a:buNone/>
            </a:pPr>
            <a:r>
              <a:rPr lang="en-US" altLang="zh-CN" sz="1800" dirty="0">
                <a:latin typeface="楷体_GB2312" pitchFamily="49" charset="-122"/>
              </a:rPr>
              <a:t> </a:t>
            </a:r>
            <a:r>
              <a:rPr lang="zh-CN" altLang="en-US" sz="1800" dirty="0">
                <a:latin typeface="楷体_GB2312" pitchFamily="49" charset="-122"/>
              </a:rPr>
              <a:t>分隔符 </a:t>
            </a:r>
            <a:r>
              <a:rPr lang="zh-CN" altLang="en-US" sz="1800" dirty="0" smtClean="0">
                <a:latin typeface="楷体_GB2312" pitchFamily="49" charset="-122"/>
              </a:rPr>
              <a:t>                 </a:t>
            </a:r>
            <a:r>
              <a:rPr lang="en-US" altLang="zh-CN" sz="1800" dirty="0" smtClean="0">
                <a:latin typeface="楷体_GB2312" pitchFamily="49" charset="-122"/>
              </a:rPr>
              <a:t>}</a:t>
            </a:r>
            <a:r>
              <a:rPr lang="en-US" altLang="zh-CN" dirty="0" smtClean="0">
                <a:latin typeface="楷体_GB2312" pitchFamily="49" charset="-122"/>
              </a:rPr>
              <a:t>        </a:t>
            </a:r>
            <a:endParaRPr lang="en-US" altLang="zh-CN" dirty="0"/>
          </a:p>
        </p:txBody>
      </p:sp>
      <p:sp>
        <p:nvSpPr>
          <p:cNvPr id="4" name="矩形 3"/>
          <p:cNvSpPr/>
          <p:nvPr/>
        </p:nvSpPr>
        <p:spPr>
          <a:xfrm>
            <a:off x="72008" y="1720522"/>
            <a:ext cx="3851920" cy="2677656"/>
          </a:xfrm>
          <a:prstGeom prst="rect">
            <a:avLst/>
          </a:prstGeom>
        </p:spPr>
        <p:txBody>
          <a:bodyPr wrap="square">
            <a:spAutoFit/>
          </a:bodyPr>
          <a:lstStyle/>
          <a:p>
            <a:r>
              <a:rPr lang="en-US" altLang="zh-CN" dirty="0"/>
              <a:t>class Main {</a:t>
            </a:r>
            <a:endParaRPr lang="zh-CN" altLang="en-US" dirty="0"/>
          </a:p>
          <a:p>
            <a:r>
              <a:rPr lang="zh-CN" altLang="en-US" dirty="0"/>
              <a:t>    </a:t>
            </a:r>
            <a:r>
              <a:rPr lang="en-US" altLang="zh-CN" dirty="0"/>
              <a:t>static void main() {</a:t>
            </a:r>
            <a:endParaRPr lang="zh-CN" altLang="en-US" dirty="0"/>
          </a:p>
          <a:p>
            <a:r>
              <a:rPr lang="zh-CN" altLang="en-US" dirty="0"/>
              <a:t>        </a:t>
            </a:r>
            <a:r>
              <a:rPr lang="en-US" altLang="zh-CN" dirty="0"/>
              <a:t>Print("hello world");</a:t>
            </a:r>
            <a:endParaRPr lang="zh-CN" altLang="en-US" dirty="0"/>
          </a:p>
          <a:p>
            <a:r>
              <a:rPr lang="zh-CN" altLang="en-US" dirty="0"/>
              <a:t>    </a:t>
            </a:r>
            <a:r>
              <a:rPr lang="en-US" altLang="zh-CN" dirty="0"/>
              <a:t>}</a:t>
            </a:r>
            <a:endParaRPr lang="zh-CN" altLang="en-US" dirty="0"/>
          </a:p>
          <a:p>
            <a:r>
              <a:rPr lang="en-US" altLang="zh-CN" dirty="0"/>
              <a:t>}</a:t>
            </a:r>
            <a:endParaRPr lang="zh-CN" altLang="en-US" dirty="0"/>
          </a:p>
        </p:txBody>
      </p:sp>
    </p:spTree>
    <p:extLst>
      <p:ext uri="{BB962C8B-B14F-4D97-AF65-F5344CB8AC3E}">
        <p14:creationId xmlns:p14="http://schemas.microsoft.com/office/powerpoint/2010/main" val="424579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High Voltage">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CC99"/>
      </a:hlink>
      <a:folHlink>
        <a:srgbClr val="1C6D9A"/>
      </a:folHlink>
    </a:clrScheme>
    <a:fontScheme name="High Voltage">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High Voltage">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CC99"/>
      </a:hlink>
      <a:folHlink>
        <a:srgbClr val="1C6D9A"/>
      </a:folHlink>
    </a:clrScheme>
    <a:fontScheme name="High Voltage">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Designs\High Voltage.pot</Template>
  <TotalTime>2136</TotalTime>
  <Words>1782</Words>
  <Application>Microsoft Office PowerPoint</Application>
  <PresentationFormat>全屏显示(4:3)</PresentationFormat>
  <Paragraphs>404</Paragraphs>
  <Slides>32</Slides>
  <Notes>5</Notes>
  <HiddenSlides>0</HiddenSlides>
  <MMClips>0</MMClips>
  <ScaleCrop>false</ScaleCrop>
  <HeadingPairs>
    <vt:vector size="4" baseType="variant">
      <vt:variant>
        <vt:lpstr>主题</vt:lpstr>
      </vt:variant>
      <vt:variant>
        <vt:i4>4</vt:i4>
      </vt:variant>
      <vt:variant>
        <vt:lpstr>幻灯片标题</vt:lpstr>
      </vt:variant>
      <vt:variant>
        <vt:i4>32</vt:i4>
      </vt:variant>
    </vt:vector>
  </HeadingPairs>
  <TitlesOfParts>
    <vt:vector size="36" baseType="lpstr">
      <vt:lpstr>High Voltage</vt:lpstr>
      <vt:lpstr>1_High Voltage</vt:lpstr>
      <vt:lpstr>sample</vt:lpstr>
      <vt:lpstr>1_sample</vt:lpstr>
      <vt:lpstr>第一章 编译程序概论</vt:lpstr>
      <vt:lpstr>PowerPoint 演示文稿</vt:lpstr>
      <vt:lpstr>1.1 什么是编译程序</vt:lpstr>
      <vt:lpstr>PowerPoint 演示文稿</vt:lpstr>
      <vt:lpstr>1.2 编译过程和编译程序结构</vt:lpstr>
      <vt:lpstr>编译的各个阶段</vt:lpstr>
      <vt:lpstr>1.词法分析 (lexical analysis or scanning)</vt:lpstr>
      <vt:lpstr>例:源程序片断 begin var sum,first,count:real; sum:=first+count*10  end.</vt:lpstr>
      <vt:lpstr>PowerPoint 演示文稿</vt:lpstr>
      <vt:lpstr>2.语法分析 (syntax analysis or parsing)</vt:lpstr>
      <vt:lpstr>例:赋值语句 sum:=first+count*10</vt:lpstr>
      <vt:lpstr>3.语义分析 (semantic analysis)</vt:lpstr>
      <vt:lpstr>PowerPoint 演示文稿</vt:lpstr>
      <vt:lpstr>例 源程序：Sum:=first + count * 10 count是实型,10是整型,语义分析后得到新语法树为:</vt:lpstr>
      <vt:lpstr>4.中间代码生成 (intermediate code generation)</vt:lpstr>
      <vt:lpstr>5.代码优化 (code optimization)</vt:lpstr>
      <vt:lpstr>6.目标代码生成 (code generation)</vt:lpstr>
      <vt:lpstr>7.表格管理和出错处理</vt:lpstr>
      <vt:lpstr>1.2.2 编译程序的结构(components)</vt:lpstr>
      <vt:lpstr>1.2.3 编译阶段的组合</vt:lpstr>
      <vt:lpstr>PowerPoint 演示文稿</vt:lpstr>
      <vt:lpstr>PowerPoint 演示文稿</vt:lpstr>
      <vt:lpstr>1.3 解释程序和一些软件工具</vt:lpstr>
      <vt:lpstr>PowerPoint 演示文稿</vt:lpstr>
      <vt:lpstr>练习：</vt:lpstr>
      <vt:lpstr>提高：</vt:lpstr>
      <vt:lpstr>扩展：程序设计语言分类</vt:lpstr>
      <vt:lpstr>练习：</vt:lpstr>
      <vt:lpstr>练习：</vt:lpstr>
      <vt:lpstr>1.3.2 处理源程序的软件工具</vt:lpstr>
      <vt:lpstr>PowerPoint 演示文稿</vt:lpstr>
      <vt:lpstr>小结</vt:lpstr>
    </vt:vector>
  </TitlesOfParts>
  <Company>华南理工大学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刘欣欣</dc:creator>
  <cp:lastModifiedBy>Frank</cp:lastModifiedBy>
  <cp:revision>272</cp:revision>
  <dcterms:created xsi:type="dcterms:W3CDTF">2003-01-24T01:27:39Z</dcterms:created>
  <dcterms:modified xsi:type="dcterms:W3CDTF">2016-08-30T01:56:58Z</dcterms:modified>
</cp:coreProperties>
</file>