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小康" initials="冯小康" lastIdx="2" clrIdx="0">
    <p:extLst>
      <p:ext uri="{19B8F6BF-5375-455C-9EA6-DF929625EA0E}">
        <p15:presenceInfo xmlns:p15="http://schemas.microsoft.com/office/powerpoint/2012/main" userId="bf8902d40a7f8f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0T12:19:38.779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C5CF4-C65E-466F-B408-1E69A610B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117197-FE27-46F4-B43C-DD2D28434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785696-3EEE-4D9C-96E0-1EA039B2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0D164-595E-494A-BD9C-67251B2F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84F2E-3C0F-4D45-B075-FD4822B9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0D534-A380-4300-949E-73DC384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862D83-CEAA-4617-B834-89205C2B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823F1-BD11-42C5-BD92-4BFA5CB8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5CCE1-AF3D-4600-8222-DD8C6D9C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BCDF5-EAA4-4298-891B-D5DA4681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04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A7C69-9513-4DC7-BA18-71CD81B5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0F3251-8F11-4348-8177-76FBC08F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BE009-9321-4C75-BC5D-3C56753D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52FEF-CC8B-41DE-BFE2-86117845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2AEBA-DF02-43BD-95DA-67C44167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5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4320E-EEF8-434B-9745-E3DC7848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14545-C0EB-47C5-B942-3B5E4B2F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E4D1A-10C5-4BC0-9015-45F5F30E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33D3E-CCAF-4417-8412-794019FD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4DF3A-FEDE-44AE-BC17-8A5652D7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D456E-FDBA-4386-BAEB-E80127A8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11EE5-F385-4447-A012-8928B9561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B8D10-7663-496F-B6F2-F660B41B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0D7B4-1B97-43F3-8EB2-48D98672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ACF4C-2A2F-407C-A379-C20D6930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4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3EAD4-43E2-493A-8EFD-D7E06675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DEA91-5A0F-45A6-BB8C-32EAA8C88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EA976-EC07-4A97-8350-C6641E6CD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EB67D-4323-4DD9-A726-325F93C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CCCA9-53B9-45F1-839C-9CA1CC2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798FF-346D-47D3-9065-F1AF63CB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3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561A6-AF89-4940-BB3D-8298A967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47B519-54E2-418A-A05A-A69BE449C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83461-3244-459A-B54A-2A900DA9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CA9B56-E8D0-4668-82C6-A9EF5700F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4AC514-4C8A-4796-82C2-4E30FB02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019309-C77F-4AEE-9DE5-DB073413B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1322B-8187-4C48-B13D-32BE424F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D2E4C3-EC18-4C0A-B4A0-8A550EB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6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7FEAB-1C2C-494C-BA4D-B056B8AF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5488A-FDE7-40A7-AC2C-44834337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BBF04D-F5CE-4889-BFA4-CFE094F9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646522-6D18-4554-B75A-0600253B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2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DBF5A-E45E-4A37-AD58-C057AAAD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550E8C-FB01-4D0F-B4D7-B36285E0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72BE89-E60D-40B7-AFC0-DF67B936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50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3906F-5EE4-4050-AC16-98039FB6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82F96-E4D3-40A3-9A26-E2E977C3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0674E-CE53-48B4-A1A4-B891323B8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E5DD8-AAA8-4D7E-8D7F-C08AB538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FFF0BC-1C1C-4F97-B05D-5E22566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24E23B-27A0-4F0E-87E4-80736EFEC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02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0E486-BC0C-439D-A52F-32DAE692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54896D-D84B-4D5D-A921-A89D03225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B88DDB-4BA9-45BD-B8D7-CA788400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E2738-1DC8-4425-B0A6-D56DDF0A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31C40-451A-4950-9D12-BE4EE298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515FD-C550-4B30-BF0E-4F69D8C8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98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CBBC7F-0F3F-4252-BA0D-99210BA0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A3C38-681E-45E3-B365-22803F908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E600F-1851-4B95-8298-EA46B1B00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F20DF-6D18-4E02-8BE2-43262BE24221}" type="datetimeFigureOut">
              <a:rPr lang="zh-CN" altLang="en-US" smtClean="0"/>
              <a:t>2017/11/10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E85E0-40B7-432A-8B61-6661D201C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A6281-1D00-4ADF-9731-3D7810D02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268A-D286-464A-9B8D-3CC320BA8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2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3DEBCD5-715A-4E7D-BC17-37375526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44" y="373224"/>
            <a:ext cx="4944903" cy="570100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D84F342-5EBB-4966-B087-6C770B3EA797}"/>
              </a:ext>
            </a:extLst>
          </p:cNvPr>
          <p:cNvSpPr/>
          <p:nvPr/>
        </p:nvSpPr>
        <p:spPr>
          <a:xfrm>
            <a:off x="1968759" y="1940767"/>
            <a:ext cx="3172408" cy="307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1AAD46-6145-49A7-8D68-921B834E5196}"/>
              </a:ext>
            </a:extLst>
          </p:cNvPr>
          <p:cNvSpPr txBox="1"/>
          <p:nvPr/>
        </p:nvSpPr>
        <p:spPr>
          <a:xfrm>
            <a:off x="7435273" y="655782"/>
            <a:ext cx="3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start vertex</a:t>
            </a:r>
            <a:r>
              <a:rPr lang="zh-CN" altLang="en-US" dirty="0"/>
              <a:t>到</a:t>
            </a:r>
            <a:r>
              <a:rPr lang="en-US" altLang="zh-CN" dirty="0"/>
              <a:t>query</a:t>
            </a:r>
            <a:r>
              <a:rPr lang="zh-CN" altLang="en-US" dirty="0"/>
              <a:t>的距离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6DDAD81-974D-49A6-B6C1-5F57284DAC4A}"/>
              </a:ext>
            </a:extLst>
          </p:cNvPr>
          <p:cNvCxnSpPr/>
          <p:nvPr/>
        </p:nvCxnSpPr>
        <p:spPr>
          <a:xfrm flipV="1">
            <a:off x="6594764" y="932873"/>
            <a:ext cx="840509" cy="8405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B944D9E-040D-445F-AA08-44A80BD83AA7}"/>
              </a:ext>
            </a:extLst>
          </p:cNvPr>
          <p:cNvSpPr/>
          <p:nvPr/>
        </p:nvSpPr>
        <p:spPr>
          <a:xfrm>
            <a:off x="2627091" y="3662265"/>
            <a:ext cx="3172408" cy="307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DE990C-742B-4BCA-90B3-2434D7D377A9}"/>
              </a:ext>
            </a:extLst>
          </p:cNvPr>
          <p:cNvSpPr/>
          <p:nvPr/>
        </p:nvSpPr>
        <p:spPr>
          <a:xfrm>
            <a:off x="2627090" y="5301719"/>
            <a:ext cx="3311891" cy="307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615C8F-EB0B-4E1F-BEC8-D19F2CFF0D87}"/>
              </a:ext>
            </a:extLst>
          </p:cNvPr>
          <p:cNvSpPr txBox="1"/>
          <p:nvPr/>
        </p:nvSpPr>
        <p:spPr>
          <a:xfrm>
            <a:off x="7435273" y="1713346"/>
            <a:ext cx="3288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has not been visited </a:t>
            </a:r>
            <a:r>
              <a:rPr lang="zh-CN" altLang="en-US" dirty="0"/>
              <a:t>的节点在初次处理时，先根据</a:t>
            </a:r>
            <a:r>
              <a:rPr lang="en-US" altLang="zh-CN" dirty="0"/>
              <a:t>OSH</a:t>
            </a:r>
            <a:r>
              <a:rPr lang="zh-CN" altLang="en-US" dirty="0"/>
              <a:t>进行排序，此后按照</a:t>
            </a:r>
            <a:r>
              <a:rPr lang="en-US" altLang="zh-CN" dirty="0"/>
              <a:t>OSH</a:t>
            </a:r>
            <a:r>
              <a:rPr lang="zh-CN" altLang="en-US" dirty="0"/>
              <a:t>的顺序加入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4AB1B4-424A-40EE-8C7E-BB9B611D4240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141167" y="2094723"/>
            <a:ext cx="2294106" cy="218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249968-7590-4C97-AD82-74A7CFC0F90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799499" y="2313511"/>
            <a:ext cx="1635774" cy="15027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FCD6E0-FFB6-4960-A2C2-3BFA762F676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959054" y="2313511"/>
            <a:ext cx="1476219" cy="31700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0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冯小康</dc:creator>
  <cp:lastModifiedBy>冯小康</cp:lastModifiedBy>
  <cp:revision>2</cp:revision>
  <cp:lastPrinted>2017-11-10T04:26:11Z</cp:lastPrinted>
  <dcterms:created xsi:type="dcterms:W3CDTF">2017-11-10T04:17:44Z</dcterms:created>
  <dcterms:modified xsi:type="dcterms:W3CDTF">2017-11-10T04:27:58Z</dcterms:modified>
</cp:coreProperties>
</file>