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6"/>
  </p:normalViewPr>
  <p:slideViewPr>
    <p:cSldViewPr snapToGrid="0" snapToObjects="1">
      <p:cViewPr varScale="1">
        <p:scale>
          <a:sx n="127" d="100"/>
          <a:sy n="127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9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6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8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8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2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09BC-9C0A-6446-8462-72E9510AC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510" y="882686"/>
            <a:ext cx="7030096" cy="2541431"/>
          </a:xfrm>
        </p:spPr>
        <p:txBody>
          <a:bodyPr/>
          <a:lstStyle/>
          <a:p>
            <a:r>
              <a:rPr lang="en-US" dirty="0"/>
              <a:t>USC tutor finder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6D465-AC88-4849-9046-87258136B72F}"/>
              </a:ext>
            </a:extLst>
          </p:cNvPr>
          <p:cNvSpPr txBox="1"/>
          <p:nvPr/>
        </p:nvSpPr>
        <p:spPr>
          <a:xfrm>
            <a:off x="5853731" y="3627455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Xueping</a:t>
            </a:r>
            <a:r>
              <a:rPr lang="en-US" dirty="0"/>
              <a:t> Li, Ke Xu</a:t>
            </a:r>
          </a:p>
        </p:txBody>
      </p:sp>
    </p:spTree>
    <p:extLst>
      <p:ext uri="{BB962C8B-B14F-4D97-AF65-F5344CB8AC3E}">
        <p14:creationId xmlns:p14="http://schemas.microsoft.com/office/powerpoint/2010/main" val="20011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FD71-C8DF-2644-9008-52DD47C8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F890-8DF9-6A4B-8C95-68D9F5C5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sign up with constraints</a:t>
            </a:r>
          </a:p>
          <a:p>
            <a:r>
              <a:rPr lang="en-US" dirty="0"/>
              <a:t>User login in </a:t>
            </a:r>
          </a:p>
          <a:p>
            <a:r>
              <a:rPr lang="en-US" dirty="0"/>
              <a:t>Password reset</a:t>
            </a:r>
          </a:p>
          <a:p>
            <a:r>
              <a:rPr lang="en-US" dirty="0"/>
              <a:t>Facet search, keyword Search, value sort</a:t>
            </a:r>
          </a:p>
          <a:p>
            <a:r>
              <a:rPr lang="en-US" dirty="0"/>
              <a:t>Search history</a:t>
            </a:r>
          </a:p>
          <a:p>
            <a:r>
              <a:rPr lang="en-US" dirty="0"/>
              <a:t>Profile edit</a:t>
            </a:r>
          </a:p>
          <a:p>
            <a:r>
              <a:rPr lang="en-US" dirty="0"/>
              <a:t>Choose to be or not to be a tutor</a:t>
            </a:r>
          </a:p>
          <a:p>
            <a:r>
              <a:rPr lang="en-US" dirty="0"/>
              <a:t>Select or delete tutor, also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12B6-9582-A541-9DF9-4E171D81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8907-C4DD-6548-82E9-734C269F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crawler</a:t>
            </a:r>
          </a:p>
          <a:p>
            <a:r>
              <a:rPr lang="en-US" dirty="0"/>
              <a:t>Google Firebase for data storage</a:t>
            </a:r>
          </a:p>
          <a:p>
            <a:r>
              <a:rPr lang="en-US" dirty="0"/>
              <a:t>Flask for backend</a:t>
            </a:r>
          </a:p>
          <a:p>
            <a:r>
              <a:rPr lang="en-US" dirty="0"/>
              <a:t>Bootstrap for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D2DE-221E-5C41-A4A5-829B9F58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D95C-437C-0E46-AD86-9263220F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74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68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USC tutor finder</vt:lpstr>
      <vt:lpstr>What we’ve done</vt:lpstr>
      <vt:lpstr>Techniques we used</vt:lpstr>
      <vt:lpstr>Demo Time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 tutor finder</dc:title>
  <dc:creator>许B</dc:creator>
  <cp:lastModifiedBy>许B</cp:lastModifiedBy>
  <cp:revision>8</cp:revision>
  <dcterms:created xsi:type="dcterms:W3CDTF">2018-04-23T02:44:17Z</dcterms:created>
  <dcterms:modified xsi:type="dcterms:W3CDTF">2018-04-23T22:06:33Z</dcterms:modified>
</cp:coreProperties>
</file>