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F10C2611-D3F1-49EE-B616-281156CFD38E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6247624F-E21B-42CA-9568-5C428CB407F4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5.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Examples of five patterns of falling behavior for the frequent faller, identified by combining systemic falls investigative method and video analysis. From left to the right: (A) self-initiated lowering resulting in a “collapse” of the body to the floor; (B) a fall due to startle by another person passing in front; (C) direct contact with another resident that resulted in pushing and pulling; (D) an example of poor posture due to fatigue prior to the fall; and (E) other, such as missing a chair and landing on the floor.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 2014. Published by Oxford University Press on behalf of The Gerontological Society of America. All rights reserved. For permissions, please e-mail: journals.permissions@oup.com.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B1897D9C-1B9A-452C-84B1-24EBEB698144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geront/gnu053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Gerontologist</a:t>
            </a:r>
            <a:r>
              <a:rPr lang="en-US" altLang="en-US" sz="1000">
                <a:solidFill>
                  <a:srgbClr val="333333"/>
                </a:solidFill>
              </a:rPr>
              <a:t>, Volume 55, Issue 3, June 2015, Pages 483–494,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https://doi.org/10.1093/geront/gnu053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5. </a:t>
            </a:r>
            <a:r>
              <a:rPr lang="en-US" altLang="en-US" b="0"/>
              <a:t>Examples of five patterns of falling behavior for the frequent faller, identified by combining systemic falls ...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599" cy="780097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5. Examples of five patterns of falling behavior for the frequent faller, identified by combining systemic falls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2022-02-06T16:36:26Z</dcterms:modified>
</cp:coreProperties>
</file>