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kiio/desktop-tutori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hJTQt39r/pizza-plan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https://github.com/xkiio/desktop-tutorial</a:t>
            </a: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https://trello.com/b/hJTQt39r/pizza-planning</a:t>
            </a:r>
            <a:endParaRPr lang="en-NZ" sz="2000" b="1" dirty="0">
              <a:solidFill>
                <a:srgbClr val="274E13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337</Words>
  <Application>Microsoft Office PowerPoint</Application>
  <PresentationFormat>On-screen Show (16:9)</PresentationFormat>
  <Paragraphs>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KSV1</dc:creator>
  <cp:lastModifiedBy>Koyuki Ho</cp:lastModifiedBy>
  <cp:revision>6</cp:revision>
  <dcterms:modified xsi:type="dcterms:W3CDTF">2022-02-09T21:48:31Z</dcterms:modified>
</cp:coreProperties>
</file>