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0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1" r:id="rId23"/>
    <p:sldId id="26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8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5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24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6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9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6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2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98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33421750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7D0360-F5EE-414A-90C9-F9FE3004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9" y="2410396"/>
            <a:ext cx="4437281" cy="265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955A-3FB3-4801-AA80-22164747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52" y="3436432"/>
            <a:ext cx="5025523" cy="16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88776094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8891F-0FB0-43C2-9E49-372B4C40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2287245"/>
            <a:ext cx="3692920" cy="25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16B-723B-40C0-BCDE-701ADC42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41133"/>
            <a:ext cx="44729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51555464"/>
              </p:ext>
            </p:extLst>
          </p:nvPr>
        </p:nvGraphicFramePr>
        <p:xfrm>
          <a:off x="382475" y="1267725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44081F-ADB6-4966-947D-9D9115F3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7" y="2193325"/>
            <a:ext cx="2862390" cy="283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39F8-E229-48E8-931A-A93867EA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1" y="3232321"/>
            <a:ext cx="4640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72987789"/>
              </p:ext>
            </p:extLst>
          </p:nvPr>
        </p:nvGraphicFramePr>
        <p:xfrm>
          <a:off x="382475" y="126772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– error message asks for entry again.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F1EB1-5532-4CC7-B97E-8416966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2280359"/>
            <a:ext cx="2951913" cy="27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9D918-E716-4330-830F-7ADBF43D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76" y="3553665"/>
            <a:ext cx="3051972" cy="1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4DAB7-45D5-4339-A21F-C2486B32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" y="1096852"/>
            <a:ext cx="7815649" cy="3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384427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98904-CE1F-45E6-9FE3-D5DF4654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68" y="2858576"/>
            <a:ext cx="4090671" cy="2034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B55F3-1183-474A-B730-6B36CDC4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4" y="2807578"/>
            <a:ext cx="2953849" cy="2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6BEA-E9DE-4458-BB7E-A9F068B0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42" y="1017725"/>
            <a:ext cx="5963552" cy="39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10965469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5A5D61-DD1C-4737-A124-1A9B8E49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3064704"/>
            <a:ext cx="591502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C1AF3-4BB1-4DF8-BE23-B9EFDDC6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48" y="3336324"/>
            <a:ext cx="4929028" cy="15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4C8DD-F29C-43C7-AD27-3A937935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132864"/>
            <a:ext cx="7934632" cy="3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7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9281257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7E73C3F-0FD7-4E8A-B49A-2FAA15E87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66" b="1"/>
          <a:stretch/>
        </p:blipFill>
        <p:spPr>
          <a:xfrm>
            <a:off x="4431380" y="3005025"/>
            <a:ext cx="3345721" cy="2081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15696-6B7A-4F5F-81D4-12E6D52D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3" y="2976754"/>
            <a:ext cx="2498041" cy="21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EACE-3048-4CCB-930D-3A1F8686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9" y="1017725"/>
            <a:ext cx="7852719" cy="40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99344080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CEF92F1-AE00-4373-9672-E9EBF6B9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9959"/>
            <a:ext cx="2534569" cy="2371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F1C11-C0E7-4FB3-B74E-D407F244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51" y="3433008"/>
            <a:ext cx="5562074" cy="15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3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CAC5-C499-45FC-82BD-C3E03C91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557341"/>
            <a:ext cx="8672052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8932-F069-45AF-9700-B8B3B8F3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411438"/>
            <a:ext cx="8954371" cy="28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193885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CD9271-E841-401F-A59F-A84C01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788764"/>
            <a:ext cx="4189525" cy="224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9169E-43B9-41BB-AD26-8693784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70" y="4088628"/>
            <a:ext cx="6450330" cy="8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715</Words>
  <Application>Microsoft Office PowerPoint</Application>
  <PresentationFormat>On-screen Show (16:9)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v2 (Trello screenshot)</vt:lpstr>
      <vt:lpstr>Component 2 v1 - Test Plan (and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v1 (Trello screenshot)</vt:lpstr>
      <vt:lpstr>Component 3 v1 - Test Plan (and screenshot)</vt:lpstr>
      <vt:lpstr>Component 3 v2 (Trello screenshot)</vt:lpstr>
      <vt:lpstr>Component 3 v2 - Test Plan (and screenshot)</vt:lpstr>
      <vt:lpstr>Component 3 v3 (Trello screenshot)</vt:lpstr>
      <vt:lpstr>Component 3 v3 - Test Plan (and screenshot)</vt:lpstr>
      <vt:lpstr>Component 3 v4 (Trello screenshot)</vt:lpstr>
      <vt:lpstr>Component 3 v4 -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Kio Ho</cp:lastModifiedBy>
  <cp:revision>27</cp:revision>
  <dcterms:modified xsi:type="dcterms:W3CDTF">2022-02-25T02:06:27Z</dcterms:modified>
</cp:coreProperties>
</file>