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5" r:id="rId7"/>
    <p:sldId id="263" r:id="rId8"/>
    <p:sldId id="270" r:id="rId9"/>
    <p:sldId id="264" r:id="rId10"/>
    <p:sldId id="266" r:id="rId11"/>
    <p:sldId id="267" r:id="rId12"/>
    <p:sldId id="268" r:id="rId13"/>
    <p:sldId id="269" r:id="rId14"/>
    <p:sldId id="271" r:id="rId15"/>
    <p:sldId id="272" r:id="rId16"/>
    <p:sldId id="273" r:id="rId17"/>
    <p:sldId id="274" r:id="rId18"/>
    <p:sldId id="275" r:id="rId19"/>
    <p:sldId id="276" r:id="rId20"/>
    <p:sldId id="261" r:id="rId21"/>
    <p:sldId id="262" r:id="rId2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71BE14-C53D-0861-4E1D-406D0C4E55B4}" v="10" dt="2022-02-05T23:55:44.511"/>
  </p1510:revLst>
</p1510:revInfo>
</file>

<file path=ppt/tableStyles.xml><?xml version="1.0" encoding="utf-8"?>
<a:tblStyleLst xmlns:a="http://schemas.openxmlformats.org/drawingml/2006/main" def="{56C92C04-FC64-471A-B484-8783DC983824}">
  <a:tblStyle styleId="{56C92C04-FC64-471A-B484-8783DC98382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1099E06-0E6B-448D-9D27-60429F06E6F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4" d="100"/>
          <a:sy n="124" d="100"/>
        </p:scale>
        <p:origin x="27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ac10fef63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ac10fef63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3452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29846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40019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60055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74128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26510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32459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40616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56982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04670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ac10fef634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ac10fef634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Explain the relevant implications here.  Then as you work, develop your code, discuss how the implications are being met.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ac10fef634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ac10fef634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Your version control evidence should go here.  This could be in the form of annotated screenshots which show you you managed this process or you could make a brief screencast explaining how you implemented version control.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ac10fef634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ac10fef634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Discusses how the information from planning, testing and trialling of components assisted in the development of a high-quality outcome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ac10fef634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ac10fef634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Paste screenshots of your initial Trello board / task decomposition on this slide.  If you have a long list, you might need to break it up into several columns.  Delete this instruction when you are done.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40575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03957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95297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002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xkiio/desktop-tutoria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trello.com/b/hJTQt39r/pizza-planning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asseyhighschoolnz-my.sharepoint.com/:v:/g/personal/jgottschalk_masseyhigh_school_nz/ETGW1Z6fzjxGnCIbQonUip8BmSZWh7v6-31w7L98wbG9-A?e=ogtP1i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311700" y="4052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 Name goes here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750800"/>
          </a:xfrm>
          <a:prstGeom prst="rect">
            <a:avLst/>
          </a:prstGeom>
          <a:solidFill>
            <a:srgbClr val="D9EAD3"/>
          </a:solidFill>
          <a:ln w="28575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 dirty="0">
                <a:solidFill>
                  <a:srgbClr val="274E13"/>
                </a:solidFill>
              </a:rPr>
              <a:t>Link to github Repository: </a:t>
            </a:r>
            <a:r>
              <a:rPr lang="en-NZ" sz="2000" b="1" dirty="0" err="1">
                <a:solidFill>
                  <a:srgbClr val="274E13"/>
                </a:solidFill>
                <a:hlinkClick r:id="rId3"/>
              </a:rPr>
              <a:t>Github</a:t>
            </a:r>
            <a:endParaRPr sz="2000" dirty="0">
              <a:solidFill>
                <a:srgbClr val="274E1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 dirty="0">
                <a:solidFill>
                  <a:srgbClr val="274E13"/>
                </a:solidFill>
              </a:rPr>
              <a:t>Links to trello board / project management tools: </a:t>
            </a:r>
            <a:r>
              <a:rPr lang="en-NZ" sz="2000" b="1" dirty="0">
                <a:solidFill>
                  <a:srgbClr val="274E13"/>
                </a:solidFill>
                <a:hlinkClick r:id="rId4"/>
              </a:rPr>
              <a:t>Trello Board</a:t>
            </a:r>
            <a:endParaRPr lang="en-NZ" sz="2000" b="1" dirty="0">
              <a:solidFill>
                <a:srgbClr val="274E13"/>
              </a:solidFill>
            </a:endParaRPr>
          </a:p>
        </p:txBody>
      </p:sp>
      <p:graphicFrame>
        <p:nvGraphicFramePr>
          <p:cNvPr id="56" name="Google Shape;56;p13"/>
          <p:cNvGraphicFramePr/>
          <p:nvPr/>
        </p:nvGraphicFramePr>
        <p:xfrm>
          <a:off x="311700" y="3077800"/>
          <a:ext cx="8520600" cy="1499299"/>
        </p:xfrm>
        <a:graphic>
          <a:graphicData uri="http://schemas.openxmlformats.org/drawingml/2006/table">
            <a:tbl>
              <a:tblPr>
                <a:noFill/>
                <a:tableStyleId>{56C92C04-FC64-471A-B484-8783DC983824}</a:tableStyleId>
              </a:tblPr>
              <a:tblGrid>
                <a:gridCol w="852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956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 i="1">
                          <a:solidFill>
                            <a:srgbClr val="990000"/>
                          </a:solidFill>
                        </a:rPr>
                        <a:t>You MUST provide evidence showing how the problem has been decomposed, how the components have been developed and trialled, and of how they have been assembled and tested to create a final, working outcome.</a:t>
                      </a:r>
                      <a:endParaRPr sz="2000" b="1" i="1">
                        <a:solidFill>
                          <a:srgbClr val="990000"/>
                        </a:solidFill>
                      </a:endParaRPr>
                    </a:p>
                  </a:txBody>
                  <a:tcPr marL="63500" marR="63500" marT="63500" marB="63500">
                    <a:solidFill>
                      <a:srgbClr val="EA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v2 -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1333421750"/>
              </p:ext>
            </p:extLst>
          </p:nvPr>
        </p:nvGraphicFramePr>
        <p:xfrm>
          <a:off x="382475" y="1267725"/>
          <a:ext cx="8520600" cy="146298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Test Case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Run program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Enter p program prints pickup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Enter d program prints delivery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Enter invalid prints error message.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B67D0360-F5EE-414A-90C9-F9FE300497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719" y="2410396"/>
            <a:ext cx="4437281" cy="26544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2DA955A-3FB3-4801-AA80-2216474775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7552" y="3436432"/>
            <a:ext cx="5025523" cy="1628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7549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v3 -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4288776094"/>
              </p:ext>
            </p:extLst>
          </p:nvPr>
        </p:nvGraphicFramePr>
        <p:xfrm>
          <a:off x="382475" y="1267725"/>
          <a:ext cx="8520600" cy="173730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Test Case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Run program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Enter 1 program prints pickup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Enter 2 program prints delivery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Enter invalid program displays value error.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19B8891F-0FB0-43C2-9E49-372B4C40F6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194" y="2287245"/>
            <a:ext cx="3692920" cy="256535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B85216B-723B-40C0-BCDE-701ADC4229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6650" y="3441133"/>
            <a:ext cx="4472940" cy="975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9232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v4 -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3851555464"/>
              </p:ext>
            </p:extLst>
          </p:nvPr>
        </p:nvGraphicFramePr>
        <p:xfrm>
          <a:off x="382475" y="1267725"/>
          <a:ext cx="8520600" cy="201162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Test Case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Run program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Enter 1 program prints pickup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Enter 2 program prints delivery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Enter invalid prints error message.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Enter number other than 1 or 2 does not work.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6944081F-ADB6-4966-947D-9D9115F392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167" y="2193325"/>
            <a:ext cx="2862390" cy="28352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B6739F8-E229-48E8-931A-A93867EA9D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1591" y="3232321"/>
            <a:ext cx="4640580" cy="1623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4127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v5 -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2472987789"/>
              </p:ext>
            </p:extLst>
          </p:nvPr>
        </p:nvGraphicFramePr>
        <p:xfrm>
          <a:off x="382475" y="1267725"/>
          <a:ext cx="8520600" cy="228594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Test Case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Run program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Enter 1 program prints pickup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Enter 2 program prints delivery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Enter invalid entry - error message asks for input again.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Enter number other than 1 or 2 – error message asks for entry again.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61BF1EB1-5532-4CC7-B97E-8416966579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092" y="2280359"/>
            <a:ext cx="2951913" cy="275636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499D918-E716-4330-830F-7ADBF43D57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4176" y="3553665"/>
            <a:ext cx="3051972" cy="1553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81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3 v1 (Trello screenshot)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224DAB7-45D5-4339-A21F-C2486B321C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518" y="1096852"/>
            <a:ext cx="7815649" cy="3687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7506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3 v1 -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163844276"/>
              </p:ext>
            </p:extLst>
          </p:nvPr>
        </p:nvGraphicFramePr>
        <p:xfrm>
          <a:off x="382475" y="1267725"/>
          <a:ext cx="8520600" cy="146298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Test Case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Input name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Input phone number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Left input blank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Printed name correctly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Printed phone number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Accepted blank and printed input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67298904-CE1F-45E6-9FE3-D5DF4654A0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568" y="2858576"/>
            <a:ext cx="4090671" cy="203439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6FB55F3-1183-474A-B730-6B36CDC4FA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2454" y="2807578"/>
            <a:ext cx="2953849" cy="2274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2012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3 v2 (Trello screenshot)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AA6BEA-E9DE-4458-BB7E-A9F068B0A7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9342" y="1017725"/>
            <a:ext cx="5963552" cy="3973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4184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3 v2 -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1277154678"/>
              </p:ext>
            </p:extLst>
          </p:nvPr>
        </p:nvGraphicFramePr>
        <p:xfrm>
          <a:off x="382475" y="1267725"/>
          <a:ext cx="8520600" cy="173730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Test Case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Input name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Input phone number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Left input blank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Printed name correctly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Printed phone number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Prints “Sorry this cannot be blank – goes back to input.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635A5D61-DD1C-4737-A124-1A9B8E4954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924" y="3064704"/>
            <a:ext cx="5915025" cy="12096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52C1AF3-4BB1-4DF8-BE23-B9EFDDC6EA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9048" y="3336324"/>
            <a:ext cx="4929028" cy="1588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0808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3 v3 (Trello screenshot)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534C8DD-F29C-43C7-AD27-3A9379359E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277" y="1132864"/>
            <a:ext cx="7934632" cy="378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4757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3 v3 -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/>
        </p:nvGraphicFramePr>
        <p:xfrm>
          <a:off x="382475" y="1267725"/>
          <a:ext cx="8520600" cy="173730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Test Case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Input name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Input phone number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Left input blank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Printed name correctly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Printed phone number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Prints “Sorry this cannot be blank – goes back to input.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A5405238-2DA6-43AD-8E55-5A60303A9A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475" y="3023323"/>
            <a:ext cx="2422966" cy="19965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D33F534-7154-4E6E-AE25-0161C70081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6970" y="3143422"/>
            <a:ext cx="5705475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24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D1DC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4C1130"/>
                </a:solidFill>
              </a:rPr>
              <a:t>Relevant Implications</a:t>
            </a:r>
            <a:endParaRPr b="1">
              <a:solidFill>
                <a:srgbClr val="4C1130"/>
              </a:solidFill>
            </a:endParaRPr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1657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i="1" dirty="0">
                <a:solidFill>
                  <a:srgbClr val="741B47"/>
                </a:solidFill>
              </a:rPr>
              <a:t>Explain the relevant implications here.  Please </a:t>
            </a:r>
            <a:r>
              <a:rPr lang="en" i="1" u="sng" dirty="0">
                <a:solidFill>
                  <a:schemeClr val="hlink"/>
                </a:solidFill>
                <a:hlinkClick r:id="rId3"/>
              </a:rPr>
              <a:t>watch this video</a:t>
            </a:r>
            <a:r>
              <a:rPr lang="en" i="1" dirty="0">
                <a:solidFill>
                  <a:srgbClr val="741B47"/>
                </a:solidFill>
              </a:rPr>
              <a:t> to learn how to do this.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Version Control Evidence</a:t>
            </a:r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464200" cy="37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i="1"/>
              <a:t>Your version control evidence should go here.  This could be in the form of annotated screenshots which show you you managed this process or you could make a brief screencast explaining how you implemented version control.</a:t>
            </a:r>
            <a:endParaRPr i="1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599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body" idx="1"/>
          </p:nvPr>
        </p:nvSpPr>
        <p:spPr>
          <a:xfrm>
            <a:off x="311700" y="397700"/>
            <a:ext cx="8520600" cy="417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 i="1">
                <a:solidFill>
                  <a:srgbClr val="595959"/>
                </a:solidFill>
              </a:rPr>
              <a:t>Discusses how the information from planning, testing and trialling of components assisted in the development of a high-quality outcome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Decomposition</a:t>
            </a:r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424300" cy="118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i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6883693-4831-406D-AC8A-A33314C0A3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1152475"/>
            <a:ext cx="7775944" cy="364497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 1 (Trello screenshot)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1D65FFF-C201-48B6-91BC-9B3B57AD12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225" y="1116023"/>
            <a:ext cx="6308463" cy="223993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2230FE8-B340-4D32-893D-6A747B1954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0234" y="3163628"/>
            <a:ext cx="6308464" cy="187282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50310D1-DAFB-42FC-BBB9-DCF8318AEE40}"/>
              </a:ext>
            </a:extLst>
          </p:cNvPr>
          <p:cNvSpPr txBox="1"/>
          <p:nvPr/>
        </p:nvSpPr>
        <p:spPr>
          <a:xfrm>
            <a:off x="6925340" y="1594884"/>
            <a:ext cx="9640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V1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86CA55-4C02-4BA2-BB99-5378E9294B2B}"/>
              </a:ext>
            </a:extLst>
          </p:cNvPr>
          <p:cNvSpPr txBox="1"/>
          <p:nvPr/>
        </p:nvSpPr>
        <p:spPr>
          <a:xfrm>
            <a:off x="687572" y="4401879"/>
            <a:ext cx="8080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V2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1 -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4159269217"/>
              </p:ext>
            </p:extLst>
          </p:nvPr>
        </p:nvGraphicFramePr>
        <p:xfrm>
          <a:off x="382475" y="1267725"/>
          <a:ext cx="8520600" cy="118866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Test Case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Print Program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Print welcome message with random name from list of names—runs correctly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370C1AE2-A99E-43E4-8411-7F337E61E7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475" y="2687116"/>
            <a:ext cx="5579005" cy="22222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65EC0DC-0CEF-4915-AE4B-42C7FBB37F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5293" y="3798263"/>
            <a:ext cx="3847581" cy="75225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1 v2 -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1546857089"/>
              </p:ext>
            </p:extLst>
          </p:nvPr>
        </p:nvGraphicFramePr>
        <p:xfrm>
          <a:off x="382475" y="1267725"/>
          <a:ext cx="8520600" cy="146298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Test Case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Print Program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Main and welcome message run correctly. Welcome message runs with random name.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82134D7E-B319-43A6-B718-A59A042BD4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1321" y="2827870"/>
            <a:ext cx="2941754" cy="22094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A166EDE-7685-4A85-A33B-EFAE452FD0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475" y="2829400"/>
            <a:ext cx="5156024" cy="2182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143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(Trello screenshot)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F5CAC5-C499-45FC-82BD-C3E03C91DF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974" y="1557341"/>
            <a:ext cx="8672052" cy="2665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8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v2 (Trello screenshot)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D58932-F069-45AF-9700-B8B3B8F30D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59" y="1411438"/>
            <a:ext cx="8954371" cy="2888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3979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v1 -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1911938856"/>
              </p:ext>
            </p:extLst>
          </p:nvPr>
        </p:nvGraphicFramePr>
        <p:xfrm>
          <a:off x="382475" y="1267725"/>
          <a:ext cx="8520600" cy="146298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Test Case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Run program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Enter p program prints pickup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Enter d program prints delivery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Enter invalid program stops.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9DCD9271-E841-401F-A59F-A84C01F4CA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475" y="2788764"/>
            <a:ext cx="4189525" cy="224418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729169E-43B9-41BB-AD26-86937845E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1970" y="4088628"/>
            <a:ext cx="6450330" cy="800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12385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667</Words>
  <Application>Microsoft Office PowerPoint</Application>
  <PresentationFormat>On-screen Show (16:9)</PresentationFormat>
  <Paragraphs>96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3" baseType="lpstr">
      <vt:lpstr>Arial</vt:lpstr>
      <vt:lpstr>Simple Light</vt:lpstr>
      <vt:lpstr>Program Name goes here</vt:lpstr>
      <vt:lpstr>Relevant Implications</vt:lpstr>
      <vt:lpstr>Decomposition</vt:lpstr>
      <vt:lpstr>Component 1 (Trello screenshot)</vt:lpstr>
      <vt:lpstr>Component 1 - Test Plan (and screenshot)</vt:lpstr>
      <vt:lpstr>Component 1 v2 - Test Plan (and screenshot)</vt:lpstr>
      <vt:lpstr>Component 2 (Trello screenshot)</vt:lpstr>
      <vt:lpstr>Component 2 v2 (Trello screenshot)</vt:lpstr>
      <vt:lpstr>Component 2 v1 - Test Plan (and screenshot)</vt:lpstr>
      <vt:lpstr>Component 2 v2 - Test Plan (and screenshot)</vt:lpstr>
      <vt:lpstr>Component 2 v3 - Test Plan (and screenshot)</vt:lpstr>
      <vt:lpstr>Component 2 v4 - Test Plan (and screenshot)</vt:lpstr>
      <vt:lpstr>Component 2 v5 - Test Plan (and screenshot)</vt:lpstr>
      <vt:lpstr>Component 3 v1 (Trello screenshot)</vt:lpstr>
      <vt:lpstr>Component 3 v1 - Test Plan (and screenshot)</vt:lpstr>
      <vt:lpstr>Component 3 v2 (Trello screenshot)</vt:lpstr>
      <vt:lpstr>Component 3 v2 - Test Plan (and screenshot)</vt:lpstr>
      <vt:lpstr>Component 3 v3 (Trello screenshot)</vt:lpstr>
      <vt:lpstr>Component 3 v3 - Test Plan (and screenshot)</vt:lpstr>
      <vt:lpstr>Version Control Evidence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 Name goes here</dc:title>
  <dc:creator>KSV1</dc:creator>
  <cp:lastModifiedBy>Kio Ho</cp:lastModifiedBy>
  <cp:revision>25</cp:revision>
  <dcterms:modified xsi:type="dcterms:W3CDTF">2022-02-25T01:33:11Z</dcterms:modified>
</cp:coreProperties>
</file>