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3" y="1562910"/>
            <a:ext cx="8591107" cy="3050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314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2 (Trello screenshot)</vt:lpstr>
      <vt:lpstr>Component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Koyuki Ho</cp:lastModifiedBy>
  <cp:revision>7</cp:revision>
  <dcterms:modified xsi:type="dcterms:W3CDTF">2022-02-11T02:10:08Z</dcterms:modified>
</cp:coreProperties>
</file>