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524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Koyuki Ho</cp:lastModifiedBy>
  <cp:revision>18</cp:revision>
  <dcterms:modified xsi:type="dcterms:W3CDTF">2022-02-17T20:54:21Z</dcterms:modified>
</cp:coreProperties>
</file>