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0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1" r:id="rId25"/>
    <p:sldId id="26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10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4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984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00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005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41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651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245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061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698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46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827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983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04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833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057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95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529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kiio/desktop-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hJTQt39r/pizza-plann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 Board</a:t>
            </a:r>
            <a:endParaRPr lang="en-NZ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333421750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67D0360-F5EE-414A-90C9-F9FE3004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9" y="2410396"/>
            <a:ext cx="4437281" cy="2654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A955A-3FB3-4801-AA80-221647477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552" y="3436432"/>
            <a:ext cx="5025523" cy="16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5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288776094"/>
              </p:ext>
            </p:extLst>
          </p:nvPr>
        </p:nvGraphicFramePr>
        <p:xfrm>
          <a:off x="382475" y="1267725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B8891F-0FB0-43C2-9E49-372B4C40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4" y="2287245"/>
            <a:ext cx="3692920" cy="256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5216B-723B-40C0-BCDE-701ADC422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3441133"/>
            <a:ext cx="447294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2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51555464"/>
              </p:ext>
            </p:extLst>
          </p:nvPr>
        </p:nvGraphicFramePr>
        <p:xfrm>
          <a:off x="382475" y="1267725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944081F-ADB6-4966-947D-9D9115F3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7" y="2193325"/>
            <a:ext cx="2862390" cy="2835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739F8-E229-48E8-931A-A93867EA9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591" y="3232321"/>
            <a:ext cx="464058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1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472987789"/>
              </p:ext>
            </p:extLst>
          </p:nvPr>
        </p:nvGraphicFramePr>
        <p:xfrm>
          <a:off x="382475" y="126772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number other than 1 or 2 – error message asks for entry again.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1BF1EB1-5532-4CC7-B97E-84169665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2" y="2280359"/>
            <a:ext cx="2951913" cy="2756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9D918-E716-4330-830F-7ADBF43D5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176" y="3553665"/>
            <a:ext cx="3051972" cy="15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4DAB7-45D5-4339-A21F-C2486B321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8" y="1096852"/>
            <a:ext cx="7815649" cy="36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5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3844276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Accepted blank and printed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7298904-CE1F-45E6-9FE3-D5DF4654A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68" y="2858576"/>
            <a:ext cx="4090671" cy="2034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FB55F3-1183-474A-B730-6B36CDC4F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454" y="2807578"/>
            <a:ext cx="2953849" cy="22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A6BEA-E9DE-4458-BB7E-A9F068B0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342" y="1017725"/>
            <a:ext cx="5963552" cy="39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1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10965469"/>
              </p:ext>
            </p:extLst>
          </p:nvPr>
        </p:nvGraphicFramePr>
        <p:xfrm>
          <a:off x="382475" y="1267725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“Sorry this cannot be blank – goes back to input.”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5A5D61-DD1C-4737-A124-1A9B8E49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" y="3064704"/>
            <a:ext cx="5915025" cy="1209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2C1AF3-4BB1-4DF8-BE23-B9EFDDC6E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048" y="3336324"/>
            <a:ext cx="4929028" cy="15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8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4C8DD-F29C-43C7-AD27-3A9379359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7" y="1132864"/>
            <a:ext cx="7934632" cy="37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7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9281257"/>
              </p:ext>
            </p:extLst>
          </p:nvPr>
        </p:nvGraphicFramePr>
        <p:xfrm>
          <a:off x="382475" y="1267725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“Sorry this cannot be blank – goes back to input.”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7E73C3F-0FD7-4E8A-B49A-2FAA15E87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66" b="1"/>
          <a:stretch/>
        </p:blipFill>
        <p:spPr>
          <a:xfrm>
            <a:off x="4431380" y="3005025"/>
            <a:ext cx="3345721" cy="2081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D15696-6B7A-4F5F-81D4-12E6D52D7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53" y="2976754"/>
            <a:ext cx="2498041" cy="21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EACE-3048-4CCB-930D-3A1F8686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69" y="1017725"/>
            <a:ext cx="7852719" cy="404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0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99344080"/>
              </p:ext>
            </p:extLst>
          </p:nvPr>
        </p:nvGraphicFramePr>
        <p:xfrm>
          <a:off x="382475" y="1267725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“Sorry this cannot be blank – goes back to input.”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CEF92F1-AE00-4373-9672-E9EBF6B9B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689959"/>
            <a:ext cx="2534569" cy="2371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6F1C11-C0E7-4FB3-B74E-D407F244A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451" y="3433008"/>
            <a:ext cx="5562074" cy="15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3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E1240-2920-4B2A-A01F-2E0804882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95"/>
          <a:stretch/>
        </p:blipFill>
        <p:spPr>
          <a:xfrm>
            <a:off x="549828" y="1190848"/>
            <a:ext cx="8044343" cy="36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6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69937764"/>
              </p:ext>
            </p:extLst>
          </p:nvPr>
        </p:nvGraphicFramePr>
        <p:xfrm>
          <a:off x="3852672" y="1017725"/>
          <a:ext cx="5238576" cy="2692411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61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2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Accepted blank and printed blank input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2032651-660F-44F9-A5A8-52A59FF0F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2" y="2363930"/>
            <a:ext cx="1941443" cy="2665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4C725-4764-4A14-B612-C5C0E1D52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504" y="1017725"/>
            <a:ext cx="2241360" cy="17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14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83693-4831-406D-AC8A-A33314C0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7775944" cy="3644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5FFF-C201-48B6-91BC-9B3B57AD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5" y="1116023"/>
            <a:ext cx="6308463" cy="2239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230FE8-B340-4D32-893D-6A747B195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234" y="3163628"/>
            <a:ext cx="6308464" cy="1872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0310D1-DAFB-42FC-BBB9-DCF8318AEE40}"/>
              </a:ext>
            </a:extLst>
          </p:cNvPr>
          <p:cNvSpPr txBox="1"/>
          <p:nvPr/>
        </p:nvSpPr>
        <p:spPr>
          <a:xfrm>
            <a:off x="6925340" y="1594884"/>
            <a:ext cx="96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6CA55-4C02-4BA2-BB99-5378E9294B2B}"/>
              </a:ext>
            </a:extLst>
          </p:cNvPr>
          <p:cNvSpPr txBox="1"/>
          <p:nvPr/>
        </p:nvSpPr>
        <p:spPr>
          <a:xfrm>
            <a:off x="687572" y="4401879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9269217"/>
              </p:ext>
            </p:extLst>
          </p:nvPr>
        </p:nvGraphicFramePr>
        <p:xfrm>
          <a:off x="382475" y="126772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names—runs correctly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0C1AE2-A99E-43E4-8411-7F337E61E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687116"/>
            <a:ext cx="5579005" cy="2222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EC0DC-0CEF-4915-AE4B-42C7FBB37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293" y="3798263"/>
            <a:ext cx="3847581" cy="7522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46857089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message run correctly. Welcome message runs with random name.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2134D7E-B319-43A6-B718-A59A042B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21" y="2827870"/>
            <a:ext cx="2941754" cy="2209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66EDE-7685-4A85-A33B-EFAE452FD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75" y="2829400"/>
            <a:ext cx="5156024" cy="21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4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5CAC5-C499-45FC-82BD-C3E03C91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4" y="1557341"/>
            <a:ext cx="8672052" cy="26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58932-F069-45AF-9700-B8B3B8F3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" y="1411438"/>
            <a:ext cx="8954371" cy="288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9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11938856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DCD9271-E841-401F-A59F-A84C01F4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788764"/>
            <a:ext cx="4189525" cy="2244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9169E-43B9-41BB-AD26-86937845E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970" y="4088628"/>
            <a:ext cx="6450330" cy="8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38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776</Words>
  <Application>Microsoft Office PowerPoint</Application>
  <PresentationFormat>On-screen Show (16:9)</PresentationFormat>
  <Paragraphs>122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v2 - Test Plan (and screenshot)</vt:lpstr>
      <vt:lpstr>Component 2 (Trello screenshot)</vt:lpstr>
      <vt:lpstr>Component 2 v2 (Trello screenshot)</vt:lpstr>
      <vt:lpstr>Component 2 v1 - Test Plan (and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Component 3 v1 (Trello screenshot)</vt:lpstr>
      <vt:lpstr>Component 3 v1 - Test Plan (and screenshot)</vt:lpstr>
      <vt:lpstr>Component 3 v2 (Trello screenshot)</vt:lpstr>
      <vt:lpstr>Component 3 v2 - Test Plan (and screenshot)</vt:lpstr>
      <vt:lpstr>Component 3 v3 (Trello screenshot)</vt:lpstr>
      <vt:lpstr>Component 3 v3 - Test Plan (and screenshot)</vt:lpstr>
      <vt:lpstr>Component 3 v4 (Trello screenshot)</vt:lpstr>
      <vt:lpstr>Component 3 v4 - Test Plan (and screenshot)</vt:lpstr>
      <vt:lpstr>Component 4 delivery info (Trello screenshot)</vt:lpstr>
      <vt:lpstr>Component 4 v1 -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KSV1</dc:creator>
  <cp:lastModifiedBy>Kio Ho</cp:lastModifiedBy>
  <cp:revision>28</cp:revision>
  <dcterms:modified xsi:type="dcterms:W3CDTF">2022-03-03T20:29:08Z</dcterms:modified>
</cp:coreProperties>
</file>