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5" r:id="rId7"/>
    <p:sldId id="263" r:id="rId8"/>
    <p:sldId id="264" r:id="rId9"/>
    <p:sldId id="261" r:id="rId10"/>
    <p:sldId id="262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71BE14-C53D-0861-4E1D-406D0C4E55B4}" v="10" dt="2022-02-05T23:55:44.511"/>
  </p1510:revLst>
</p1510:revInfo>
</file>

<file path=ppt/tableStyles.xml><?xml version="1.0" encoding="utf-8"?>
<a:tblStyleLst xmlns:a="http://schemas.openxmlformats.org/drawingml/2006/main" def="{56C92C04-FC64-471A-B484-8783DC983824}">
  <a:tblStyle styleId="{56C92C04-FC64-471A-B484-8783DC98382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1099E06-0E6B-448D-9D27-60429F06E6F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ac10fef63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ac10fef63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ac10fef634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ac10fef634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Discusses how the information from planning, testing and trialling of components assisted in the development of a high-quality outcome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ac10fef63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ac10fef63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the relevant implications here.  Then as you work, develop your code, discuss how the implications are being met.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ac10fef63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ac10fef63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Paste screenshots of your initial Trello board / task decomposition on this slide.  If you have a long list, you might need to break it up into several columns.  Delete this instruction when you are done.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40575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03957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0024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c10fef63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c10fef63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Your version control evidence should go here.  This could be in the form of annotated screenshots which show you you managed this process or you could make a brief screencast explaining how you implemented version control.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xkiio/desktop-tutoria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trello.com/b/hJTQt39r/pizza-planning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asseyhighschoolnz-my.sharepoint.com/:v:/g/personal/jgottschalk_masseyhigh_school_nz/ETGW1Z6fzjxGnCIbQonUip8BmSZWh7v6-31w7L98wbG9-A?e=ogtP1i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4052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 Name goes here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750800"/>
          </a:xfrm>
          <a:prstGeom prst="rect">
            <a:avLst/>
          </a:prstGeom>
          <a:solidFill>
            <a:srgbClr val="D9EAD3"/>
          </a:solidFill>
          <a:ln w="2857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dirty="0">
                <a:solidFill>
                  <a:srgbClr val="274E13"/>
                </a:solidFill>
              </a:rPr>
              <a:t>Link to github Repository: </a:t>
            </a:r>
            <a:r>
              <a:rPr lang="en-NZ" sz="2000" b="1" dirty="0" err="1">
                <a:solidFill>
                  <a:srgbClr val="274E13"/>
                </a:solidFill>
                <a:hlinkClick r:id="rId3"/>
              </a:rPr>
              <a:t>Github</a:t>
            </a:r>
            <a:endParaRPr sz="2000" dirty="0">
              <a:solidFill>
                <a:srgbClr val="274E1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dirty="0">
                <a:solidFill>
                  <a:srgbClr val="274E13"/>
                </a:solidFill>
              </a:rPr>
              <a:t>Links to trello board / project management tools: </a:t>
            </a:r>
            <a:r>
              <a:rPr lang="en-NZ" sz="2000" b="1" dirty="0">
                <a:solidFill>
                  <a:srgbClr val="274E13"/>
                </a:solidFill>
                <a:hlinkClick r:id="rId4"/>
              </a:rPr>
              <a:t>Trello Board</a:t>
            </a:r>
            <a:endParaRPr lang="en-NZ" sz="2000" b="1" dirty="0">
              <a:solidFill>
                <a:srgbClr val="274E13"/>
              </a:solidFill>
            </a:endParaRPr>
          </a:p>
        </p:txBody>
      </p:sp>
      <p:graphicFrame>
        <p:nvGraphicFramePr>
          <p:cNvPr id="56" name="Google Shape;56;p13"/>
          <p:cNvGraphicFramePr/>
          <p:nvPr/>
        </p:nvGraphicFramePr>
        <p:xfrm>
          <a:off x="311700" y="3077800"/>
          <a:ext cx="8520600" cy="1499299"/>
        </p:xfrm>
        <a:graphic>
          <a:graphicData uri="http://schemas.openxmlformats.org/drawingml/2006/table">
            <a:tbl>
              <a:tblPr>
                <a:noFill/>
                <a:tableStyleId>{56C92C04-FC64-471A-B484-8783DC983824}</a:tableStyleId>
              </a:tblPr>
              <a:tblGrid>
                <a:gridCol w="852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956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i="1">
                          <a:solidFill>
                            <a:srgbClr val="990000"/>
                          </a:solidFill>
                        </a:rPr>
                        <a:t>You MUST provide evidence showing how the problem has been decomposed, how the components have been developed and trialled, and of how they have been assembled and tested to create a final, working outcome.</a:t>
                      </a:r>
                      <a:endParaRPr sz="2000" b="1" i="1">
                        <a:solidFill>
                          <a:srgbClr val="990000"/>
                        </a:solidFill>
                      </a:endParaRPr>
                    </a:p>
                  </a:txBody>
                  <a:tcPr marL="63500" marR="63500" marT="63500" marB="63500">
                    <a:solidFill>
                      <a:srgbClr val="EA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599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body" idx="1"/>
          </p:nvPr>
        </p:nvSpPr>
        <p:spPr>
          <a:xfrm>
            <a:off x="311700" y="397700"/>
            <a:ext cx="8520600" cy="417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 i="1">
                <a:solidFill>
                  <a:srgbClr val="595959"/>
                </a:solidFill>
              </a:rPr>
              <a:t>Discusses how the information from planning, testing and trialling of components assisted in the development of a high-quality outcome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1DC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4C1130"/>
                </a:solidFill>
              </a:rPr>
              <a:t>Relevant Implications</a:t>
            </a:r>
            <a:endParaRPr b="1">
              <a:solidFill>
                <a:srgbClr val="4C1130"/>
              </a:solidFill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657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i="1" dirty="0">
                <a:solidFill>
                  <a:srgbClr val="741B47"/>
                </a:solidFill>
              </a:rPr>
              <a:t>Explain the relevant implications here.  Please </a:t>
            </a:r>
            <a:r>
              <a:rPr lang="en" i="1" u="sng" dirty="0">
                <a:solidFill>
                  <a:schemeClr val="hlink"/>
                </a:solidFill>
                <a:hlinkClick r:id="rId3"/>
              </a:rPr>
              <a:t>watch this video</a:t>
            </a:r>
            <a:r>
              <a:rPr lang="en" i="1" dirty="0">
                <a:solidFill>
                  <a:srgbClr val="741B47"/>
                </a:solidFill>
              </a:rPr>
              <a:t> to learn how to do this.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Decomposition</a:t>
            </a:r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424300" cy="11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i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883693-4831-406D-AC8A-A33314C0A3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152475"/>
            <a:ext cx="7775944" cy="364497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 1 (Trello screenshot)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D65FFF-C201-48B6-91BC-9B3B57AD12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93" y="1562910"/>
            <a:ext cx="8591107" cy="305042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1 -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4159269217"/>
              </p:ext>
            </p:extLst>
          </p:nvPr>
        </p:nvGraphicFramePr>
        <p:xfrm>
          <a:off x="382475" y="1267725"/>
          <a:ext cx="8520600" cy="118866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Print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Print welcome message with random name from list of names—runs correctly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370C1AE2-A99E-43E4-8411-7F337E61E7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475" y="2687116"/>
            <a:ext cx="5579005" cy="22222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65EC0DC-0CEF-4915-AE4B-42C7FBB37F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5293" y="3798263"/>
            <a:ext cx="3847581" cy="75225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1 v2 -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1546857089"/>
              </p:ext>
            </p:extLst>
          </p:nvPr>
        </p:nvGraphicFramePr>
        <p:xfrm>
          <a:off x="382475" y="1267725"/>
          <a:ext cx="8520600" cy="146298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Print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Main and welcome message run correctly. Welcome message runs with random name.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82134D7E-B319-43A6-B718-A59A042BD4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1321" y="2827870"/>
            <a:ext cx="2941754" cy="22094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A166EDE-7685-4A85-A33B-EFAE452FD0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475" y="2829400"/>
            <a:ext cx="5156024" cy="2182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143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(Trello screenshot)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57A4F1-6CB4-422A-8C2C-EDE02CFC48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333334"/>
            <a:ext cx="8343014" cy="2476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8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/>
        </p:nvGraphicFramePr>
        <p:xfrm>
          <a:off x="382475" y="1267725"/>
          <a:ext cx="8520600" cy="91434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4123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Version Control Evidence</a:t>
            </a: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464200" cy="37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i="1"/>
              <a:t>Your version control evidence should go here.  This could be in the form of annotated screenshots which show you you managed this process or you could make a brief screencast explaining how you implemented version control.</a:t>
            </a:r>
            <a:endParaRPr i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344</Words>
  <Application>Microsoft Office PowerPoint</Application>
  <PresentationFormat>On-screen Show (16:9)</PresentationFormat>
  <Paragraphs>29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Arial</vt:lpstr>
      <vt:lpstr>Simple Light</vt:lpstr>
      <vt:lpstr>Program Name goes here</vt:lpstr>
      <vt:lpstr>Relevant Implications</vt:lpstr>
      <vt:lpstr>Decomposition</vt:lpstr>
      <vt:lpstr>Component 1 (Trello screenshot)</vt:lpstr>
      <vt:lpstr>Component 1 - Test Plan (and screenshot)</vt:lpstr>
      <vt:lpstr>Component 1 v2 - Test Plan (and screenshot)</vt:lpstr>
      <vt:lpstr>Component 2 (Trello screenshot)</vt:lpstr>
      <vt:lpstr>Component 2 - Test Plan (and screenshot)</vt:lpstr>
      <vt:lpstr>Version Control Evidence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 Name goes here</dc:title>
  <dc:creator>KSV1</dc:creator>
  <cp:lastModifiedBy>Koyuki Ho</cp:lastModifiedBy>
  <cp:revision>8</cp:revision>
  <dcterms:modified xsi:type="dcterms:W3CDTF">2022-02-13T21:41:46Z</dcterms:modified>
</cp:coreProperties>
</file>