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4DAB7-45D5-4339-A21F-C2486B3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1096852"/>
            <a:ext cx="7815649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384427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8904-CE1F-45E6-9FE3-D5DF4654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8" y="2858576"/>
            <a:ext cx="4090671" cy="20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55F3-1183-474A-B730-6B36CDC4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4" y="2807578"/>
            <a:ext cx="2953849" cy="2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8932-F069-45AF-9700-B8B3B8F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411438"/>
            <a:ext cx="8954371" cy="2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571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v1 (Trello screenshot)</vt:lpstr>
      <vt:lpstr>Component 3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Kio Ho</cp:lastModifiedBy>
  <cp:revision>22</cp:revision>
  <dcterms:modified xsi:type="dcterms:W3CDTF">2022-02-22T20:41:28Z</dcterms:modified>
</cp:coreProperties>
</file>