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0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98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0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0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5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245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6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5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9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9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kiio/desktop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hJTQt39r/pizza-plann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 Board</a:t>
            </a:r>
            <a:endParaRPr lang="en-NZ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333421750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7D0360-F5EE-414A-90C9-F9FE3004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9" y="2410396"/>
            <a:ext cx="4437281" cy="2654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A955A-3FB3-4801-AA80-221647477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552" y="3436432"/>
            <a:ext cx="5025523" cy="16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288776094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8891F-0FB0-43C2-9E49-372B4C40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4" y="2287245"/>
            <a:ext cx="3692920" cy="256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5216B-723B-40C0-BCDE-701ADC422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41133"/>
            <a:ext cx="447294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2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51555464"/>
              </p:ext>
            </p:extLst>
          </p:nvPr>
        </p:nvGraphicFramePr>
        <p:xfrm>
          <a:off x="382475" y="1267725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does not work.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944081F-ADB6-4966-947D-9D9115F3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7" y="2193325"/>
            <a:ext cx="2862390" cy="283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739F8-E229-48E8-931A-A93867EA9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591" y="3232321"/>
            <a:ext cx="464058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72987789"/>
              </p:ext>
            </p:extLst>
          </p:nvPr>
        </p:nvGraphicFramePr>
        <p:xfrm>
          <a:off x="382475" y="126772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 – error message asks for entry again.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1BF1EB1-5532-4CC7-B97E-8416966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92" y="2280359"/>
            <a:ext cx="2951913" cy="275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9D918-E716-4330-830F-7ADBF43D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76" y="3553665"/>
            <a:ext cx="3051972" cy="15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4DAB7-45D5-4339-A21F-C2486B32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" y="1096852"/>
            <a:ext cx="7815649" cy="36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384427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Accepted blank and printed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298904-CE1F-45E6-9FE3-D5DF4654A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68" y="2858576"/>
            <a:ext cx="4090671" cy="2034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B55F3-1183-474A-B730-6B36CDC4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454" y="2807578"/>
            <a:ext cx="2953849" cy="2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6BEA-E9DE-4458-BB7E-A9F068B0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42" y="1017725"/>
            <a:ext cx="5963552" cy="39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77154678"/>
              </p:ext>
            </p:extLst>
          </p:nvPr>
        </p:nvGraphicFramePr>
        <p:xfrm>
          <a:off x="382475" y="1267725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“Sorry this cannot be blank – goes back to input.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5A5D61-DD1C-4737-A124-1A9B8E49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4" y="3064704"/>
            <a:ext cx="5915025" cy="1209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C1AF3-4BB1-4DF8-BE23-B9EFDDC6E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48" y="3336324"/>
            <a:ext cx="4929028" cy="15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83693-4831-406D-AC8A-A33314C0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7775944" cy="3644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5FFF-C201-48B6-91BC-9B3B57AD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5" y="1116023"/>
            <a:ext cx="6308463" cy="2239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230FE8-B340-4D32-893D-6A747B19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234" y="3163628"/>
            <a:ext cx="6308464" cy="1872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310D1-DAFB-42FC-BBB9-DCF8318AEE40}"/>
              </a:ext>
            </a:extLst>
          </p:cNvPr>
          <p:cNvSpPr txBox="1"/>
          <p:nvPr/>
        </p:nvSpPr>
        <p:spPr>
          <a:xfrm>
            <a:off x="6925340" y="1594884"/>
            <a:ext cx="96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6CA55-4C02-4BA2-BB99-5378E9294B2B}"/>
              </a:ext>
            </a:extLst>
          </p:cNvPr>
          <p:cNvSpPr txBox="1"/>
          <p:nvPr/>
        </p:nvSpPr>
        <p:spPr>
          <a:xfrm>
            <a:off x="687572" y="4401879"/>
            <a:ext cx="80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926921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names—runs correctly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0C1AE2-A99E-43E4-8411-7F337E61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687116"/>
            <a:ext cx="5579005" cy="222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EC0DC-0CEF-4915-AE4B-42C7FBB3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93" y="3798263"/>
            <a:ext cx="3847581" cy="75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46857089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message run correctly. Welcome message runs with random name.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2134D7E-B319-43A6-B718-A59A042B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321" y="2827870"/>
            <a:ext cx="2941754" cy="2209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66EDE-7685-4A85-A33B-EFAE452F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75" y="2829400"/>
            <a:ext cx="5156024" cy="218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5CAC5-C499-45FC-82BD-C3E03C91D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1557341"/>
            <a:ext cx="8672052" cy="266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8932-F069-45AF-9700-B8B3B8F3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1411438"/>
            <a:ext cx="8954371" cy="28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1938856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DCD9271-E841-401F-A59F-A84C01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5" y="2788764"/>
            <a:ext cx="4189525" cy="2244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9169E-43B9-41BB-AD26-86937845E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70" y="4088628"/>
            <a:ext cx="6450330" cy="8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3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619</Words>
  <Application>Microsoft Office PowerPoint</Application>
  <PresentationFormat>On-screen Show (16:9)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(and screenshot)</vt:lpstr>
      <vt:lpstr>Component 1 v2 - Test Plan (and screenshot)</vt:lpstr>
      <vt:lpstr>Component 2 (Trello screenshot)</vt:lpstr>
      <vt:lpstr>Component 2 v2 (Trello screenshot)</vt:lpstr>
      <vt:lpstr>Component 2 v1 - Test Plan (and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v1 (Trello screenshot)</vt:lpstr>
      <vt:lpstr>Component 3 v1 - Test Plan (and screenshot)</vt:lpstr>
      <vt:lpstr>Component 3 v2 (Trello screenshot)</vt:lpstr>
      <vt:lpstr>Component 3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KSV1</dc:creator>
  <cp:lastModifiedBy>Kio Ho</cp:lastModifiedBy>
  <cp:revision>24</cp:revision>
  <dcterms:modified xsi:type="dcterms:W3CDTF">2022-02-23T22:10:09Z</dcterms:modified>
</cp:coreProperties>
</file>