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6" r:id="rId4"/>
    <p:sldId id="258" r:id="rId5"/>
    <p:sldId id="262" r:id="rId6"/>
    <p:sldId id="263" r:id="rId7"/>
    <p:sldId id="264" r:id="rId8"/>
    <p:sldId id="259" r:id="rId9"/>
    <p:sldId id="261" r:id="rId10"/>
    <p:sldId id="260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wuser" initials="n" lastIdx="2" clrIdx="0">
    <p:extLst>
      <p:ext uri="{19B8F6BF-5375-455C-9EA6-DF929625EA0E}">
        <p15:presenceInfo xmlns:p15="http://schemas.microsoft.com/office/powerpoint/2012/main" userId="S-1-5-21-3745800490-696120229-1624969687-11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46" d="100"/>
          <a:sy n="46" d="100"/>
        </p:scale>
        <p:origin x="67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4T10:17:21.46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4T10:17:21.46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4T10:17:21.46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4T10:17:21.46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4T10:17:21.46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4T10:17:21.46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4T10:17:21.46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4T10:17:21.46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F3657-8F5A-4F3C-95F6-DC6903F9DDAE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D64-2869-4CC1-A586-EDC167CB2C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263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F3657-8F5A-4F3C-95F6-DC6903F9DDAE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D64-2869-4CC1-A586-EDC167CB2C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9408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F3657-8F5A-4F3C-95F6-DC6903F9DDAE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D64-2869-4CC1-A586-EDC167CB2C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872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F3657-8F5A-4F3C-95F6-DC6903F9DDAE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D64-2869-4CC1-A586-EDC167CB2C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23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F3657-8F5A-4F3C-95F6-DC6903F9DDAE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D64-2869-4CC1-A586-EDC167CB2C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500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F3657-8F5A-4F3C-95F6-DC6903F9DDAE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D64-2869-4CC1-A586-EDC167CB2C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42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F3657-8F5A-4F3C-95F6-DC6903F9DDAE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D64-2869-4CC1-A586-EDC167CB2C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846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F3657-8F5A-4F3C-95F6-DC6903F9DDAE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D64-2869-4CC1-A586-EDC167CB2C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9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F3657-8F5A-4F3C-95F6-DC6903F9DDAE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D64-2869-4CC1-A586-EDC167CB2C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30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F3657-8F5A-4F3C-95F6-DC6903F9DDAE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D64-2869-4CC1-A586-EDC167CB2C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253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F3657-8F5A-4F3C-95F6-DC6903F9DDAE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D64-2869-4CC1-A586-EDC167CB2C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20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F3657-8F5A-4F3C-95F6-DC6903F9DDAE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0CD64-2869-4CC1-A586-EDC167CB2C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64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69958">
            <a:off x="8242242" y="3078147"/>
            <a:ext cx="858757" cy="904731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831" y="200762"/>
            <a:ext cx="1633947" cy="1633947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0" y="145883"/>
            <a:ext cx="1020343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6600" b="1" u="sng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脱出！ショッピングモール！</a:t>
            </a:r>
            <a:endParaRPr lang="ja-JP" altLang="en-US" sz="6600" b="1" u="sng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1" name="直角三角形 10"/>
          <p:cNvSpPr/>
          <p:nvPr/>
        </p:nvSpPr>
        <p:spPr>
          <a:xfrm rot="2712216">
            <a:off x="299678" y="2850536"/>
            <a:ext cx="924113" cy="89106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31061">
            <a:off x="5487636" y="4699941"/>
            <a:ext cx="1673456" cy="1839198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31061">
            <a:off x="8168585" y="4520245"/>
            <a:ext cx="1425714" cy="1566919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7842">
            <a:off x="6852803" y="3486919"/>
            <a:ext cx="1211644" cy="1331647"/>
          </a:xfrm>
          <a:prstGeom prst="rect">
            <a:avLst/>
          </a:prstGeom>
        </p:spPr>
      </p:pic>
      <p:sp>
        <p:nvSpPr>
          <p:cNvPr id="25" name="正方形/長方形 24"/>
          <p:cNvSpPr/>
          <p:nvPr/>
        </p:nvSpPr>
        <p:spPr>
          <a:xfrm>
            <a:off x="289545" y="4139923"/>
            <a:ext cx="1113905" cy="2327564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16200000" scaled="1"/>
            <a:tileRect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重量ゲージ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89545" y="5503024"/>
            <a:ext cx="1106993" cy="980901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3500000" scaled="1"/>
            <a:tileRect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13" y="1455542"/>
            <a:ext cx="2436173" cy="2482325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84" y="1637016"/>
            <a:ext cx="716107" cy="2122972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885" y="1637016"/>
            <a:ext cx="716107" cy="2122972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915941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82633" y="315884"/>
            <a:ext cx="11488189" cy="6134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dirty="0" smtClean="0"/>
              <a:t>ゲーム画面</a:t>
            </a:r>
            <a:endParaRPr kumimoji="1" lang="ja-JP" altLang="en-US" sz="7200" dirty="0"/>
          </a:p>
        </p:txBody>
      </p:sp>
      <p:sp>
        <p:nvSpPr>
          <p:cNvPr id="5" name="正方形/長方形 4"/>
          <p:cNvSpPr/>
          <p:nvPr/>
        </p:nvSpPr>
        <p:spPr>
          <a:xfrm>
            <a:off x="581891" y="548640"/>
            <a:ext cx="10906298" cy="5519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 smtClean="0"/>
              <a:t>ショッピングモール</a:t>
            </a:r>
            <a:endParaRPr kumimoji="1" lang="ja-JP" altLang="en-US" sz="48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287684" y="701973"/>
            <a:ext cx="8330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重量が満タンにならず、１階にたどり着ければ</a:t>
            </a:r>
            <a:endParaRPr kumimoji="1" lang="ja-JP" altLang="en-US" sz="2400" dirty="0"/>
          </a:p>
        </p:txBody>
      </p:sp>
      <p:sp>
        <p:nvSpPr>
          <p:cNvPr id="26" name="正方形/長方形 25"/>
          <p:cNvSpPr/>
          <p:nvPr/>
        </p:nvSpPr>
        <p:spPr>
          <a:xfrm>
            <a:off x="282633" y="3524596"/>
            <a:ext cx="1113905" cy="232756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重量ゲージ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312275" y="1183968"/>
            <a:ext cx="8330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ゲームクリア</a:t>
            </a:r>
            <a:endParaRPr kumimoji="1" lang="ja-JP" altLang="en-US" sz="2400" dirty="0"/>
          </a:p>
        </p:txBody>
      </p:sp>
      <p:sp>
        <p:nvSpPr>
          <p:cNvPr id="25" name="正方形/長方形 24"/>
          <p:cNvSpPr/>
          <p:nvPr/>
        </p:nvSpPr>
        <p:spPr>
          <a:xfrm>
            <a:off x="282633" y="5270269"/>
            <a:ext cx="1113905" cy="5652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15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99011" y="315884"/>
            <a:ext cx="11272058" cy="61181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乗客が一杯のエレベータに乗る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乗</a:t>
            </a:r>
            <a:r>
              <a:rPr lang="ja-JP" altLang="en-US" dirty="0" smtClean="0">
                <a:solidFill>
                  <a:schemeClr val="tx1"/>
                </a:solidFill>
              </a:rPr>
              <a:t>った</a:t>
            </a:r>
            <a:r>
              <a:rPr lang="ja-JP" altLang="en-US" dirty="0" err="1" smtClean="0">
                <a:solidFill>
                  <a:schemeClr val="tx1"/>
                </a:solidFill>
              </a:rPr>
              <a:t>は</a:t>
            </a:r>
            <a:r>
              <a:rPr lang="ja-JP" altLang="en-US" dirty="0" smtClean="0">
                <a:solidFill>
                  <a:schemeClr val="tx1"/>
                </a:solidFill>
              </a:rPr>
              <a:t>良いもののギュウギュウづめ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現在の階数がドアの前に表示される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ドアが開く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↓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次</a:t>
            </a:r>
            <a:r>
              <a:rPr lang="ja-JP" altLang="en-US" dirty="0" smtClean="0">
                <a:solidFill>
                  <a:schemeClr val="tx1"/>
                </a:solidFill>
              </a:rPr>
              <a:t>の</a:t>
            </a:r>
            <a:r>
              <a:rPr lang="ja-JP" altLang="en-US" dirty="0">
                <a:solidFill>
                  <a:schemeClr val="tx1"/>
                </a:solidFill>
              </a:rPr>
              <a:t>スライド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467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82633" y="315884"/>
            <a:ext cx="11488189" cy="6134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dirty="0" smtClean="0"/>
              <a:t>ゲーム画面</a:t>
            </a:r>
            <a:endParaRPr kumimoji="1" lang="ja-JP" altLang="en-US" sz="7200" dirty="0"/>
          </a:p>
        </p:txBody>
      </p:sp>
      <p:sp>
        <p:nvSpPr>
          <p:cNvPr id="5" name="正方形/長方形 4"/>
          <p:cNvSpPr/>
          <p:nvPr/>
        </p:nvSpPr>
        <p:spPr>
          <a:xfrm>
            <a:off x="581891" y="548640"/>
            <a:ext cx="10906298" cy="5519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 smtClean="0"/>
              <a:t>ショッピングモール</a:t>
            </a:r>
            <a:endParaRPr kumimoji="1" lang="ja-JP" altLang="en-US" sz="4800" dirty="0"/>
          </a:p>
        </p:txBody>
      </p:sp>
      <p:sp>
        <p:nvSpPr>
          <p:cNvPr id="6" name="正方形/長方形 5"/>
          <p:cNvSpPr/>
          <p:nvPr/>
        </p:nvSpPr>
        <p:spPr>
          <a:xfrm>
            <a:off x="4659284" y="0"/>
            <a:ext cx="2410691" cy="63176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レーン２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598815" y="-1"/>
            <a:ext cx="2410691" cy="63176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レーン１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7852757" y="0"/>
            <a:ext cx="2410691" cy="63176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レーン３</a:t>
            </a:r>
            <a:endParaRPr kumimoji="1" lang="ja-JP" altLang="en-US" dirty="0"/>
          </a:p>
        </p:txBody>
      </p:sp>
      <p:sp>
        <p:nvSpPr>
          <p:cNvPr id="16" name="右矢印 15"/>
          <p:cNvSpPr/>
          <p:nvPr/>
        </p:nvSpPr>
        <p:spPr>
          <a:xfrm>
            <a:off x="1316182" y="943496"/>
            <a:ext cx="1562793" cy="964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右矢印 16"/>
          <p:cNvSpPr/>
          <p:nvPr/>
        </p:nvSpPr>
        <p:spPr>
          <a:xfrm rot="10800000">
            <a:off x="5781226" y="1335249"/>
            <a:ext cx="4598066" cy="964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右矢印 17"/>
          <p:cNvSpPr/>
          <p:nvPr/>
        </p:nvSpPr>
        <p:spPr>
          <a:xfrm rot="10800000">
            <a:off x="9107074" y="3844636"/>
            <a:ext cx="2172957" cy="964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矢印 18"/>
          <p:cNvSpPr/>
          <p:nvPr/>
        </p:nvSpPr>
        <p:spPr>
          <a:xfrm>
            <a:off x="1577851" y="2988424"/>
            <a:ext cx="1562793" cy="964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080068" y="799852"/>
            <a:ext cx="5148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横からスライドインしてくる</a:t>
            </a:r>
            <a:r>
              <a:rPr lang="ja-JP" altLang="en-US" sz="2400" dirty="0" smtClean="0"/>
              <a:t>おばちゃん</a:t>
            </a:r>
            <a:endParaRPr kumimoji="1" lang="ja-JP" altLang="en-US" sz="2400" dirty="0"/>
          </a:p>
        </p:txBody>
      </p:sp>
      <p:sp>
        <p:nvSpPr>
          <p:cNvPr id="25" name="正方形/長方形 24"/>
          <p:cNvSpPr/>
          <p:nvPr/>
        </p:nvSpPr>
        <p:spPr>
          <a:xfrm>
            <a:off x="282633" y="3524596"/>
            <a:ext cx="1113905" cy="23275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重量ゲージ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30" y="216128"/>
            <a:ext cx="1687847" cy="2036618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51" y="2348345"/>
            <a:ext cx="1687847" cy="2036618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80340" y="689816"/>
            <a:ext cx="1866160" cy="2036618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95680" y="3204557"/>
            <a:ext cx="1866160" cy="203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6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82633" y="315884"/>
            <a:ext cx="11488189" cy="6134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dirty="0" smtClean="0"/>
              <a:t>ゲーム画面</a:t>
            </a:r>
            <a:endParaRPr kumimoji="1" lang="ja-JP" altLang="en-US" sz="7200" dirty="0"/>
          </a:p>
        </p:txBody>
      </p:sp>
      <p:sp>
        <p:nvSpPr>
          <p:cNvPr id="5" name="正方形/長方形 4"/>
          <p:cNvSpPr/>
          <p:nvPr/>
        </p:nvSpPr>
        <p:spPr>
          <a:xfrm>
            <a:off x="581891" y="548640"/>
            <a:ext cx="10906298" cy="5519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 smtClean="0"/>
              <a:t>ショッピングモール</a:t>
            </a:r>
            <a:endParaRPr kumimoji="1" lang="ja-JP" altLang="en-US" sz="4800" dirty="0"/>
          </a:p>
        </p:txBody>
      </p:sp>
      <p:sp>
        <p:nvSpPr>
          <p:cNvPr id="6" name="正方形/長方形 5"/>
          <p:cNvSpPr/>
          <p:nvPr/>
        </p:nvSpPr>
        <p:spPr>
          <a:xfrm>
            <a:off x="4659284" y="0"/>
            <a:ext cx="2410691" cy="63176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レーン２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598815" y="-1"/>
            <a:ext cx="2410691" cy="63176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レーン１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7852757" y="0"/>
            <a:ext cx="2410691" cy="63176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レーン３</a:t>
            </a:r>
            <a:endParaRPr kumimoji="1" lang="ja-JP" altLang="en-US" dirty="0"/>
          </a:p>
        </p:txBody>
      </p:sp>
      <p:sp>
        <p:nvSpPr>
          <p:cNvPr id="16" name="右矢印 15"/>
          <p:cNvSpPr/>
          <p:nvPr/>
        </p:nvSpPr>
        <p:spPr>
          <a:xfrm rot="5400000">
            <a:off x="2024149" y="2077896"/>
            <a:ext cx="1562793" cy="964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右矢印 16"/>
          <p:cNvSpPr/>
          <p:nvPr/>
        </p:nvSpPr>
        <p:spPr>
          <a:xfrm rot="5400000">
            <a:off x="4292387" y="3883332"/>
            <a:ext cx="2940130" cy="964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右矢印 17"/>
          <p:cNvSpPr/>
          <p:nvPr/>
        </p:nvSpPr>
        <p:spPr>
          <a:xfrm rot="5400000">
            <a:off x="8056955" y="4686713"/>
            <a:ext cx="1798886" cy="964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矢印 18"/>
          <p:cNvSpPr/>
          <p:nvPr/>
        </p:nvSpPr>
        <p:spPr>
          <a:xfrm rot="5400000">
            <a:off x="2048740" y="4346403"/>
            <a:ext cx="1562793" cy="964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049289" y="701973"/>
            <a:ext cx="6569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レーン到達後、エレベータに向けて突進してくる</a:t>
            </a:r>
            <a:endParaRPr kumimoji="1" lang="ja-JP" altLang="en-US" sz="2400" dirty="0"/>
          </a:p>
        </p:txBody>
      </p:sp>
      <p:sp>
        <p:nvSpPr>
          <p:cNvPr id="25" name="正方形/長方形 24"/>
          <p:cNvSpPr/>
          <p:nvPr/>
        </p:nvSpPr>
        <p:spPr>
          <a:xfrm>
            <a:off x="282633" y="3524596"/>
            <a:ext cx="1113905" cy="23275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重量ゲージ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43081" y="387180"/>
            <a:ext cx="1391462" cy="1552916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68248" y="3112744"/>
            <a:ext cx="1391462" cy="1552916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627" y="1549727"/>
            <a:ext cx="1474004" cy="1552916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396" y="2895405"/>
            <a:ext cx="1474004" cy="155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36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82633" y="315884"/>
            <a:ext cx="11488189" cy="6134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dirty="0" smtClean="0"/>
              <a:t>ゲーム画面</a:t>
            </a:r>
            <a:endParaRPr kumimoji="1" lang="ja-JP" altLang="en-US" sz="7200" dirty="0"/>
          </a:p>
        </p:txBody>
      </p:sp>
      <p:sp>
        <p:nvSpPr>
          <p:cNvPr id="5" name="正方形/長方形 4"/>
          <p:cNvSpPr/>
          <p:nvPr/>
        </p:nvSpPr>
        <p:spPr>
          <a:xfrm>
            <a:off x="581891" y="548640"/>
            <a:ext cx="10906298" cy="5519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 smtClean="0"/>
              <a:t>ショッピングモール</a:t>
            </a:r>
            <a:endParaRPr kumimoji="1" lang="ja-JP" altLang="en-US" sz="4800" dirty="0"/>
          </a:p>
        </p:txBody>
      </p:sp>
      <p:sp>
        <p:nvSpPr>
          <p:cNvPr id="6" name="正方形/長方形 5"/>
          <p:cNvSpPr/>
          <p:nvPr/>
        </p:nvSpPr>
        <p:spPr>
          <a:xfrm>
            <a:off x="4659284" y="0"/>
            <a:ext cx="2410691" cy="63176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レーン２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598815" y="-1"/>
            <a:ext cx="2410691" cy="63176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レーン１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7852757" y="0"/>
            <a:ext cx="2410691" cy="63176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レーン３</a:t>
            </a:r>
            <a:endParaRPr kumimoji="1" lang="ja-JP" altLang="en-US" dirty="0"/>
          </a:p>
        </p:txBody>
      </p:sp>
      <p:sp>
        <p:nvSpPr>
          <p:cNvPr id="16" name="右矢印 15"/>
          <p:cNvSpPr/>
          <p:nvPr/>
        </p:nvSpPr>
        <p:spPr>
          <a:xfrm rot="5400000">
            <a:off x="2024149" y="2077896"/>
            <a:ext cx="1562793" cy="964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右矢印 16"/>
          <p:cNvSpPr/>
          <p:nvPr/>
        </p:nvSpPr>
        <p:spPr>
          <a:xfrm rot="5400000">
            <a:off x="4292387" y="3883332"/>
            <a:ext cx="2940130" cy="964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右矢印 18"/>
          <p:cNvSpPr/>
          <p:nvPr/>
        </p:nvSpPr>
        <p:spPr>
          <a:xfrm rot="5400000">
            <a:off x="2048740" y="4346403"/>
            <a:ext cx="1562793" cy="964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049289" y="701973"/>
            <a:ext cx="6569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プレイヤーは矢印キーをギリギリ手前で入力</a:t>
            </a:r>
            <a:endParaRPr kumimoji="1" lang="ja-JP" altLang="en-US" sz="2400" dirty="0"/>
          </a:p>
        </p:txBody>
      </p:sp>
      <p:sp>
        <p:nvSpPr>
          <p:cNvPr id="25" name="正方形/長方形 24"/>
          <p:cNvSpPr/>
          <p:nvPr/>
        </p:nvSpPr>
        <p:spPr>
          <a:xfrm>
            <a:off x="282633" y="3524596"/>
            <a:ext cx="1113905" cy="23275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重量ゲージ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049289" y="1193387"/>
            <a:ext cx="6569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押し飛ばし、転ばせて防ぐ</a:t>
            </a:r>
            <a:endParaRPr kumimoji="1" lang="ja-JP" altLang="en-US" sz="2400" dirty="0"/>
          </a:p>
        </p:txBody>
      </p:sp>
      <p:sp>
        <p:nvSpPr>
          <p:cNvPr id="2" name="正方形/長方形 1"/>
          <p:cNvSpPr/>
          <p:nvPr/>
        </p:nvSpPr>
        <p:spPr>
          <a:xfrm>
            <a:off x="8239818" y="5709434"/>
            <a:ext cx="1636568" cy="483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→キー入力</a:t>
            </a:r>
            <a:endParaRPr kumimoji="1" lang="ja-JP" altLang="en-US" dirty="0"/>
          </a:p>
        </p:txBody>
      </p:sp>
      <p:sp>
        <p:nvSpPr>
          <p:cNvPr id="3" name="爆発 1 2"/>
          <p:cNvSpPr/>
          <p:nvPr/>
        </p:nvSpPr>
        <p:spPr>
          <a:xfrm>
            <a:off x="9064490" y="4768239"/>
            <a:ext cx="811896" cy="757612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曲折矢印 8"/>
          <p:cNvSpPr/>
          <p:nvPr/>
        </p:nvSpPr>
        <p:spPr>
          <a:xfrm>
            <a:off x="8810249" y="3373783"/>
            <a:ext cx="1413877" cy="73867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77043" y="217744"/>
            <a:ext cx="2460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おばちゃんが近づく毎にエフェクトの色が変化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37705" y="1263391"/>
            <a:ext cx="2460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色の変化</a:t>
            </a:r>
            <a:endParaRPr kumimoji="1" lang="ja-JP" altLang="en-US" dirty="0"/>
          </a:p>
        </p:txBody>
      </p:sp>
      <p:sp>
        <p:nvSpPr>
          <p:cNvPr id="29" name="円/楕円 28"/>
          <p:cNvSpPr/>
          <p:nvPr/>
        </p:nvSpPr>
        <p:spPr>
          <a:xfrm>
            <a:off x="241416" y="1778637"/>
            <a:ext cx="626919" cy="98282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70C0"/>
              </a:solidFill>
            </a:endParaRPr>
          </a:p>
        </p:txBody>
      </p:sp>
      <p:sp>
        <p:nvSpPr>
          <p:cNvPr id="30" name="円/楕円 29"/>
          <p:cNvSpPr/>
          <p:nvPr/>
        </p:nvSpPr>
        <p:spPr>
          <a:xfrm>
            <a:off x="995102" y="1773121"/>
            <a:ext cx="626919" cy="9828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1" name="円/楕円 30"/>
          <p:cNvSpPr/>
          <p:nvPr/>
        </p:nvSpPr>
        <p:spPr>
          <a:xfrm>
            <a:off x="1730433" y="1773121"/>
            <a:ext cx="626919" cy="9828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70C0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399905" y="1989368"/>
            <a:ext cx="2460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青はまだ飛ばせない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429000" y="2356585"/>
            <a:ext cx="2460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黄で飛ばせる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470564" y="2815098"/>
            <a:ext cx="2460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赤で危険色、飛ばせる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5049289" y="5726617"/>
            <a:ext cx="1636568" cy="483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↑</a:t>
            </a:r>
            <a:r>
              <a:rPr kumimoji="1" lang="ja-JP" altLang="en-US" dirty="0" smtClean="0"/>
              <a:t>キー入力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2063652" y="5682736"/>
            <a:ext cx="1636568" cy="483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←キー</a:t>
            </a:r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43081" y="387180"/>
            <a:ext cx="1391462" cy="155291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68248" y="3112744"/>
            <a:ext cx="1391462" cy="1552916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627" y="1549727"/>
            <a:ext cx="1474004" cy="1552916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166" y="3875403"/>
            <a:ext cx="1474004" cy="1552916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3123" flipH="1">
            <a:off x="9786086" y="2633255"/>
            <a:ext cx="1505286" cy="195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097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82633" y="315884"/>
            <a:ext cx="11488189" cy="6134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dirty="0" smtClean="0"/>
              <a:t>ゲーム画面</a:t>
            </a:r>
            <a:endParaRPr kumimoji="1" lang="ja-JP" altLang="en-US" sz="7200" dirty="0"/>
          </a:p>
        </p:txBody>
      </p:sp>
      <p:sp>
        <p:nvSpPr>
          <p:cNvPr id="5" name="正方形/長方形 4"/>
          <p:cNvSpPr/>
          <p:nvPr/>
        </p:nvSpPr>
        <p:spPr>
          <a:xfrm>
            <a:off x="581891" y="548640"/>
            <a:ext cx="10906298" cy="5519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 smtClean="0"/>
              <a:t>ショッピングモール</a:t>
            </a:r>
            <a:endParaRPr kumimoji="1" lang="ja-JP" altLang="en-US" sz="4800" dirty="0"/>
          </a:p>
        </p:txBody>
      </p:sp>
      <p:sp>
        <p:nvSpPr>
          <p:cNvPr id="6" name="正方形/長方形 5"/>
          <p:cNvSpPr/>
          <p:nvPr/>
        </p:nvSpPr>
        <p:spPr>
          <a:xfrm>
            <a:off x="6543502" y="0"/>
            <a:ext cx="5429597" cy="63176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ドア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-47105" y="0"/>
            <a:ext cx="4702232" cy="63176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ドア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522124" y="701973"/>
            <a:ext cx="7096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その階のおばちゃんを防ぎきるとエレベータが閉まる</a:t>
            </a:r>
            <a:endParaRPr kumimoji="1" lang="ja-JP" altLang="en-US" sz="2400" dirty="0"/>
          </a:p>
        </p:txBody>
      </p:sp>
      <p:sp>
        <p:nvSpPr>
          <p:cNvPr id="25" name="正方形/長方形 24"/>
          <p:cNvSpPr/>
          <p:nvPr/>
        </p:nvSpPr>
        <p:spPr>
          <a:xfrm>
            <a:off x="282633" y="3524596"/>
            <a:ext cx="1113905" cy="23275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重量ゲージ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282633" y="2410691"/>
            <a:ext cx="864523" cy="515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右矢印 27"/>
          <p:cNvSpPr/>
          <p:nvPr/>
        </p:nvSpPr>
        <p:spPr>
          <a:xfrm rot="10626864">
            <a:off x="11158452" y="2410691"/>
            <a:ext cx="864523" cy="515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122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82633" y="315884"/>
            <a:ext cx="11488189" cy="6134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dirty="0" smtClean="0"/>
              <a:t>ゲーム画面</a:t>
            </a:r>
            <a:endParaRPr kumimoji="1" lang="ja-JP" altLang="en-US" sz="7200" dirty="0"/>
          </a:p>
        </p:txBody>
      </p:sp>
      <p:sp>
        <p:nvSpPr>
          <p:cNvPr id="5" name="正方形/長方形 4"/>
          <p:cNvSpPr/>
          <p:nvPr/>
        </p:nvSpPr>
        <p:spPr>
          <a:xfrm>
            <a:off x="581891" y="548640"/>
            <a:ext cx="10906298" cy="5519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 smtClean="0"/>
              <a:t>ショッピングモール</a:t>
            </a:r>
            <a:endParaRPr kumimoji="1" lang="ja-JP" altLang="en-US" sz="4800" dirty="0"/>
          </a:p>
        </p:txBody>
      </p:sp>
      <p:sp>
        <p:nvSpPr>
          <p:cNvPr id="6" name="正方形/長方形 5"/>
          <p:cNvSpPr/>
          <p:nvPr/>
        </p:nvSpPr>
        <p:spPr>
          <a:xfrm>
            <a:off x="6543502" y="0"/>
            <a:ext cx="5429597" cy="63176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ドア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-47105" y="0"/>
            <a:ext cx="4702232" cy="63176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ドア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783187" y="548640"/>
            <a:ext cx="7096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次の階が開く</a:t>
            </a:r>
            <a:endParaRPr kumimoji="1" lang="ja-JP" altLang="en-US" sz="2400" dirty="0"/>
          </a:p>
        </p:txBody>
      </p:sp>
      <p:sp>
        <p:nvSpPr>
          <p:cNvPr id="25" name="正方形/長方形 24"/>
          <p:cNvSpPr/>
          <p:nvPr/>
        </p:nvSpPr>
        <p:spPr>
          <a:xfrm>
            <a:off x="282633" y="3524596"/>
            <a:ext cx="1113905" cy="23275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重量ゲージ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右矢印 7"/>
          <p:cNvSpPr/>
          <p:nvPr/>
        </p:nvSpPr>
        <p:spPr>
          <a:xfrm rot="10800000">
            <a:off x="3931920" y="2427316"/>
            <a:ext cx="864523" cy="515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>
            <a:off x="6252556" y="2427317"/>
            <a:ext cx="864523" cy="515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929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82633" y="315884"/>
            <a:ext cx="11488189" cy="6134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dirty="0" smtClean="0"/>
              <a:t>ゲーム画面</a:t>
            </a:r>
            <a:endParaRPr kumimoji="1" lang="ja-JP" altLang="en-US" sz="7200" dirty="0"/>
          </a:p>
        </p:txBody>
      </p:sp>
      <p:sp>
        <p:nvSpPr>
          <p:cNvPr id="5" name="正方形/長方形 4"/>
          <p:cNvSpPr/>
          <p:nvPr/>
        </p:nvSpPr>
        <p:spPr>
          <a:xfrm>
            <a:off x="581891" y="548640"/>
            <a:ext cx="10906298" cy="5519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 smtClean="0"/>
              <a:t>ショッピングモール</a:t>
            </a:r>
            <a:endParaRPr kumimoji="1" lang="ja-JP" altLang="en-US" sz="4800" dirty="0"/>
          </a:p>
        </p:txBody>
      </p:sp>
      <p:sp>
        <p:nvSpPr>
          <p:cNvPr id="6" name="正方形/長方形 5"/>
          <p:cNvSpPr/>
          <p:nvPr/>
        </p:nvSpPr>
        <p:spPr>
          <a:xfrm>
            <a:off x="4659284" y="0"/>
            <a:ext cx="2410691" cy="63176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レーン２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598815" y="-1"/>
            <a:ext cx="2410691" cy="63176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レーン１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7852757" y="0"/>
            <a:ext cx="2410691" cy="63176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レーン３</a:t>
            </a:r>
            <a:endParaRPr kumimoji="1" lang="ja-JP" altLang="en-US" dirty="0"/>
          </a:p>
        </p:txBody>
      </p:sp>
      <p:sp>
        <p:nvSpPr>
          <p:cNvPr id="16" name="右矢印 15"/>
          <p:cNvSpPr/>
          <p:nvPr/>
        </p:nvSpPr>
        <p:spPr>
          <a:xfrm rot="5400000">
            <a:off x="2024149" y="2077896"/>
            <a:ext cx="1562793" cy="964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右矢印 16"/>
          <p:cNvSpPr/>
          <p:nvPr/>
        </p:nvSpPr>
        <p:spPr>
          <a:xfrm rot="5400000">
            <a:off x="4292387" y="3883332"/>
            <a:ext cx="2940130" cy="964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右矢印 18"/>
          <p:cNvSpPr/>
          <p:nvPr/>
        </p:nvSpPr>
        <p:spPr>
          <a:xfrm rot="5400000">
            <a:off x="2048740" y="4346403"/>
            <a:ext cx="1562793" cy="964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287684" y="701973"/>
            <a:ext cx="8330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一番手前まで到達されるとエレベータの重量が増える</a:t>
            </a:r>
            <a:endParaRPr kumimoji="1" lang="ja-JP" altLang="en-US" sz="2400" dirty="0"/>
          </a:p>
        </p:txBody>
      </p:sp>
      <p:sp>
        <p:nvSpPr>
          <p:cNvPr id="21" name="円/楕円 20"/>
          <p:cNvSpPr/>
          <p:nvPr/>
        </p:nvSpPr>
        <p:spPr>
          <a:xfrm>
            <a:off x="5448993" y="2495504"/>
            <a:ext cx="626919" cy="1029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2516678" y="1163639"/>
            <a:ext cx="626919" cy="98282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2516678" y="3389384"/>
            <a:ext cx="626919" cy="98282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8744642" y="4909934"/>
            <a:ext cx="626919" cy="98282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282633" y="3524596"/>
            <a:ext cx="1113905" cy="23275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重量ゲージ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82633" y="5270269"/>
            <a:ext cx="1113905" cy="5652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5861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82633" y="315884"/>
            <a:ext cx="11488189" cy="6134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dirty="0" smtClean="0"/>
              <a:t>ゲーム画面</a:t>
            </a:r>
            <a:endParaRPr kumimoji="1" lang="ja-JP" altLang="en-US" sz="7200" dirty="0"/>
          </a:p>
        </p:txBody>
      </p:sp>
      <p:sp>
        <p:nvSpPr>
          <p:cNvPr id="5" name="正方形/長方形 4"/>
          <p:cNvSpPr/>
          <p:nvPr/>
        </p:nvSpPr>
        <p:spPr>
          <a:xfrm>
            <a:off x="581891" y="548640"/>
            <a:ext cx="10906298" cy="5519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 smtClean="0"/>
              <a:t>ショッピングモール</a:t>
            </a:r>
            <a:endParaRPr kumimoji="1" lang="ja-JP" altLang="en-US" sz="4800" dirty="0"/>
          </a:p>
        </p:txBody>
      </p:sp>
      <p:sp>
        <p:nvSpPr>
          <p:cNvPr id="6" name="正方形/長方形 5"/>
          <p:cNvSpPr/>
          <p:nvPr/>
        </p:nvSpPr>
        <p:spPr>
          <a:xfrm>
            <a:off x="4659284" y="0"/>
            <a:ext cx="2410691" cy="63176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レーン２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598815" y="-1"/>
            <a:ext cx="2410691" cy="63176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レーン１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7852757" y="0"/>
            <a:ext cx="2410691" cy="63176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レーン３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287684" y="701973"/>
            <a:ext cx="8330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重量が満タンになると、重量</a:t>
            </a:r>
            <a:r>
              <a:rPr lang="ja-JP" altLang="en-US" sz="2400" dirty="0" smtClean="0"/>
              <a:t>オーバーのアラートが鳴り</a:t>
            </a:r>
            <a:endParaRPr kumimoji="1" lang="ja-JP" altLang="en-US" sz="2400" dirty="0"/>
          </a:p>
        </p:txBody>
      </p:sp>
      <p:sp>
        <p:nvSpPr>
          <p:cNvPr id="21" name="円/楕円 20"/>
          <p:cNvSpPr/>
          <p:nvPr/>
        </p:nvSpPr>
        <p:spPr>
          <a:xfrm>
            <a:off x="5551169" y="5007634"/>
            <a:ext cx="626919" cy="1029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2478924" y="5003009"/>
            <a:ext cx="626919" cy="98282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282633" y="3524596"/>
            <a:ext cx="1113905" cy="23275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重量ゲージ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312275" y="1183968"/>
            <a:ext cx="8330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なぜか主人公が追い出されゲームオーバー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34855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229</Words>
  <Application>Microsoft Office PowerPoint</Application>
  <PresentationFormat>ワイド画面</PresentationFormat>
  <Paragraphs>70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nwuser</dc:creator>
  <cp:lastModifiedBy>nwuser</cp:lastModifiedBy>
  <cp:revision>13</cp:revision>
  <dcterms:created xsi:type="dcterms:W3CDTF">2017-10-04T01:08:37Z</dcterms:created>
  <dcterms:modified xsi:type="dcterms:W3CDTF">2017-10-11T00:43:27Z</dcterms:modified>
</cp:coreProperties>
</file>