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4" r:id="rId5"/>
    <p:sldId id="277" r:id="rId6"/>
    <p:sldId id="278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1507-6D7A-4808-B886-34FCBC02AB0B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bw-prma.appspo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ommando/PRMA/tree/p2" TargetMode="External"/><Relationship Id="rId2" Type="http://schemas.openxmlformats.org/officeDocument/2006/relationships/hyperlink" Target="https://github.com/xkommando/PR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kommando/Gplu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63" y="970157"/>
            <a:ext cx="9326137" cy="285204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>Graduation  Project </a:t>
            </a:r>
            <a:br>
              <a:rPr lang="en-US" altLang="zh-CN" sz="4400" dirty="0" smtClean="0"/>
            </a:br>
            <a:r>
              <a:rPr lang="en-US" altLang="zh-CN" sz="4400" dirty="0" smtClean="0"/>
              <a:t>PRMA</a:t>
            </a:r>
            <a:br>
              <a:rPr lang="en-US" altLang="zh-CN" sz="4400" dirty="0" smtClean="0"/>
            </a:br>
            <a:r>
              <a:rPr lang="en-US" altLang="zh-CN" sz="4400" dirty="0" smtClean="0"/>
              <a:t>weekly Report</a:t>
            </a:r>
            <a:br>
              <a:rPr lang="en-US" altLang="zh-CN" sz="4400" dirty="0" smtClean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2800" dirty="0" smtClean="0"/>
              <a:t>14/12/2014 – 3/1/2015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931" y="393657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Cai Bowen</a:t>
            </a:r>
          </a:p>
          <a:p>
            <a:r>
              <a:rPr lang="en-US" sz="1800" dirty="0" smtClean="0"/>
              <a:t>3/1/2015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78" y="265929"/>
            <a:ext cx="10030827" cy="93507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Progress: basic web interface and restful web service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have made the web interface for PRMA, the web page is built with HTML5, and will be hosted on </a:t>
            </a:r>
            <a:r>
              <a:rPr lang="en-US" dirty="0"/>
              <a:t>G</a:t>
            </a:r>
            <a:r>
              <a:rPr lang="en-US" dirty="0" smtClean="0"/>
              <a:t>oogle App Engine after I find a suitable cloud SQL service. The web site will be: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http://cbw-prma.appspot.com/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Currently the backend service has not been deployed. But you can login to the administrator panel without authenticate (no password or Google ID needed)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595" y="224986"/>
            <a:ext cx="10030827" cy="93507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Progress: basic web interface and restful web service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41472" y="1009935"/>
            <a:ext cx="11122648" cy="1487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back end application is also finished, it is implemented as a JSON based web service. Example 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http://WEB_SITE/log.json?minTime=1&amp;maxTime=2147483647&amp;lowLevel=TRACE&amp;highLevel=FATAL&amp;exceptionOnly=false</a:t>
            </a:r>
          </a:p>
          <a:p>
            <a:pPr marL="0" indent="0">
              <a:buNone/>
            </a:pPr>
            <a:r>
              <a:rPr lang="en-US" sz="2000" dirty="0"/>
              <a:t>R</a:t>
            </a:r>
            <a:r>
              <a:rPr lang="en-US" sz="2000" dirty="0" smtClean="0"/>
              <a:t>eturns: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2" y="2409034"/>
            <a:ext cx="4391025" cy="42308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02796" y="2780327"/>
            <a:ext cx="46948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Devices other than </a:t>
            </a:r>
            <a:r>
              <a:rPr lang="en-US" sz="2600" dirty="0" smtClean="0"/>
              <a:t>browser </a:t>
            </a:r>
            <a:r>
              <a:rPr lang="en-US" sz="2600" dirty="0"/>
              <a:t>can also utilize this web </a:t>
            </a:r>
            <a:r>
              <a:rPr lang="en-US" sz="2600" dirty="0" smtClean="0"/>
              <a:t>service to develop native application since every thing is though HTTP and all data is JSON encoded.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149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61" y="320521"/>
            <a:ext cx="7670180" cy="738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</a:t>
            </a:r>
            <a:r>
              <a:rPr lang="en-US" sz="3200" dirty="0"/>
              <a:t>: </a:t>
            </a:r>
            <a:r>
              <a:rPr lang="en-US" sz="3200" dirty="0" smtClean="0"/>
              <a:t>log analyze </a:t>
            </a:r>
            <a:r>
              <a:rPr lang="en-US" sz="3200" dirty="0"/>
              <a:t>algorithms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3"/>
            <a:ext cx="9571463" cy="451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After two weeks researching, I decided to implement and benchmark the two methods from papers I 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Missing event detector</a:t>
            </a:r>
          </a:p>
          <a:p>
            <a:pPr marL="514350" indent="-514350">
              <a:buAutoNum type="arabicPeriod"/>
            </a:pPr>
            <a:r>
              <a:rPr lang="en-US" dirty="0" smtClean="0"/>
              <a:t>Log summarization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there are two other method I plan to explore: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Relevant logs query and retrieval </a:t>
            </a:r>
          </a:p>
          <a:p>
            <a:pPr marL="514350" indent="-514350">
              <a:buAutoNum type="arabicPeriod"/>
            </a:pPr>
            <a:r>
              <a:rPr lang="en-US" dirty="0" smtClean="0"/>
              <a:t>Log feature analyze for debugging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6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61" y="320521"/>
            <a:ext cx="7670180" cy="738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Problems: No enough log data for testing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3"/>
            <a:ext cx="9571463" cy="451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 more functionalities been added and the program becoming more completed, I need log data to test and benchmark my program, but I do not have enough data. </a:t>
            </a:r>
          </a:p>
          <a:p>
            <a:pPr marL="0" indent="0">
              <a:buNone/>
            </a:pPr>
            <a:r>
              <a:rPr lang="en-US" dirty="0" smtClean="0"/>
              <a:t>If this problem is not addressed, I will have to write code to generate log for me, which is less real and may affect the performance of PRMA.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39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961" y="320521"/>
            <a:ext cx="7670180" cy="738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Problems: Advice for log processing 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3"/>
            <a:ext cx="9571463" cy="451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 need some advice on log processing, especially from experienced developers.</a:t>
            </a:r>
          </a:p>
          <a:p>
            <a:pPr marL="0" indent="0">
              <a:buNone/>
            </a:pPr>
            <a:r>
              <a:rPr lang="en-US" dirty="0" smtClean="0"/>
              <a:t>I contacted my colleagues in Alibaba, but his was too busy to spare time with my project and give more insightful ideas than log statistics and reporting. </a:t>
            </a:r>
          </a:p>
          <a:p>
            <a:pPr marL="0" indent="0">
              <a:buNone/>
            </a:pPr>
            <a:r>
              <a:rPr lang="en-US" dirty="0" smtClean="0"/>
              <a:t>I think my experience and understanding about server side development is not enough to achieving the original goal, so some of the idea may have to be compromised.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21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4780" y="1706136"/>
            <a:ext cx="4861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URL: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github.com/xkommando/PRMA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ctive branch p2: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github.com/xkommando/PRMA/tree/p2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Supporting </a:t>
            </a:r>
            <a:r>
              <a:rPr lang="en-US" dirty="0"/>
              <a:t>project Gplume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://github.com/xkommando/Gplume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Next: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r>
              <a:rPr lang="en-US" dirty="0" smtClean="0"/>
              <a:t>Set up a cloud SQL server</a:t>
            </a:r>
          </a:p>
          <a:p>
            <a:r>
              <a:rPr lang="en-US" dirty="0"/>
              <a:t>Deploy web application to </a:t>
            </a:r>
            <a:r>
              <a:rPr lang="en-US" dirty="0" smtClean="0"/>
              <a:t>GAE</a:t>
            </a:r>
          </a:p>
          <a:p>
            <a:r>
              <a:rPr lang="en-US" dirty="0" smtClean="0"/>
              <a:t>Implement the algorithms and benchmark</a:t>
            </a:r>
          </a:p>
          <a:p>
            <a:r>
              <a:rPr lang="en-US" dirty="0" smtClean="0"/>
              <a:t>Preparing for demonstration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86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357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Graduation  Project  PRMA weekly Report  14/12/2014 – 3/1/2015</vt:lpstr>
      <vt:lpstr>Progress: basic web interface and restful web service</vt:lpstr>
      <vt:lpstr>Progress: basic web interface and restful web service</vt:lpstr>
      <vt:lpstr>Progress: log analyze algorithms</vt:lpstr>
      <vt:lpstr>Problems: No enough log data for testing</vt:lpstr>
      <vt:lpstr>Problems: Advice for log processing </vt:lpstr>
      <vt:lpstr>Project information</vt:lpstr>
      <vt:lpstr>Next: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 Project  PRMA weekly Report</dc:title>
  <dc:creator>Bowen Cai</dc:creator>
  <cp:lastModifiedBy>Bowen Cai</cp:lastModifiedBy>
  <cp:revision>49</cp:revision>
  <dcterms:created xsi:type="dcterms:W3CDTF">2014-10-25T23:19:40Z</dcterms:created>
  <dcterms:modified xsi:type="dcterms:W3CDTF">2015-01-05T13:36:07Z</dcterms:modified>
</cp:coreProperties>
</file>