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5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7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6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1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8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1507-6D7A-4808-B886-34FCBC02AB0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1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kommando/PRMA/tree/p2" TargetMode="External"/><Relationship Id="rId2" Type="http://schemas.openxmlformats.org/officeDocument/2006/relationships/hyperlink" Target="https://github.com/xkommando/PRM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kommando/Gplum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863" y="970157"/>
            <a:ext cx="9326137" cy="2852041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/>
              <a:t>Graduation  Project </a:t>
            </a:r>
            <a:br>
              <a:rPr lang="en-US" altLang="zh-CN" sz="4400" dirty="0" smtClean="0"/>
            </a:br>
            <a:r>
              <a:rPr lang="en-US" altLang="zh-CN" sz="4400" dirty="0" err="1" smtClean="0"/>
              <a:t>PRMA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weekly Report</a:t>
            </a:r>
            <a:br>
              <a:rPr lang="en-US" altLang="zh-CN" sz="4400" dirty="0" smtClean="0"/>
            </a:b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2800" dirty="0"/>
              <a:t>6</a:t>
            </a:r>
            <a:r>
              <a:rPr lang="en-US" altLang="zh-CN" sz="2800" dirty="0" smtClean="0"/>
              <a:t>/1/2014 </a:t>
            </a:r>
            <a:r>
              <a:rPr lang="en-US" altLang="zh-CN" sz="2800" dirty="0" smtClean="0"/>
              <a:t>– </a:t>
            </a:r>
            <a:r>
              <a:rPr lang="en-US" altLang="zh-CN" sz="2800" dirty="0" smtClean="0"/>
              <a:t>14/11/2014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931" y="3936574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sz="1800" dirty="0" smtClean="0"/>
              <a:t>Cai Bowen</a:t>
            </a:r>
          </a:p>
          <a:p>
            <a:r>
              <a:rPr lang="en-US" sz="1800" dirty="0" smtClean="0"/>
              <a:t>14</a:t>
            </a:r>
            <a:r>
              <a:rPr lang="en-US" sz="1800" dirty="0" smtClean="0"/>
              <a:t>/11/2014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78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191000" cy="5938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Progress: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21112" y="1048214"/>
            <a:ext cx="9571463" cy="500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Introducing namespace to Gplume XML bean assembler,</a:t>
            </a:r>
          </a:p>
          <a:p>
            <a:pPr marL="0" indent="0">
              <a:buNone/>
            </a:pPr>
            <a:r>
              <a:rPr lang="en-US" sz="2000" dirty="0" smtClean="0"/>
              <a:t>Java beans are now managed by id and namespace.</a:t>
            </a:r>
          </a:p>
          <a:p>
            <a:pPr marL="0" indent="0">
              <a:buNone/>
            </a:pPr>
            <a:r>
              <a:rPr lang="en-US" sz="2000" dirty="0" smtClean="0"/>
              <a:t>This is to separate beans from internal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file and customer </a:t>
            </a:r>
            <a:r>
              <a:rPr lang="en-US" sz="2000" dirty="0" err="1" smtClean="0"/>
              <a:t>config</a:t>
            </a:r>
            <a:r>
              <a:rPr lang="en-US" sz="2000" dirty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filters to store layer</a:t>
            </a:r>
          </a:p>
          <a:p>
            <a:pPr marL="0" indent="0">
              <a:buNone/>
            </a:pPr>
            <a:r>
              <a:rPr lang="en-US" sz="2000" dirty="0"/>
              <a:t>Filter out irrelevant </a:t>
            </a:r>
            <a:r>
              <a:rPr lang="en-US" sz="2000" dirty="0" smtClean="0"/>
              <a:t>data from DB, all filters integrated and tested.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Store layer tested </a:t>
            </a:r>
            <a:r>
              <a:rPr lang="en-US" dirty="0" smtClean="0"/>
              <a:t>Completely.</a:t>
            </a:r>
          </a:p>
          <a:p>
            <a:pPr marL="0" indent="0">
              <a:buNone/>
            </a:pPr>
            <a:r>
              <a:rPr lang="en-US" sz="2000" dirty="0"/>
              <a:t>The store module and Logback API have been completely tested.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5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191000" cy="5938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Progress: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21112" y="1048214"/>
            <a:ext cx="9571463" cy="500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 cache interface</a:t>
            </a:r>
          </a:p>
          <a:p>
            <a:pPr marL="0" indent="0">
              <a:buNone/>
            </a:pPr>
            <a:r>
              <a:rPr lang="en-US" sz="2000" dirty="0"/>
              <a:t>Use unified interface for cache layer, a default memory based single machine </a:t>
            </a:r>
            <a:r>
              <a:rPr lang="en-US" sz="2000" dirty="0" err="1"/>
              <a:t>LIRS</a:t>
            </a:r>
            <a:r>
              <a:rPr lang="en-US" sz="2000" dirty="0"/>
              <a:t> cache pack is provided. In the future some distributed cache can be used for client server mode.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Started to develop querying API.</a:t>
            </a:r>
          </a:p>
          <a:p>
            <a:pPr marL="0" indent="0">
              <a:buNone/>
            </a:pPr>
            <a:r>
              <a:rPr lang="en-US" sz="2000" dirty="0"/>
              <a:t>Data retrieval function finished and tested.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3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82015" cy="638485"/>
          </a:xfrm>
        </p:spPr>
        <p:txBody>
          <a:bodyPr>
            <a:normAutofit/>
          </a:bodyPr>
          <a:lstStyle/>
          <a:p>
            <a:r>
              <a:rPr lang="en-US" sz="3600" dirty="0"/>
              <a:t>Project information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64780" y="1706136"/>
            <a:ext cx="4861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URL: 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github.com/xkommando/PRMA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ctive branch p2: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github.com/xkommando/PRMA/tree/p2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Supporting </a:t>
            </a:r>
            <a:r>
              <a:rPr lang="en-US" dirty="0"/>
              <a:t>project Gplume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://github.com/xkommando/Gplume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1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82015" cy="6384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Next: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6273"/>
            <a:ext cx="10515600" cy="531913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Currently I am preparing to apply for master programs in TU/D and TU/E, thus the project will be slow down, e.g., no new features will be developed from 12/11/2014 until 25/11/2014.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863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182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Graduation  Project  PRMA weekly Report  6/1/2014 – 14/11/2014</vt:lpstr>
      <vt:lpstr>Progress:</vt:lpstr>
      <vt:lpstr>Progress:</vt:lpstr>
      <vt:lpstr>Project information</vt:lpstr>
      <vt:lpstr>Next: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 Project  PRMA weekly Report</dc:title>
  <dc:creator>Bowen Cai</dc:creator>
  <cp:lastModifiedBy>Bowen Cai</cp:lastModifiedBy>
  <cp:revision>24</cp:revision>
  <dcterms:created xsi:type="dcterms:W3CDTF">2014-10-25T23:19:40Z</dcterms:created>
  <dcterms:modified xsi:type="dcterms:W3CDTF">2014-11-14T16:19:17Z</dcterms:modified>
</cp:coreProperties>
</file>